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274" r:id="rId3"/>
    <p:sldId id="317" r:id="rId4"/>
    <p:sldId id="256" r:id="rId5"/>
    <p:sldId id="257" r:id="rId6"/>
    <p:sldId id="258" r:id="rId7"/>
    <p:sldId id="259" r:id="rId8"/>
    <p:sldId id="260" r:id="rId9"/>
    <p:sldId id="261" r:id="rId10"/>
    <p:sldId id="262" r:id="rId11"/>
    <p:sldId id="263" r:id="rId12"/>
    <p:sldId id="264" r:id="rId13"/>
    <p:sldId id="265" r:id="rId14"/>
    <p:sldId id="266" r:id="rId15"/>
    <p:sldId id="268" r:id="rId16"/>
    <p:sldId id="269" r:id="rId17"/>
    <p:sldId id="270" r:id="rId18"/>
    <p:sldId id="271" r:id="rId19"/>
    <p:sldId id="272" r:id="rId20"/>
    <p:sldId id="273"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300" r:id="rId46"/>
    <p:sldId id="299" r:id="rId47"/>
    <p:sldId id="302" r:id="rId48"/>
    <p:sldId id="301" r:id="rId49"/>
    <p:sldId id="305" r:id="rId50"/>
    <p:sldId id="306" r:id="rId51"/>
    <p:sldId id="311" r:id="rId52"/>
    <p:sldId id="307" r:id="rId53"/>
    <p:sldId id="308" r:id="rId54"/>
    <p:sldId id="309" r:id="rId55"/>
    <p:sldId id="310" r:id="rId56"/>
    <p:sldId id="312" r:id="rId57"/>
    <p:sldId id="313" r:id="rId58"/>
    <p:sldId id="316" r:id="rId59"/>
    <p:sldId id="318"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N6Ew3yUzHEJ18YacTsW7Q" hashData="TUSi9R4en9nTYo363q2pEQa5Da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83ED2"/>
    <a:srgbClr val="9966FF"/>
    <a:srgbClr val="421C5E"/>
    <a:srgbClr val="CC99FF"/>
    <a:srgbClr val="5A2292"/>
    <a:srgbClr val="4C216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660"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05BB45-5D90-44C8-9A3B-F392B1D006AF}" type="datetimeFigureOut">
              <a:rPr lang="es-ES" smtClean="0"/>
              <a:pPr/>
              <a:t>29/04/2014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E8A23D-6145-41E7-935D-CDCDA1D7D60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083A214-6A1A-45F9-8E8B-2C809BB4CAB5}"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AC5908-D0FF-4FF9-816D-9B5997E75C11}" type="datetimeFigureOut">
              <a:rPr lang="es-ES" smtClean="0"/>
              <a:pPr/>
              <a:t>29/04/2014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68716D-0E31-487E-B0CD-61892087F5D9}"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ECC4647-75C8-4C8B-9F40-2E5909C31ED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21C5E"/>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C5908-D0FF-4FF9-816D-9B5997E75C11}" type="datetimeFigureOut">
              <a:rPr lang="es-ES" smtClean="0"/>
              <a:pPr/>
              <a:t>29/04/2014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68716D-0E31-487E-B0CD-61892087F5D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FAF4ADD-33C4-42C9-8855-C9F2558020F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82.jpeg"/><Relationship Id="rId1" Type="http://schemas.openxmlformats.org/officeDocument/2006/relationships/slideLayout" Target="../slideLayouts/slideLayout1.xml"/><Relationship Id="rId5" Type="http://schemas.openxmlformats.org/officeDocument/2006/relationships/image" Target="../media/image84.png"/><Relationship Id="rId4" Type="http://schemas.openxmlformats.org/officeDocument/2006/relationships/image" Target="../media/image83.png"/></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5.png"/><Relationship Id="rId7" Type="http://schemas.openxmlformats.org/officeDocument/2006/relationships/image" Target="../media/image8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_561612121400496744571.jpg"/>
          <p:cNvPicPr>
            <a:picLocks noChangeAspect="1"/>
          </p:cNvPicPr>
          <p:nvPr/>
        </p:nvPicPr>
        <p:blipFill>
          <a:blip r:embed="rId3"/>
          <a:stretch>
            <a:fillRect/>
          </a:stretch>
        </p:blipFill>
        <p:spPr>
          <a:xfrm>
            <a:off x="0" y="0"/>
            <a:ext cx="9144000" cy="6858000"/>
          </a:xfrm>
          <a:prstGeom prst="rect">
            <a:avLst/>
          </a:prstGeom>
        </p:spPr>
      </p:pic>
      <p:sp>
        <p:nvSpPr>
          <p:cNvPr id="42" name="41 Luna"/>
          <p:cNvSpPr/>
          <p:nvPr/>
        </p:nvSpPr>
        <p:spPr>
          <a:xfrm rot="1221213">
            <a:off x="3717810" y="64140"/>
            <a:ext cx="4127133" cy="5755768"/>
          </a:xfrm>
          <a:prstGeom prst="moon">
            <a:avLst>
              <a:gd name="adj" fmla="val 12800"/>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una"/>
          <p:cNvSpPr/>
          <p:nvPr/>
        </p:nvSpPr>
        <p:spPr>
          <a:xfrm rot="20446817" flipH="1">
            <a:off x="1232009" y="132999"/>
            <a:ext cx="4492246" cy="5642810"/>
          </a:xfrm>
          <a:prstGeom prst="moon">
            <a:avLst>
              <a:gd name="adj" fmla="val 11434"/>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una"/>
          <p:cNvSpPr/>
          <p:nvPr/>
        </p:nvSpPr>
        <p:spPr>
          <a:xfrm rot="20446817" flipH="1">
            <a:off x="1093788" y="528212"/>
            <a:ext cx="3960986" cy="5229386"/>
          </a:xfrm>
          <a:prstGeom prst="moon">
            <a:avLst>
              <a:gd name="adj" fmla="val 11434"/>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una"/>
          <p:cNvSpPr/>
          <p:nvPr/>
        </p:nvSpPr>
        <p:spPr>
          <a:xfrm rot="1221213">
            <a:off x="4544519" y="529585"/>
            <a:ext cx="3398671" cy="5342512"/>
          </a:xfrm>
          <a:prstGeom prst="moon">
            <a:avLst>
              <a:gd name="adj" fmla="val 12383"/>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una"/>
          <p:cNvSpPr/>
          <p:nvPr/>
        </p:nvSpPr>
        <p:spPr>
          <a:xfrm rot="20446817" flipH="1">
            <a:off x="984477" y="912588"/>
            <a:ext cx="3423677" cy="5026036"/>
          </a:xfrm>
          <a:prstGeom prst="moon">
            <a:avLst>
              <a:gd name="adj" fmla="val 11434"/>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una"/>
          <p:cNvSpPr/>
          <p:nvPr/>
        </p:nvSpPr>
        <p:spPr>
          <a:xfrm rot="1221213">
            <a:off x="5074713" y="956853"/>
            <a:ext cx="2994284" cy="5106767"/>
          </a:xfrm>
          <a:prstGeom prst="moon">
            <a:avLst>
              <a:gd name="adj" fmla="val 13820"/>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una"/>
          <p:cNvSpPr/>
          <p:nvPr/>
        </p:nvSpPr>
        <p:spPr>
          <a:xfrm rot="20446817" flipH="1">
            <a:off x="960339" y="1295729"/>
            <a:ext cx="2897274" cy="4595410"/>
          </a:xfrm>
          <a:prstGeom prst="moon">
            <a:avLst>
              <a:gd name="adj" fmla="val 11434"/>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una"/>
          <p:cNvSpPr/>
          <p:nvPr/>
        </p:nvSpPr>
        <p:spPr>
          <a:xfrm rot="1221213">
            <a:off x="5654295" y="1557579"/>
            <a:ext cx="2545019" cy="4483519"/>
          </a:xfrm>
          <a:prstGeom prst="moon">
            <a:avLst>
              <a:gd name="adj" fmla="val 13820"/>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058" name="Picture 2" descr="Rendered Image"/>
          <p:cNvPicPr>
            <a:picLocks noChangeAspect="1" noChangeArrowheads="1"/>
          </p:cNvPicPr>
          <p:nvPr/>
        </p:nvPicPr>
        <p:blipFill>
          <a:blip r:embed="rId4"/>
          <a:srcRect/>
          <a:stretch>
            <a:fillRect/>
          </a:stretch>
        </p:blipFill>
        <p:spPr bwMode="auto">
          <a:xfrm>
            <a:off x="928662" y="357166"/>
            <a:ext cx="2286000" cy="942976"/>
          </a:xfrm>
          <a:prstGeom prst="rect">
            <a:avLst/>
          </a:prstGeom>
          <a:noFill/>
        </p:spPr>
      </p:pic>
      <p:pic>
        <p:nvPicPr>
          <p:cNvPr id="45060" name="Picture 4" descr="Rendered Image"/>
          <p:cNvPicPr>
            <a:picLocks noChangeAspect="1" noChangeArrowheads="1"/>
          </p:cNvPicPr>
          <p:nvPr/>
        </p:nvPicPr>
        <p:blipFill>
          <a:blip r:embed="rId5"/>
          <a:srcRect/>
          <a:stretch>
            <a:fillRect/>
          </a:stretch>
        </p:blipFill>
        <p:spPr bwMode="auto">
          <a:xfrm>
            <a:off x="500034" y="1500174"/>
            <a:ext cx="2924175" cy="923925"/>
          </a:xfrm>
          <a:prstGeom prst="rect">
            <a:avLst/>
          </a:prstGeom>
          <a:noFill/>
        </p:spPr>
      </p:pic>
      <p:pic>
        <p:nvPicPr>
          <p:cNvPr id="45062" name="Picture 6" descr="Rendered Image"/>
          <p:cNvPicPr>
            <a:picLocks noChangeAspect="1" noChangeArrowheads="1"/>
          </p:cNvPicPr>
          <p:nvPr/>
        </p:nvPicPr>
        <p:blipFill>
          <a:blip r:embed="rId6"/>
          <a:srcRect/>
          <a:stretch>
            <a:fillRect/>
          </a:stretch>
        </p:blipFill>
        <p:spPr bwMode="auto">
          <a:xfrm>
            <a:off x="5572132" y="357166"/>
            <a:ext cx="3071802" cy="942976"/>
          </a:xfrm>
          <a:prstGeom prst="rect">
            <a:avLst/>
          </a:prstGeom>
          <a:noFill/>
        </p:spPr>
      </p:pic>
      <p:pic>
        <p:nvPicPr>
          <p:cNvPr id="45064" name="Picture 8" descr="Rendered Image"/>
          <p:cNvPicPr>
            <a:picLocks noChangeAspect="1" noChangeArrowheads="1"/>
          </p:cNvPicPr>
          <p:nvPr/>
        </p:nvPicPr>
        <p:blipFill>
          <a:blip r:embed="rId7"/>
          <a:srcRect/>
          <a:stretch>
            <a:fillRect/>
          </a:stretch>
        </p:blipFill>
        <p:spPr bwMode="auto">
          <a:xfrm>
            <a:off x="6858016" y="1214422"/>
            <a:ext cx="609965" cy="704849"/>
          </a:xfrm>
          <a:prstGeom prst="rect">
            <a:avLst/>
          </a:prstGeom>
          <a:noFill/>
        </p:spPr>
      </p:pic>
      <p:pic>
        <p:nvPicPr>
          <p:cNvPr id="45066" name="Picture 10" descr="Rendered Image"/>
          <p:cNvPicPr>
            <a:picLocks noChangeAspect="1" noChangeArrowheads="1"/>
          </p:cNvPicPr>
          <p:nvPr/>
        </p:nvPicPr>
        <p:blipFill>
          <a:blip r:embed="rId8"/>
          <a:srcRect/>
          <a:stretch>
            <a:fillRect/>
          </a:stretch>
        </p:blipFill>
        <p:spPr bwMode="auto">
          <a:xfrm>
            <a:off x="5357818" y="1571612"/>
            <a:ext cx="3500430" cy="1012705"/>
          </a:xfrm>
          <a:prstGeom prst="rect">
            <a:avLst/>
          </a:prstGeom>
          <a:noFill/>
        </p:spPr>
      </p:pic>
      <p:pic>
        <p:nvPicPr>
          <p:cNvPr id="56" name="55 Imagen" descr="image_561612121400496744571.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6000">
    <p:sndAc>
      <p:stSnd loop="1">
        <p:snd r:embed="rId2" name="Violetas imperiales por Rafael Ci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6"/>
                                        </p:tgtEl>
                                        <p:attrNameLst>
                                          <p:attrName>style.opacity</p:attrName>
                                        </p:attrNameLst>
                                      </p:cBhvr>
                                      <p:to>
                                        <p:strVal val="0"/>
                                      </p:to>
                                    </p:set>
                                    <p:animEffect filter="image" prLst="opacity: 0">
                                      <p:cBhvr rctx="IE">
                                        <p:cTn id="7" dur="indefinite"/>
                                        <p:tgtEl>
                                          <p:spTgt spid="56"/>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0-#ppt_w/2"/>
                                          </p:val>
                                        </p:tav>
                                        <p:tav tm="100000">
                                          <p:val>
                                            <p:strVal val="#ppt_x"/>
                                          </p:val>
                                        </p:tav>
                                      </p:tavLst>
                                    </p:anim>
                                    <p:anim calcmode="lin" valueType="num">
                                      <p:cBhvr additive="base">
                                        <p:cTn id="11" dur="3000" fill="hold"/>
                                        <p:tgtEl>
                                          <p:spTgt spid="4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44"/>
                                        </p:tgtEl>
                                        <p:attrNameLst>
                                          <p:attrName>style.visibility</p:attrName>
                                        </p:attrNameLst>
                                      </p:cBhvr>
                                      <p:to>
                                        <p:strVal val="visible"/>
                                      </p:to>
                                    </p:set>
                                    <p:anim calcmode="lin" valueType="num">
                                      <p:cBhvr additive="base">
                                        <p:cTn id="14" dur="3000" fill="hold"/>
                                        <p:tgtEl>
                                          <p:spTgt spid="44"/>
                                        </p:tgtEl>
                                        <p:attrNameLst>
                                          <p:attrName>ppt_x</p:attrName>
                                        </p:attrNameLst>
                                      </p:cBhvr>
                                      <p:tavLst>
                                        <p:tav tm="0">
                                          <p:val>
                                            <p:strVal val="0-#ppt_w/2"/>
                                          </p:val>
                                        </p:tav>
                                        <p:tav tm="100000">
                                          <p:val>
                                            <p:strVal val="#ppt_x"/>
                                          </p:val>
                                        </p:tav>
                                      </p:tavLst>
                                    </p:anim>
                                    <p:anim calcmode="lin" valueType="num">
                                      <p:cBhvr additive="base">
                                        <p:cTn id="15" dur="3000" fill="hold"/>
                                        <p:tgtEl>
                                          <p:spTgt spid="44"/>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 calcmode="lin" valueType="num">
                                      <p:cBhvr additive="base">
                                        <p:cTn id="18" dur="3000" fill="hold"/>
                                        <p:tgtEl>
                                          <p:spTgt spid="46"/>
                                        </p:tgtEl>
                                        <p:attrNameLst>
                                          <p:attrName>ppt_x</p:attrName>
                                        </p:attrNameLst>
                                      </p:cBhvr>
                                      <p:tavLst>
                                        <p:tav tm="0">
                                          <p:val>
                                            <p:strVal val="0-#ppt_w/2"/>
                                          </p:val>
                                        </p:tav>
                                        <p:tav tm="100000">
                                          <p:val>
                                            <p:strVal val="#ppt_x"/>
                                          </p:val>
                                        </p:tav>
                                      </p:tavLst>
                                    </p:anim>
                                    <p:anim calcmode="lin" valueType="num">
                                      <p:cBhvr additive="base">
                                        <p:cTn id="19" dur="3000" fill="hold"/>
                                        <p:tgtEl>
                                          <p:spTgt spid="4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additive="base">
                                        <p:cTn id="22" dur="3000" fill="hold"/>
                                        <p:tgtEl>
                                          <p:spTgt spid="48"/>
                                        </p:tgtEl>
                                        <p:attrNameLst>
                                          <p:attrName>ppt_x</p:attrName>
                                        </p:attrNameLst>
                                      </p:cBhvr>
                                      <p:tavLst>
                                        <p:tav tm="0">
                                          <p:val>
                                            <p:strVal val="0-#ppt_w/2"/>
                                          </p:val>
                                        </p:tav>
                                        <p:tav tm="100000">
                                          <p:val>
                                            <p:strVal val="#ppt_x"/>
                                          </p:val>
                                        </p:tav>
                                      </p:tavLst>
                                    </p:anim>
                                    <p:anim calcmode="lin" valueType="num">
                                      <p:cBhvr additive="base">
                                        <p:cTn id="23" dur="3000" fill="hold"/>
                                        <p:tgtEl>
                                          <p:spTgt spid="48"/>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3000" fill="hold"/>
                                        <p:tgtEl>
                                          <p:spTgt spid="42"/>
                                        </p:tgtEl>
                                        <p:attrNameLst>
                                          <p:attrName>ppt_x</p:attrName>
                                        </p:attrNameLst>
                                      </p:cBhvr>
                                      <p:tavLst>
                                        <p:tav tm="0">
                                          <p:val>
                                            <p:strVal val="1+#ppt_w/2"/>
                                          </p:val>
                                        </p:tav>
                                        <p:tav tm="100000">
                                          <p:val>
                                            <p:strVal val="#ppt_x"/>
                                          </p:val>
                                        </p:tav>
                                      </p:tavLst>
                                    </p:anim>
                                    <p:anim calcmode="lin" valueType="num">
                                      <p:cBhvr additive="base">
                                        <p:cTn id="27" dur="3000" fill="hold"/>
                                        <p:tgtEl>
                                          <p:spTgt spid="4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3000" fill="hold"/>
                                        <p:tgtEl>
                                          <p:spTgt spid="45"/>
                                        </p:tgtEl>
                                        <p:attrNameLst>
                                          <p:attrName>ppt_x</p:attrName>
                                        </p:attrNameLst>
                                      </p:cBhvr>
                                      <p:tavLst>
                                        <p:tav tm="0">
                                          <p:val>
                                            <p:strVal val="1+#ppt_w/2"/>
                                          </p:val>
                                        </p:tav>
                                        <p:tav tm="100000">
                                          <p:val>
                                            <p:strVal val="#ppt_x"/>
                                          </p:val>
                                        </p:tav>
                                      </p:tavLst>
                                    </p:anim>
                                    <p:anim calcmode="lin" valueType="num">
                                      <p:cBhvr additive="base">
                                        <p:cTn id="31" dur="3000" fill="hold"/>
                                        <p:tgtEl>
                                          <p:spTgt spid="4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3000" fill="hold"/>
                                        <p:tgtEl>
                                          <p:spTgt spid="47"/>
                                        </p:tgtEl>
                                        <p:attrNameLst>
                                          <p:attrName>ppt_x</p:attrName>
                                        </p:attrNameLst>
                                      </p:cBhvr>
                                      <p:tavLst>
                                        <p:tav tm="0">
                                          <p:val>
                                            <p:strVal val="1+#ppt_w/2"/>
                                          </p:val>
                                        </p:tav>
                                        <p:tav tm="100000">
                                          <p:val>
                                            <p:strVal val="#ppt_x"/>
                                          </p:val>
                                        </p:tav>
                                      </p:tavLst>
                                    </p:anim>
                                    <p:anim calcmode="lin" valueType="num">
                                      <p:cBhvr additive="base">
                                        <p:cTn id="35" dur="3000" fill="hold"/>
                                        <p:tgtEl>
                                          <p:spTgt spid="4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49"/>
                                        </p:tgtEl>
                                        <p:attrNameLst>
                                          <p:attrName>style.visibility</p:attrName>
                                        </p:attrNameLst>
                                      </p:cBhvr>
                                      <p:to>
                                        <p:strVal val="visible"/>
                                      </p:to>
                                    </p:set>
                                    <p:anim calcmode="lin" valueType="num">
                                      <p:cBhvr additive="base">
                                        <p:cTn id="38" dur="3000" fill="hold"/>
                                        <p:tgtEl>
                                          <p:spTgt spid="49"/>
                                        </p:tgtEl>
                                        <p:attrNameLst>
                                          <p:attrName>ppt_x</p:attrName>
                                        </p:attrNameLst>
                                      </p:cBhvr>
                                      <p:tavLst>
                                        <p:tav tm="0">
                                          <p:val>
                                            <p:strVal val="1+#ppt_w/2"/>
                                          </p:val>
                                        </p:tav>
                                        <p:tav tm="100000">
                                          <p:val>
                                            <p:strVal val="#ppt_x"/>
                                          </p:val>
                                        </p:tav>
                                      </p:tavLst>
                                    </p:anim>
                                    <p:anim calcmode="lin" valueType="num">
                                      <p:cBhvr additive="base">
                                        <p:cTn id="39" dur="3000" fill="hold"/>
                                        <p:tgtEl>
                                          <p:spTgt spid="49"/>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4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4"/>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46"/>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4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42"/>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4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4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49"/>
                                        </p:tgtEl>
                                        <p:attrNameLst>
                                          <p:attrName>r</p:attrName>
                                        </p:attrNameLst>
                                      </p:cBhvr>
                                    </p:animRot>
                                  </p:childTnLst>
                                </p:cTn>
                              </p:par>
                              <p:par>
                                <p:cTn id="56" presetID="3" presetClass="entr" presetSubtype="5" fill="hold" grpId="2" nodeType="with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blinds(vertical)">
                                      <p:cBhvr>
                                        <p:cTn id="58" dur="3000"/>
                                        <p:tgtEl>
                                          <p:spTgt spid="43"/>
                                        </p:tgtEl>
                                      </p:cBhvr>
                                    </p:animEffect>
                                  </p:childTnLst>
                                </p:cTn>
                              </p:par>
                              <p:par>
                                <p:cTn id="59" presetID="3" presetClass="entr" presetSubtype="5" fill="hold" grpId="2"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blinds(vertical)">
                                      <p:cBhvr>
                                        <p:cTn id="61" dur="3000"/>
                                        <p:tgtEl>
                                          <p:spTgt spid="44"/>
                                        </p:tgtEl>
                                      </p:cBhvr>
                                    </p:animEffect>
                                  </p:childTnLst>
                                </p:cTn>
                              </p:par>
                              <p:par>
                                <p:cTn id="62" presetID="3" presetClass="entr" presetSubtype="5" fill="hold" grpId="2" nodeType="withEffect">
                                  <p:stCondLst>
                                    <p:cond delay="0"/>
                                  </p:stCondLst>
                                  <p:childTnLst>
                                    <p:set>
                                      <p:cBhvr>
                                        <p:cTn id="63" dur="1" fill="hold">
                                          <p:stCondLst>
                                            <p:cond delay="0"/>
                                          </p:stCondLst>
                                        </p:cTn>
                                        <p:tgtEl>
                                          <p:spTgt spid="46"/>
                                        </p:tgtEl>
                                        <p:attrNameLst>
                                          <p:attrName>style.visibility</p:attrName>
                                        </p:attrNameLst>
                                      </p:cBhvr>
                                      <p:to>
                                        <p:strVal val="visible"/>
                                      </p:to>
                                    </p:set>
                                    <p:animEffect transition="in" filter="blinds(vertical)">
                                      <p:cBhvr>
                                        <p:cTn id="64" dur="3000"/>
                                        <p:tgtEl>
                                          <p:spTgt spid="46"/>
                                        </p:tgtEl>
                                      </p:cBhvr>
                                    </p:animEffect>
                                  </p:childTnLst>
                                </p:cTn>
                              </p:par>
                              <p:par>
                                <p:cTn id="65" presetID="3" presetClass="entr" presetSubtype="5" fill="hold" grpId="2" nodeType="with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blinds(vertical)">
                                      <p:cBhvr>
                                        <p:cTn id="67" dur="3000"/>
                                        <p:tgtEl>
                                          <p:spTgt spid="48"/>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42"/>
                                        </p:tgtEl>
                                        <p:attrNameLst>
                                          <p:attrName>style.visibility</p:attrName>
                                        </p:attrNameLst>
                                      </p:cBhvr>
                                      <p:to>
                                        <p:strVal val="visible"/>
                                      </p:to>
                                    </p:set>
                                    <p:animEffect transition="in" filter="blinds(vertical)">
                                      <p:cBhvr>
                                        <p:cTn id="70" dur="3000"/>
                                        <p:tgtEl>
                                          <p:spTgt spid="42"/>
                                        </p:tgtEl>
                                      </p:cBhvr>
                                    </p:animEffect>
                                  </p:childTnLst>
                                </p:cTn>
                              </p:par>
                              <p:par>
                                <p:cTn id="71" presetID="3" presetClass="entr" presetSubtype="5" fill="hold" grpId="2" nodeType="with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blinds(vertical)">
                                      <p:cBhvr>
                                        <p:cTn id="73" dur="3000"/>
                                        <p:tgtEl>
                                          <p:spTgt spid="45"/>
                                        </p:tgtEl>
                                      </p:cBhvr>
                                    </p:animEffect>
                                  </p:childTnLst>
                                </p:cTn>
                              </p:par>
                              <p:par>
                                <p:cTn id="74" presetID="3" presetClass="entr" presetSubtype="5" fill="hold" grpId="2" nodeType="withEffect">
                                  <p:stCondLst>
                                    <p:cond delay="0"/>
                                  </p:stCondLst>
                                  <p:childTnLst>
                                    <p:set>
                                      <p:cBhvr>
                                        <p:cTn id="75" dur="1" fill="hold">
                                          <p:stCondLst>
                                            <p:cond delay="0"/>
                                          </p:stCondLst>
                                        </p:cTn>
                                        <p:tgtEl>
                                          <p:spTgt spid="47"/>
                                        </p:tgtEl>
                                        <p:attrNameLst>
                                          <p:attrName>style.visibility</p:attrName>
                                        </p:attrNameLst>
                                      </p:cBhvr>
                                      <p:to>
                                        <p:strVal val="visible"/>
                                      </p:to>
                                    </p:set>
                                    <p:animEffect transition="in" filter="blinds(vertical)">
                                      <p:cBhvr>
                                        <p:cTn id="76" dur="3000"/>
                                        <p:tgtEl>
                                          <p:spTgt spid="47"/>
                                        </p:tgtEl>
                                      </p:cBhvr>
                                    </p:animEffect>
                                  </p:childTnLst>
                                </p:cTn>
                              </p:par>
                              <p:par>
                                <p:cTn id="77" presetID="3" presetClass="entr" presetSubtype="5" fill="hold" grpId="2" nodeType="with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blinds(vertical)">
                                      <p:cBhvr>
                                        <p:cTn id="79" dur="3000"/>
                                        <p:tgtEl>
                                          <p:spTgt spid="49"/>
                                        </p:tgtEl>
                                      </p:cBhvr>
                                    </p:animEffect>
                                  </p:childTnLst>
                                </p:cTn>
                              </p:par>
                            </p:childTnLst>
                          </p:cTn>
                        </p:par>
                        <p:par>
                          <p:cTn id="80" fill="hold">
                            <p:stCondLst>
                              <p:cond delay="3000"/>
                            </p:stCondLst>
                            <p:childTnLst>
                              <p:par>
                                <p:cTn id="81" presetID="17" presetClass="exit" presetSubtype="8" fill="hold" grpId="3" nodeType="afterEffect">
                                  <p:stCondLst>
                                    <p:cond delay="0"/>
                                  </p:stCondLst>
                                  <p:childTnLst>
                                    <p:anim calcmode="lin" valueType="num">
                                      <p:cBhvr>
                                        <p:cTn id="82" dur="3000"/>
                                        <p:tgtEl>
                                          <p:spTgt spid="43"/>
                                        </p:tgtEl>
                                        <p:attrNameLst>
                                          <p:attrName>ppt_x</p:attrName>
                                        </p:attrNameLst>
                                      </p:cBhvr>
                                      <p:tavLst>
                                        <p:tav tm="0">
                                          <p:val>
                                            <p:strVal val="ppt_x"/>
                                          </p:val>
                                        </p:tav>
                                        <p:tav tm="100000">
                                          <p:val>
                                            <p:strVal val="ppt_x-ppt_w/2"/>
                                          </p:val>
                                        </p:tav>
                                      </p:tavLst>
                                    </p:anim>
                                    <p:anim calcmode="lin" valueType="num">
                                      <p:cBhvr>
                                        <p:cTn id="83" dur="3000"/>
                                        <p:tgtEl>
                                          <p:spTgt spid="43"/>
                                        </p:tgtEl>
                                        <p:attrNameLst>
                                          <p:attrName>ppt_y</p:attrName>
                                        </p:attrNameLst>
                                      </p:cBhvr>
                                      <p:tavLst>
                                        <p:tav tm="0">
                                          <p:val>
                                            <p:strVal val="ppt_y"/>
                                          </p:val>
                                        </p:tav>
                                        <p:tav tm="100000">
                                          <p:val>
                                            <p:strVal val="ppt_y"/>
                                          </p:val>
                                        </p:tav>
                                      </p:tavLst>
                                    </p:anim>
                                    <p:anim calcmode="lin" valueType="num">
                                      <p:cBhvr>
                                        <p:cTn id="84" dur="3000"/>
                                        <p:tgtEl>
                                          <p:spTgt spid="43"/>
                                        </p:tgtEl>
                                        <p:attrNameLst>
                                          <p:attrName>ppt_w</p:attrName>
                                        </p:attrNameLst>
                                      </p:cBhvr>
                                      <p:tavLst>
                                        <p:tav tm="0">
                                          <p:val>
                                            <p:strVal val="ppt_w"/>
                                          </p:val>
                                        </p:tav>
                                        <p:tav tm="100000">
                                          <p:val>
                                            <p:fltVal val="0"/>
                                          </p:val>
                                        </p:tav>
                                      </p:tavLst>
                                    </p:anim>
                                    <p:anim calcmode="lin" valueType="num">
                                      <p:cBhvr>
                                        <p:cTn id="85" dur="3000"/>
                                        <p:tgtEl>
                                          <p:spTgt spid="43"/>
                                        </p:tgtEl>
                                        <p:attrNameLst>
                                          <p:attrName>ppt_h</p:attrName>
                                        </p:attrNameLst>
                                      </p:cBhvr>
                                      <p:tavLst>
                                        <p:tav tm="0">
                                          <p:val>
                                            <p:strVal val="ppt_h"/>
                                          </p:val>
                                        </p:tav>
                                        <p:tav tm="100000">
                                          <p:val>
                                            <p:strVal val="ppt_h"/>
                                          </p:val>
                                        </p:tav>
                                      </p:tavLst>
                                    </p:anim>
                                    <p:set>
                                      <p:cBhvr>
                                        <p:cTn id="86" dur="1" fill="hold">
                                          <p:stCondLst>
                                            <p:cond delay="2999"/>
                                          </p:stCondLst>
                                        </p:cTn>
                                        <p:tgtEl>
                                          <p:spTgt spid="43"/>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3000"/>
                                        <p:tgtEl>
                                          <p:spTgt spid="44"/>
                                        </p:tgtEl>
                                        <p:attrNameLst>
                                          <p:attrName>ppt_x</p:attrName>
                                        </p:attrNameLst>
                                      </p:cBhvr>
                                      <p:tavLst>
                                        <p:tav tm="0">
                                          <p:val>
                                            <p:strVal val="ppt_x"/>
                                          </p:val>
                                        </p:tav>
                                        <p:tav tm="100000">
                                          <p:val>
                                            <p:strVal val="ppt_x-ppt_w/2"/>
                                          </p:val>
                                        </p:tav>
                                      </p:tavLst>
                                    </p:anim>
                                    <p:anim calcmode="lin" valueType="num">
                                      <p:cBhvr>
                                        <p:cTn id="89" dur="3000"/>
                                        <p:tgtEl>
                                          <p:spTgt spid="44"/>
                                        </p:tgtEl>
                                        <p:attrNameLst>
                                          <p:attrName>ppt_y</p:attrName>
                                        </p:attrNameLst>
                                      </p:cBhvr>
                                      <p:tavLst>
                                        <p:tav tm="0">
                                          <p:val>
                                            <p:strVal val="ppt_y"/>
                                          </p:val>
                                        </p:tav>
                                        <p:tav tm="100000">
                                          <p:val>
                                            <p:strVal val="ppt_y"/>
                                          </p:val>
                                        </p:tav>
                                      </p:tavLst>
                                    </p:anim>
                                    <p:anim calcmode="lin" valueType="num">
                                      <p:cBhvr>
                                        <p:cTn id="90" dur="3000"/>
                                        <p:tgtEl>
                                          <p:spTgt spid="44"/>
                                        </p:tgtEl>
                                        <p:attrNameLst>
                                          <p:attrName>ppt_w</p:attrName>
                                        </p:attrNameLst>
                                      </p:cBhvr>
                                      <p:tavLst>
                                        <p:tav tm="0">
                                          <p:val>
                                            <p:strVal val="ppt_w"/>
                                          </p:val>
                                        </p:tav>
                                        <p:tav tm="100000">
                                          <p:val>
                                            <p:fltVal val="0"/>
                                          </p:val>
                                        </p:tav>
                                      </p:tavLst>
                                    </p:anim>
                                    <p:anim calcmode="lin" valueType="num">
                                      <p:cBhvr>
                                        <p:cTn id="91" dur="3000"/>
                                        <p:tgtEl>
                                          <p:spTgt spid="44"/>
                                        </p:tgtEl>
                                        <p:attrNameLst>
                                          <p:attrName>ppt_h</p:attrName>
                                        </p:attrNameLst>
                                      </p:cBhvr>
                                      <p:tavLst>
                                        <p:tav tm="0">
                                          <p:val>
                                            <p:strVal val="ppt_h"/>
                                          </p:val>
                                        </p:tav>
                                        <p:tav tm="100000">
                                          <p:val>
                                            <p:strVal val="ppt_h"/>
                                          </p:val>
                                        </p:tav>
                                      </p:tavLst>
                                    </p:anim>
                                    <p:set>
                                      <p:cBhvr>
                                        <p:cTn id="92" dur="1" fill="hold">
                                          <p:stCondLst>
                                            <p:cond delay="2999"/>
                                          </p:stCondLst>
                                        </p:cTn>
                                        <p:tgtEl>
                                          <p:spTgt spid="44"/>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3000"/>
                                        <p:tgtEl>
                                          <p:spTgt spid="46"/>
                                        </p:tgtEl>
                                        <p:attrNameLst>
                                          <p:attrName>ppt_x</p:attrName>
                                        </p:attrNameLst>
                                      </p:cBhvr>
                                      <p:tavLst>
                                        <p:tav tm="0">
                                          <p:val>
                                            <p:strVal val="ppt_x"/>
                                          </p:val>
                                        </p:tav>
                                        <p:tav tm="100000">
                                          <p:val>
                                            <p:strVal val="ppt_x-ppt_w/2"/>
                                          </p:val>
                                        </p:tav>
                                      </p:tavLst>
                                    </p:anim>
                                    <p:anim calcmode="lin" valueType="num">
                                      <p:cBhvr>
                                        <p:cTn id="95" dur="3000"/>
                                        <p:tgtEl>
                                          <p:spTgt spid="46"/>
                                        </p:tgtEl>
                                        <p:attrNameLst>
                                          <p:attrName>ppt_y</p:attrName>
                                        </p:attrNameLst>
                                      </p:cBhvr>
                                      <p:tavLst>
                                        <p:tav tm="0">
                                          <p:val>
                                            <p:strVal val="ppt_y"/>
                                          </p:val>
                                        </p:tav>
                                        <p:tav tm="100000">
                                          <p:val>
                                            <p:strVal val="ppt_y"/>
                                          </p:val>
                                        </p:tav>
                                      </p:tavLst>
                                    </p:anim>
                                    <p:anim calcmode="lin" valueType="num">
                                      <p:cBhvr>
                                        <p:cTn id="96" dur="3000"/>
                                        <p:tgtEl>
                                          <p:spTgt spid="46"/>
                                        </p:tgtEl>
                                        <p:attrNameLst>
                                          <p:attrName>ppt_w</p:attrName>
                                        </p:attrNameLst>
                                      </p:cBhvr>
                                      <p:tavLst>
                                        <p:tav tm="0">
                                          <p:val>
                                            <p:strVal val="ppt_w"/>
                                          </p:val>
                                        </p:tav>
                                        <p:tav tm="100000">
                                          <p:val>
                                            <p:fltVal val="0"/>
                                          </p:val>
                                        </p:tav>
                                      </p:tavLst>
                                    </p:anim>
                                    <p:anim calcmode="lin" valueType="num">
                                      <p:cBhvr>
                                        <p:cTn id="97" dur="3000"/>
                                        <p:tgtEl>
                                          <p:spTgt spid="46"/>
                                        </p:tgtEl>
                                        <p:attrNameLst>
                                          <p:attrName>ppt_h</p:attrName>
                                        </p:attrNameLst>
                                      </p:cBhvr>
                                      <p:tavLst>
                                        <p:tav tm="0">
                                          <p:val>
                                            <p:strVal val="ppt_h"/>
                                          </p:val>
                                        </p:tav>
                                        <p:tav tm="100000">
                                          <p:val>
                                            <p:strVal val="ppt_h"/>
                                          </p:val>
                                        </p:tav>
                                      </p:tavLst>
                                    </p:anim>
                                    <p:set>
                                      <p:cBhvr>
                                        <p:cTn id="98" dur="1" fill="hold">
                                          <p:stCondLst>
                                            <p:cond delay="2999"/>
                                          </p:stCondLst>
                                        </p:cTn>
                                        <p:tgtEl>
                                          <p:spTgt spid="46"/>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3000"/>
                                        <p:tgtEl>
                                          <p:spTgt spid="48"/>
                                        </p:tgtEl>
                                        <p:attrNameLst>
                                          <p:attrName>ppt_x</p:attrName>
                                        </p:attrNameLst>
                                      </p:cBhvr>
                                      <p:tavLst>
                                        <p:tav tm="0">
                                          <p:val>
                                            <p:strVal val="ppt_x"/>
                                          </p:val>
                                        </p:tav>
                                        <p:tav tm="100000">
                                          <p:val>
                                            <p:strVal val="ppt_x-ppt_w/2"/>
                                          </p:val>
                                        </p:tav>
                                      </p:tavLst>
                                    </p:anim>
                                    <p:anim calcmode="lin" valueType="num">
                                      <p:cBhvr>
                                        <p:cTn id="101" dur="3000"/>
                                        <p:tgtEl>
                                          <p:spTgt spid="48"/>
                                        </p:tgtEl>
                                        <p:attrNameLst>
                                          <p:attrName>ppt_y</p:attrName>
                                        </p:attrNameLst>
                                      </p:cBhvr>
                                      <p:tavLst>
                                        <p:tav tm="0">
                                          <p:val>
                                            <p:strVal val="ppt_y"/>
                                          </p:val>
                                        </p:tav>
                                        <p:tav tm="100000">
                                          <p:val>
                                            <p:strVal val="ppt_y"/>
                                          </p:val>
                                        </p:tav>
                                      </p:tavLst>
                                    </p:anim>
                                    <p:anim calcmode="lin" valueType="num">
                                      <p:cBhvr>
                                        <p:cTn id="102" dur="3000"/>
                                        <p:tgtEl>
                                          <p:spTgt spid="48"/>
                                        </p:tgtEl>
                                        <p:attrNameLst>
                                          <p:attrName>ppt_w</p:attrName>
                                        </p:attrNameLst>
                                      </p:cBhvr>
                                      <p:tavLst>
                                        <p:tav tm="0">
                                          <p:val>
                                            <p:strVal val="ppt_w"/>
                                          </p:val>
                                        </p:tav>
                                        <p:tav tm="100000">
                                          <p:val>
                                            <p:fltVal val="0"/>
                                          </p:val>
                                        </p:tav>
                                      </p:tavLst>
                                    </p:anim>
                                    <p:anim calcmode="lin" valueType="num">
                                      <p:cBhvr>
                                        <p:cTn id="103" dur="3000"/>
                                        <p:tgtEl>
                                          <p:spTgt spid="48"/>
                                        </p:tgtEl>
                                        <p:attrNameLst>
                                          <p:attrName>ppt_h</p:attrName>
                                        </p:attrNameLst>
                                      </p:cBhvr>
                                      <p:tavLst>
                                        <p:tav tm="0">
                                          <p:val>
                                            <p:strVal val="ppt_h"/>
                                          </p:val>
                                        </p:tav>
                                        <p:tav tm="100000">
                                          <p:val>
                                            <p:strVal val="ppt_h"/>
                                          </p:val>
                                        </p:tav>
                                      </p:tavLst>
                                    </p:anim>
                                    <p:set>
                                      <p:cBhvr>
                                        <p:cTn id="104" dur="1" fill="hold">
                                          <p:stCondLst>
                                            <p:cond delay="2999"/>
                                          </p:stCondLst>
                                        </p:cTn>
                                        <p:tgtEl>
                                          <p:spTgt spid="48"/>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3000"/>
                                        <p:tgtEl>
                                          <p:spTgt spid="42"/>
                                        </p:tgtEl>
                                        <p:attrNameLst>
                                          <p:attrName>ppt_x</p:attrName>
                                        </p:attrNameLst>
                                      </p:cBhvr>
                                      <p:tavLst>
                                        <p:tav tm="0">
                                          <p:val>
                                            <p:strVal val="ppt_x"/>
                                          </p:val>
                                        </p:tav>
                                        <p:tav tm="100000">
                                          <p:val>
                                            <p:strVal val="ppt_x+ppt_w/2"/>
                                          </p:val>
                                        </p:tav>
                                      </p:tavLst>
                                    </p:anim>
                                    <p:anim calcmode="lin" valueType="num">
                                      <p:cBhvr>
                                        <p:cTn id="107" dur="3000"/>
                                        <p:tgtEl>
                                          <p:spTgt spid="42"/>
                                        </p:tgtEl>
                                        <p:attrNameLst>
                                          <p:attrName>ppt_y</p:attrName>
                                        </p:attrNameLst>
                                      </p:cBhvr>
                                      <p:tavLst>
                                        <p:tav tm="0">
                                          <p:val>
                                            <p:strVal val="ppt_y"/>
                                          </p:val>
                                        </p:tav>
                                        <p:tav tm="100000">
                                          <p:val>
                                            <p:strVal val="ppt_y"/>
                                          </p:val>
                                        </p:tav>
                                      </p:tavLst>
                                    </p:anim>
                                    <p:anim calcmode="lin" valueType="num">
                                      <p:cBhvr>
                                        <p:cTn id="108" dur="3000"/>
                                        <p:tgtEl>
                                          <p:spTgt spid="42"/>
                                        </p:tgtEl>
                                        <p:attrNameLst>
                                          <p:attrName>ppt_w</p:attrName>
                                        </p:attrNameLst>
                                      </p:cBhvr>
                                      <p:tavLst>
                                        <p:tav tm="0">
                                          <p:val>
                                            <p:strVal val="ppt_w"/>
                                          </p:val>
                                        </p:tav>
                                        <p:tav tm="100000">
                                          <p:val>
                                            <p:fltVal val="0"/>
                                          </p:val>
                                        </p:tav>
                                      </p:tavLst>
                                    </p:anim>
                                    <p:anim calcmode="lin" valueType="num">
                                      <p:cBhvr>
                                        <p:cTn id="109" dur="3000"/>
                                        <p:tgtEl>
                                          <p:spTgt spid="42"/>
                                        </p:tgtEl>
                                        <p:attrNameLst>
                                          <p:attrName>ppt_h</p:attrName>
                                        </p:attrNameLst>
                                      </p:cBhvr>
                                      <p:tavLst>
                                        <p:tav tm="0">
                                          <p:val>
                                            <p:strVal val="ppt_h"/>
                                          </p:val>
                                        </p:tav>
                                        <p:tav tm="100000">
                                          <p:val>
                                            <p:strVal val="ppt_h"/>
                                          </p:val>
                                        </p:tav>
                                      </p:tavLst>
                                    </p:anim>
                                    <p:set>
                                      <p:cBhvr>
                                        <p:cTn id="110" dur="1" fill="hold">
                                          <p:stCondLst>
                                            <p:cond delay="2999"/>
                                          </p:stCondLst>
                                        </p:cTn>
                                        <p:tgtEl>
                                          <p:spTgt spid="42"/>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3000"/>
                                        <p:tgtEl>
                                          <p:spTgt spid="45"/>
                                        </p:tgtEl>
                                        <p:attrNameLst>
                                          <p:attrName>ppt_x</p:attrName>
                                        </p:attrNameLst>
                                      </p:cBhvr>
                                      <p:tavLst>
                                        <p:tav tm="0">
                                          <p:val>
                                            <p:strVal val="ppt_x"/>
                                          </p:val>
                                        </p:tav>
                                        <p:tav tm="100000">
                                          <p:val>
                                            <p:strVal val="ppt_x+ppt_w/2"/>
                                          </p:val>
                                        </p:tav>
                                      </p:tavLst>
                                    </p:anim>
                                    <p:anim calcmode="lin" valueType="num">
                                      <p:cBhvr>
                                        <p:cTn id="113" dur="3000"/>
                                        <p:tgtEl>
                                          <p:spTgt spid="45"/>
                                        </p:tgtEl>
                                        <p:attrNameLst>
                                          <p:attrName>ppt_y</p:attrName>
                                        </p:attrNameLst>
                                      </p:cBhvr>
                                      <p:tavLst>
                                        <p:tav tm="0">
                                          <p:val>
                                            <p:strVal val="ppt_y"/>
                                          </p:val>
                                        </p:tav>
                                        <p:tav tm="100000">
                                          <p:val>
                                            <p:strVal val="ppt_y"/>
                                          </p:val>
                                        </p:tav>
                                      </p:tavLst>
                                    </p:anim>
                                    <p:anim calcmode="lin" valueType="num">
                                      <p:cBhvr>
                                        <p:cTn id="114" dur="3000"/>
                                        <p:tgtEl>
                                          <p:spTgt spid="45"/>
                                        </p:tgtEl>
                                        <p:attrNameLst>
                                          <p:attrName>ppt_w</p:attrName>
                                        </p:attrNameLst>
                                      </p:cBhvr>
                                      <p:tavLst>
                                        <p:tav tm="0">
                                          <p:val>
                                            <p:strVal val="ppt_w"/>
                                          </p:val>
                                        </p:tav>
                                        <p:tav tm="100000">
                                          <p:val>
                                            <p:fltVal val="0"/>
                                          </p:val>
                                        </p:tav>
                                      </p:tavLst>
                                    </p:anim>
                                    <p:anim calcmode="lin" valueType="num">
                                      <p:cBhvr>
                                        <p:cTn id="115" dur="3000"/>
                                        <p:tgtEl>
                                          <p:spTgt spid="45"/>
                                        </p:tgtEl>
                                        <p:attrNameLst>
                                          <p:attrName>ppt_h</p:attrName>
                                        </p:attrNameLst>
                                      </p:cBhvr>
                                      <p:tavLst>
                                        <p:tav tm="0">
                                          <p:val>
                                            <p:strVal val="ppt_h"/>
                                          </p:val>
                                        </p:tav>
                                        <p:tav tm="100000">
                                          <p:val>
                                            <p:strVal val="ppt_h"/>
                                          </p:val>
                                        </p:tav>
                                      </p:tavLst>
                                    </p:anim>
                                    <p:set>
                                      <p:cBhvr>
                                        <p:cTn id="116" dur="1" fill="hold">
                                          <p:stCondLst>
                                            <p:cond delay="2999"/>
                                          </p:stCondLst>
                                        </p:cTn>
                                        <p:tgtEl>
                                          <p:spTgt spid="45"/>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3000"/>
                                        <p:tgtEl>
                                          <p:spTgt spid="47"/>
                                        </p:tgtEl>
                                        <p:attrNameLst>
                                          <p:attrName>ppt_x</p:attrName>
                                        </p:attrNameLst>
                                      </p:cBhvr>
                                      <p:tavLst>
                                        <p:tav tm="0">
                                          <p:val>
                                            <p:strVal val="ppt_x"/>
                                          </p:val>
                                        </p:tav>
                                        <p:tav tm="100000">
                                          <p:val>
                                            <p:strVal val="ppt_x+ppt_w/2"/>
                                          </p:val>
                                        </p:tav>
                                      </p:tavLst>
                                    </p:anim>
                                    <p:anim calcmode="lin" valueType="num">
                                      <p:cBhvr>
                                        <p:cTn id="119" dur="3000"/>
                                        <p:tgtEl>
                                          <p:spTgt spid="47"/>
                                        </p:tgtEl>
                                        <p:attrNameLst>
                                          <p:attrName>ppt_y</p:attrName>
                                        </p:attrNameLst>
                                      </p:cBhvr>
                                      <p:tavLst>
                                        <p:tav tm="0">
                                          <p:val>
                                            <p:strVal val="ppt_y"/>
                                          </p:val>
                                        </p:tav>
                                        <p:tav tm="100000">
                                          <p:val>
                                            <p:strVal val="ppt_y"/>
                                          </p:val>
                                        </p:tav>
                                      </p:tavLst>
                                    </p:anim>
                                    <p:anim calcmode="lin" valueType="num">
                                      <p:cBhvr>
                                        <p:cTn id="120" dur="3000"/>
                                        <p:tgtEl>
                                          <p:spTgt spid="47"/>
                                        </p:tgtEl>
                                        <p:attrNameLst>
                                          <p:attrName>ppt_w</p:attrName>
                                        </p:attrNameLst>
                                      </p:cBhvr>
                                      <p:tavLst>
                                        <p:tav tm="0">
                                          <p:val>
                                            <p:strVal val="ppt_w"/>
                                          </p:val>
                                        </p:tav>
                                        <p:tav tm="100000">
                                          <p:val>
                                            <p:fltVal val="0"/>
                                          </p:val>
                                        </p:tav>
                                      </p:tavLst>
                                    </p:anim>
                                    <p:anim calcmode="lin" valueType="num">
                                      <p:cBhvr>
                                        <p:cTn id="121" dur="3000"/>
                                        <p:tgtEl>
                                          <p:spTgt spid="47"/>
                                        </p:tgtEl>
                                        <p:attrNameLst>
                                          <p:attrName>ppt_h</p:attrName>
                                        </p:attrNameLst>
                                      </p:cBhvr>
                                      <p:tavLst>
                                        <p:tav tm="0">
                                          <p:val>
                                            <p:strVal val="ppt_h"/>
                                          </p:val>
                                        </p:tav>
                                        <p:tav tm="100000">
                                          <p:val>
                                            <p:strVal val="ppt_h"/>
                                          </p:val>
                                        </p:tav>
                                      </p:tavLst>
                                    </p:anim>
                                    <p:set>
                                      <p:cBhvr>
                                        <p:cTn id="122" dur="1" fill="hold">
                                          <p:stCondLst>
                                            <p:cond delay="2999"/>
                                          </p:stCondLst>
                                        </p:cTn>
                                        <p:tgtEl>
                                          <p:spTgt spid="47"/>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3000"/>
                                        <p:tgtEl>
                                          <p:spTgt spid="49"/>
                                        </p:tgtEl>
                                        <p:attrNameLst>
                                          <p:attrName>ppt_x</p:attrName>
                                        </p:attrNameLst>
                                      </p:cBhvr>
                                      <p:tavLst>
                                        <p:tav tm="0">
                                          <p:val>
                                            <p:strVal val="ppt_x"/>
                                          </p:val>
                                        </p:tav>
                                        <p:tav tm="100000">
                                          <p:val>
                                            <p:strVal val="ppt_x+ppt_w/2"/>
                                          </p:val>
                                        </p:tav>
                                      </p:tavLst>
                                    </p:anim>
                                    <p:anim calcmode="lin" valueType="num">
                                      <p:cBhvr>
                                        <p:cTn id="125" dur="3000"/>
                                        <p:tgtEl>
                                          <p:spTgt spid="49"/>
                                        </p:tgtEl>
                                        <p:attrNameLst>
                                          <p:attrName>ppt_y</p:attrName>
                                        </p:attrNameLst>
                                      </p:cBhvr>
                                      <p:tavLst>
                                        <p:tav tm="0">
                                          <p:val>
                                            <p:strVal val="ppt_y"/>
                                          </p:val>
                                        </p:tav>
                                        <p:tav tm="100000">
                                          <p:val>
                                            <p:strVal val="ppt_y"/>
                                          </p:val>
                                        </p:tav>
                                      </p:tavLst>
                                    </p:anim>
                                    <p:anim calcmode="lin" valueType="num">
                                      <p:cBhvr>
                                        <p:cTn id="126" dur="3000"/>
                                        <p:tgtEl>
                                          <p:spTgt spid="49"/>
                                        </p:tgtEl>
                                        <p:attrNameLst>
                                          <p:attrName>ppt_w</p:attrName>
                                        </p:attrNameLst>
                                      </p:cBhvr>
                                      <p:tavLst>
                                        <p:tav tm="0">
                                          <p:val>
                                            <p:strVal val="ppt_w"/>
                                          </p:val>
                                        </p:tav>
                                        <p:tav tm="100000">
                                          <p:val>
                                            <p:fltVal val="0"/>
                                          </p:val>
                                        </p:tav>
                                      </p:tavLst>
                                    </p:anim>
                                    <p:anim calcmode="lin" valueType="num">
                                      <p:cBhvr>
                                        <p:cTn id="127" dur="3000"/>
                                        <p:tgtEl>
                                          <p:spTgt spid="49"/>
                                        </p:tgtEl>
                                        <p:attrNameLst>
                                          <p:attrName>ppt_h</p:attrName>
                                        </p:attrNameLst>
                                      </p:cBhvr>
                                      <p:tavLst>
                                        <p:tav tm="0">
                                          <p:val>
                                            <p:strVal val="ppt_h"/>
                                          </p:val>
                                        </p:tav>
                                        <p:tav tm="100000">
                                          <p:val>
                                            <p:strVal val="ppt_h"/>
                                          </p:val>
                                        </p:tav>
                                      </p:tavLst>
                                    </p:anim>
                                    <p:set>
                                      <p:cBhvr>
                                        <p:cTn id="128" dur="1" fill="hold">
                                          <p:stCondLst>
                                            <p:cond delay="2999"/>
                                          </p:stCondLst>
                                        </p:cTn>
                                        <p:tgtEl>
                                          <p:spTgt spid="49"/>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childTnLst>
                          </p:cTn>
                        </p:par>
                        <p:par>
                          <p:cTn id="133" fill="hold">
                            <p:stCondLst>
                              <p:cond delay="6000"/>
                            </p:stCondLst>
                            <p:childTnLst>
                              <p:par>
                                <p:cTn id="134" presetID="15" presetClass="entr" presetSubtype="0" fill="hold" nodeType="afterEffect">
                                  <p:stCondLst>
                                    <p:cond delay="0"/>
                                  </p:stCondLst>
                                  <p:childTnLst>
                                    <p:set>
                                      <p:cBhvr>
                                        <p:cTn id="135" dur="1" fill="hold">
                                          <p:stCondLst>
                                            <p:cond delay="0"/>
                                          </p:stCondLst>
                                        </p:cTn>
                                        <p:tgtEl>
                                          <p:spTgt spid="45058"/>
                                        </p:tgtEl>
                                        <p:attrNameLst>
                                          <p:attrName>style.visibility</p:attrName>
                                        </p:attrNameLst>
                                      </p:cBhvr>
                                      <p:to>
                                        <p:strVal val="visible"/>
                                      </p:to>
                                    </p:set>
                                    <p:anim calcmode="lin" valueType="num">
                                      <p:cBhvr>
                                        <p:cTn id="136" dur="3000" fill="hold"/>
                                        <p:tgtEl>
                                          <p:spTgt spid="45058"/>
                                        </p:tgtEl>
                                        <p:attrNameLst>
                                          <p:attrName>ppt_w</p:attrName>
                                        </p:attrNameLst>
                                      </p:cBhvr>
                                      <p:tavLst>
                                        <p:tav tm="0">
                                          <p:val>
                                            <p:fltVal val="0"/>
                                          </p:val>
                                        </p:tav>
                                        <p:tav tm="100000">
                                          <p:val>
                                            <p:strVal val="#ppt_w"/>
                                          </p:val>
                                        </p:tav>
                                      </p:tavLst>
                                    </p:anim>
                                    <p:anim calcmode="lin" valueType="num">
                                      <p:cBhvr>
                                        <p:cTn id="137" dur="3000" fill="hold"/>
                                        <p:tgtEl>
                                          <p:spTgt spid="45058"/>
                                        </p:tgtEl>
                                        <p:attrNameLst>
                                          <p:attrName>ppt_h</p:attrName>
                                        </p:attrNameLst>
                                      </p:cBhvr>
                                      <p:tavLst>
                                        <p:tav tm="0">
                                          <p:val>
                                            <p:fltVal val="0"/>
                                          </p:val>
                                        </p:tav>
                                        <p:tav tm="100000">
                                          <p:val>
                                            <p:strVal val="#ppt_h"/>
                                          </p:val>
                                        </p:tav>
                                      </p:tavLst>
                                    </p:anim>
                                    <p:anim calcmode="lin" valueType="num">
                                      <p:cBhvr>
                                        <p:cTn id="138" dur="3000" fill="hold"/>
                                        <p:tgtEl>
                                          <p:spTgt spid="45058"/>
                                        </p:tgtEl>
                                        <p:attrNameLst>
                                          <p:attrName>ppt_x</p:attrName>
                                        </p:attrNameLst>
                                      </p:cBhvr>
                                      <p:tavLst>
                                        <p:tav tm="0" fmla="#ppt_x+(cos(-2*pi*(1-$))*-#ppt_x-sin(-2*pi*(1-$))*(1-#ppt_y))*(1-$)">
                                          <p:val>
                                            <p:fltVal val="0"/>
                                          </p:val>
                                        </p:tav>
                                        <p:tav tm="100000">
                                          <p:val>
                                            <p:fltVal val="1"/>
                                          </p:val>
                                        </p:tav>
                                      </p:tavLst>
                                    </p:anim>
                                    <p:anim calcmode="lin" valueType="num">
                                      <p:cBhvr>
                                        <p:cTn id="139" dur="3000" fill="hold"/>
                                        <p:tgtEl>
                                          <p:spTgt spid="45058"/>
                                        </p:tgtEl>
                                        <p:attrNameLst>
                                          <p:attrName>ppt_y</p:attrName>
                                        </p:attrNameLst>
                                      </p:cBhvr>
                                      <p:tavLst>
                                        <p:tav tm="0" fmla="#ppt_y+(sin(-2*pi*(1-$))*-#ppt_x+cos(-2*pi*(1-$))*(1-#ppt_y))*(1-$)">
                                          <p:val>
                                            <p:fltVal val="0"/>
                                          </p:val>
                                        </p:tav>
                                        <p:tav tm="100000">
                                          <p:val>
                                            <p:fltVal val="1"/>
                                          </p:val>
                                        </p:tav>
                                      </p:tavLst>
                                    </p:anim>
                                  </p:childTnLst>
                                </p:cTn>
                              </p:par>
                            </p:childTnLst>
                          </p:cTn>
                        </p:par>
                        <p:par>
                          <p:cTn id="140" fill="hold">
                            <p:stCondLst>
                              <p:cond delay="9000"/>
                            </p:stCondLst>
                            <p:childTnLst>
                              <p:par>
                                <p:cTn id="141" presetID="15" presetClass="entr" presetSubtype="0" fill="hold" nodeType="afterEffect">
                                  <p:stCondLst>
                                    <p:cond delay="0"/>
                                  </p:stCondLst>
                                  <p:childTnLst>
                                    <p:set>
                                      <p:cBhvr>
                                        <p:cTn id="142" dur="1" fill="hold">
                                          <p:stCondLst>
                                            <p:cond delay="0"/>
                                          </p:stCondLst>
                                        </p:cTn>
                                        <p:tgtEl>
                                          <p:spTgt spid="45060"/>
                                        </p:tgtEl>
                                        <p:attrNameLst>
                                          <p:attrName>style.visibility</p:attrName>
                                        </p:attrNameLst>
                                      </p:cBhvr>
                                      <p:to>
                                        <p:strVal val="visible"/>
                                      </p:to>
                                    </p:set>
                                    <p:anim calcmode="lin" valueType="num">
                                      <p:cBhvr>
                                        <p:cTn id="143" dur="3000" fill="hold"/>
                                        <p:tgtEl>
                                          <p:spTgt spid="45060"/>
                                        </p:tgtEl>
                                        <p:attrNameLst>
                                          <p:attrName>ppt_w</p:attrName>
                                        </p:attrNameLst>
                                      </p:cBhvr>
                                      <p:tavLst>
                                        <p:tav tm="0">
                                          <p:val>
                                            <p:fltVal val="0"/>
                                          </p:val>
                                        </p:tav>
                                        <p:tav tm="100000">
                                          <p:val>
                                            <p:strVal val="#ppt_w"/>
                                          </p:val>
                                        </p:tav>
                                      </p:tavLst>
                                    </p:anim>
                                    <p:anim calcmode="lin" valueType="num">
                                      <p:cBhvr>
                                        <p:cTn id="144" dur="3000" fill="hold"/>
                                        <p:tgtEl>
                                          <p:spTgt spid="45060"/>
                                        </p:tgtEl>
                                        <p:attrNameLst>
                                          <p:attrName>ppt_h</p:attrName>
                                        </p:attrNameLst>
                                      </p:cBhvr>
                                      <p:tavLst>
                                        <p:tav tm="0">
                                          <p:val>
                                            <p:fltVal val="0"/>
                                          </p:val>
                                        </p:tav>
                                        <p:tav tm="100000">
                                          <p:val>
                                            <p:strVal val="#ppt_h"/>
                                          </p:val>
                                        </p:tav>
                                      </p:tavLst>
                                    </p:anim>
                                    <p:anim calcmode="lin" valueType="num">
                                      <p:cBhvr>
                                        <p:cTn id="145" dur="3000" fill="hold"/>
                                        <p:tgtEl>
                                          <p:spTgt spid="45060"/>
                                        </p:tgtEl>
                                        <p:attrNameLst>
                                          <p:attrName>ppt_x</p:attrName>
                                        </p:attrNameLst>
                                      </p:cBhvr>
                                      <p:tavLst>
                                        <p:tav tm="0" fmla="#ppt_x+(cos(-2*pi*(1-$))*-#ppt_x-sin(-2*pi*(1-$))*(1-#ppt_y))*(1-$)">
                                          <p:val>
                                            <p:fltVal val="0"/>
                                          </p:val>
                                        </p:tav>
                                        <p:tav tm="100000">
                                          <p:val>
                                            <p:fltVal val="1"/>
                                          </p:val>
                                        </p:tav>
                                      </p:tavLst>
                                    </p:anim>
                                    <p:anim calcmode="lin" valueType="num">
                                      <p:cBhvr>
                                        <p:cTn id="146" dur="3000" fill="hold"/>
                                        <p:tgtEl>
                                          <p:spTgt spid="45060"/>
                                        </p:tgtEl>
                                        <p:attrNameLst>
                                          <p:attrName>ppt_y</p:attrName>
                                        </p:attrNameLst>
                                      </p:cBhvr>
                                      <p:tavLst>
                                        <p:tav tm="0" fmla="#ppt_y+(sin(-2*pi*(1-$))*-#ppt_x+cos(-2*pi*(1-$))*(1-#ppt_y))*(1-$)">
                                          <p:val>
                                            <p:fltVal val="0"/>
                                          </p:val>
                                        </p:tav>
                                        <p:tav tm="100000">
                                          <p:val>
                                            <p:fltVal val="1"/>
                                          </p:val>
                                        </p:tav>
                                      </p:tavLst>
                                    </p:anim>
                                  </p:childTnLst>
                                </p:cTn>
                              </p:par>
                            </p:childTnLst>
                          </p:cTn>
                        </p:par>
                        <p:par>
                          <p:cTn id="147" fill="hold">
                            <p:stCondLst>
                              <p:cond delay="12000"/>
                            </p:stCondLst>
                            <p:childTnLst>
                              <p:par>
                                <p:cTn id="148" presetID="15" presetClass="entr" presetSubtype="0" fill="hold" nodeType="afterEffect">
                                  <p:stCondLst>
                                    <p:cond delay="0"/>
                                  </p:stCondLst>
                                  <p:childTnLst>
                                    <p:set>
                                      <p:cBhvr>
                                        <p:cTn id="149" dur="1" fill="hold">
                                          <p:stCondLst>
                                            <p:cond delay="0"/>
                                          </p:stCondLst>
                                        </p:cTn>
                                        <p:tgtEl>
                                          <p:spTgt spid="45062"/>
                                        </p:tgtEl>
                                        <p:attrNameLst>
                                          <p:attrName>style.visibility</p:attrName>
                                        </p:attrNameLst>
                                      </p:cBhvr>
                                      <p:to>
                                        <p:strVal val="visible"/>
                                      </p:to>
                                    </p:set>
                                    <p:anim calcmode="lin" valueType="num">
                                      <p:cBhvr>
                                        <p:cTn id="150" dur="3000" fill="hold"/>
                                        <p:tgtEl>
                                          <p:spTgt spid="45062"/>
                                        </p:tgtEl>
                                        <p:attrNameLst>
                                          <p:attrName>ppt_w</p:attrName>
                                        </p:attrNameLst>
                                      </p:cBhvr>
                                      <p:tavLst>
                                        <p:tav tm="0">
                                          <p:val>
                                            <p:fltVal val="0"/>
                                          </p:val>
                                        </p:tav>
                                        <p:tav tm="100000">
                                          <p:val>
                                            <p:strVal val="#ppt_w"/>
                                          </p:val>
                                        </p:tav>
                                      </p:tavLst>
                                    </p:anim>
                                    <p:anim calcmode="lin" valueType="num">
                                      <p:cBhvr>
                                        <p:cTn id="151" dur="3000" fill="hold"/>
                                        <p:tgtEl>
                                          <p:spTgt spid="45062"/>
                                        </p:tgtEl>
                                        <p:attrNameLst>
                                          <p:attrName>ppt_h</p:attrName>
                                        </p:attrNameLst>
                                      </p:cBhvr>
                                      <p:tavLst>
                                        <p:tav tm="0">
                                          <p:val>
                                            <p:fltVal val="0"/>
                                          </p:val>
                                        </p:tav>
                                        <p:tav tm="100000">
                                          <p:val>
                                            <p:strVal val="#ppt_h"/>
                                          </p:val>
                                        </p:tav>
                                      </p:tavLst>
                                    </p:anim>
                                    <p:anim calcmode="lin" valueType="num">
                                      <p:cBhvr>
                                        <p:cTn id="152" dur="3000" fill="hold"/>
                                        <p:tgtEl>
                                          <p:spTgt spid="45062"/>
                                        </p:tgtEl>
                                        <p:attrNameLst>
                                          <p:attrName>ppt_x</p:attrName>
                                        </p:attrNameLst>
                                      </p:cBhvr>
                                      <p:tavLst>
                                        <p:tav tm="0" fmla="#ppt_x+(cos(-2*pi*(1-$))*-#ppt_x-sin(-2*pi*(1-$))*(1-#ppt_y))*(1-$)">
                                          <p:val>
                                            <p:fltVal val="0"/>
                                          </p:val>
                                        </p:tav>
                                        <p:tav tm="100000">
                                          <p:val>
                                            <p:fltVal val="1"/>
                                          </p:val>
                                        </p:tav>
                                      </p:tavLst>
                                    </p:anim>
                                    <p:anim calcmode="lin" valueType="num">
                                      <p:cBhvr>
                                        <p:cTn id="153" dur="3000" fill="hold"/>
                                        <p:tgtEl>
                                          <p:spTgt spid="45062"/>
                                        </p:tgtEl>
                                        <p:attrNameLst>
                                          <p:attrName>ppt_y</p:attrName>
                                        </p:attrNameLst>
                                      </p:cBhvr>
                                      <p:tavLst>
                                        <p:tav tm="0" fmla="#ppt_y+(sin(-2*pi*(1-$))*-#ppt_x+cos(-2*pi*(1-$))*(1-#ppt_y))*(1-$)">
                                          <p:val>
                                            <p:fltVal val="0"/>
                                          </p:val>
                                        </p:tav>
                                        <p:tav tm="100000">
                                          <p:val>
                                            <p:fltVal val="1"/>
                                          </p:val>
                                        </p:tav>
                                      </p:tavLst>
                                    </p:anim>
                                  </p:childTnLst>
                                </p:cTn>
                              </p:par>
                            </p:childTnLst>
                          </p:cTn>
                        </p:par>
                        <p:par>
                          <p:cTn id="154" fill="hold">
                            <p:stCondLst>
                              <p:cond delay="15000"/>
                            </p:stCondLst>
                            <p:childTnLst>
                              <p:par>
                                <p:cTn id="155" presetID="15" presetClass="entr" presetSubtype="0" fill="hold" nodeType="afterEffect">
                                  <p:stCondLst>
                                    <p:cond delay="0"/>
                                  </p:stCondLst>
                                  <p:childTnLst>
                                    <p:set>
                                      <p:cBhvr>
                                        <p:cTn id="156" dur="1" fill="hold">
                                          <p:stCondLst>
                                            <p:cond delay="0"/>
                                          </p:stCondLst>
                                        </p:cTn>
                                        <p:tgtEl>
                                          <p:spTgt spid="45064"/>
                                        </p:tgtEl>
                                        <p:attrNameLst>
                                          <p:attrName>style.visibility</p:attrName>
                                        </p:attrNameLst>
                                      </p:cBhvr>
                                      <p:to>
                                        <p:strVal val="visible"/>
                                      </p:to>
                                    </p:set>
                                    <p:anim calcmode="lin" valueType="num">
                                      <p:cBhvr>
                                        <p:cTn id="157" dur="3000" fill="hold"/>
                                        <p:tgtEl>
                                          <p:spTgt spid="45064"/>
                                        </p:tgtEl>
                                        <p:attrNameLst>
                                          <p:attrName>ppt_w</p:attrName>
                                        </p:attrNameLst>
                                      </p:cBhvr>
                                      <p:tavLst>
                                        <p:tav tm="0">
                                          <p:val>
                                            <p:fltVal val="0"/>
                                          </p:val>
                                        </p:tav>
                                        <p:tav tm="100000">
                                          <p:val>
                                            <p:strVal val="#ppt_w"/>
                                          </p:val>
                                        </p:tav>
                                      </p:tavLst>
                                    </p:anim>
                                    <p:anim calcmode="lin" valueType="num">
                                      <p:cBhvr>
                                        <p:cTn id="158" dur="3000" fill="hold"/>
                                        <p:tgtEl>
                                          <p:spTgt spid="45064"/>
                                        </p:tgtEl>
                                        <p:attrNameLst>
                                          <p:attrName>ppt_h</p:attrName>
                                        </p:attrNameLst>
                                      </p:cBhvr>
                                      <p:tavLst>
                                        <p:tav tm="0">
                                          <p:val>
                                            <p:fltVal val="0"/>
                                          </p:val>
                                        </p:tav>
                                        <p:tav tm="100000">
                                          <p:val>
                                            <p:strVal val="#ppt_h"/>
                                          </p:val>
                                        </p:tav>
                                      </p:tavLst>
                                    </p:anim>
                                    <p:anim calcmode="lin" valueType="num">
                                      <p:cBhvr>
                                        <p:cTn id="159" dur="3000" fill="hold"/>
                                        <p:tgtEl>
                                          <p:spTgt spid="45064"/>
                                        </p:tgtEl>
                                        <p:attrNameLst>
                                          <p:attrName>ppt_x</p:attrName>
                                        </p:attrNameLst>
                                      </p:cBhvr>
                                      <p:tavLst>
                                        <p:tav tm="0" fmla="#ppt_x+(cos(-2*pi*(1-$))*-#ppt_x-sin(-2*pi*(1-$))*(1-#ppt_y))*(1-$)">
                                          <p:val>
                                            <p:fltVal val="0"/>
                                          </p:val>
                                        </p:tav>
                                        <p:tav tm="100000">
                                          <p:val>
                                            <p:fltVal val="1"/>
                                          </p:val>
                                        </p:tav>
                                      </p:tavLst>
                                    </p:anim>
                                    <p:anim calcmode="lin" valueType="num">
                                      <p:cBhvr>
                                        <p:cTn id="160" dur="3000" fill="hold"/>
                                        <p:tgtEl>
                                          <p:spTgt spid="45064"/>
                                        </p:tgtEl>
                                        <p:attrNameLst>
                                          <p:attrName>ppt_y</p:attrName>
                                        </p:attrNameLst>
                                      </p:cBhvr>
                                      <p:tavLst>
                                        <p:tav tm="0" fmla="#ppt_y+(sin(-2*pi*(1-$))*-#ppt_x+cos(-2*pi*(1-$))*(1-#ppt_y))*(1-$)">
                                          <p:val>
                                            <p:fltVal val="0"/>
                                          </p:val>
                                        </p:tav>
                                        <p:tav tm="100000">
                                          <p:val>
                                            <p:fltVal val="1"/>
                                          </p:val>
                                        </p:tav>
                                      </p:tavLst>
                                    </p:anim>
                                  </p:childTnLst>
                                </p:cTn>
                              </p:par>
                            </p:childTnLst>
                          </p:cTn>
                        </p:par>
                        <p:par>
                          <p:cTn id="161" fill="hold">
                            <p:stCondLst>
                              <p:cond delay="18000"/>
                            </p:stCondLst>
                            <p:childTnLst>
                              <p:par>
                                <p:cTn id="162" presetID="15" presetClass="entr" presetSubtype="0" fill="hold" nodeType="afterEffect">
                                  <p:stCondLst>
                                    <p:cond delay="0"/>
                                  </p:stCondLst>
                                  <p:childTnLst>
                                    <p:set>
                                      <p:cBhvr>
                                        <p:cTn id="163" dur="1" fill="hold">
                                          <p:stCondLst>
                                            <p:cond delay="0"/>
                                          </p:stCondLst>
                                        </p:cTn>
                                        <p:tgtEl>
                                          <p:spTgt spid="45066"/>
                                        </p:tgtEl>
                                        <p:attrNameLst>
                                          <p:attrName>style.visibility</p:attrName>
                                        </p:attrNameLst>
                                      </p:cBhvr>
                                      <p:to>
                                        <p:strVal val="visible"/>
                                      </p:to>
                                    </p:set>
                                    <p:anim calcmode="lin" valueType="num">
                                      <p:cBhvr>
                                        <p:cTn id="164" dur="3000" fill="hold"/>
                                        <p:tgtEl>
                                          <p:spTgt spid="45066"/>
                                        </p:tgtEl>
                                        <p:attrNameLst>
                                          <p:attrName>ppt_w</p:attrName>
                                        </p:attrNameLst>
                                      </p:cBhvr>
                                      <p:tavLst>
                                        <p:tav tm="0">
                                          <p:val>
                                            <p:fltVal val="0"/>
                                          </p:val>
                                        </p:tav>
                                        <p:tav tm="100000">
                                          <p:val>
                                            <p:strVal val="#ppt_w"/>
                                          </p:val>
                                        </p:tav>
                                      </p:tavLst>
                                    </p:anim>
                                    <p:anim calcmode="lin" valueType="num">
                                      <p:cBhvr>
                                        <p:cTn id="165" dur="3000" fill="hold"/>
                                        <p:tgtEl>
                                          <p:spTgt spid="45066"/>
                                        </p:tgtEl>
                                        <p:attrNameLst>
                                          <p:attrName>ppt_h</p:attrName>
                                        </p:attrNameLst>
                                      </p:cBhvr>
                                      <p:tavLst>
                                        <p:tav tm="0">
                                          <p:val>
                                            <p:fltVal val="0"/>
                                          </p:val>
                                        </p:tav>
                                        <p:tav tm="100000">
                                          <p:val>
                                            <p:strVal val="#ppt_h"/>
                                          </p:val>
                                        </p:tav>
                                      </p:tavLst>
                                    </p:anim>
                                    <p:anim calcmode="lin" valueType="num">
                                      <p:cBhvr>
                                        <p:cTn id="166" dur="3000" fill="hold"/>
                                        <p:tgtEl>
                                          <p:spTgt spid="45066"/>
                                        </p:tgtEl>
                                        <p:attrNameLst>
                                          <p:attrName>ppt_x</p:attrName>
                                        </p:attrNameLst>
                                      </p:cBhvr>
                                      <p:tavLst>
                                        <p:tav tm="0" fmla="#ppt_x+(cos(-2*pi*(1-$))*-#ppt_x-sin(-2*pi*(1-$))*(1-#ppt_y))*(1-$)">
                                          <p:val>
                                            <p:fltVal val="0"/>
                                          </p:val>
                                        </p:tav>
                                        <p:tav tm="100000">
                                          <p:val>
                                            <p:fltVal val="1"/>
                                          </p:val>
                                        </p:tav>
                                      </p:tavLst>
                                    </p:anim>
                                    <p:anim calcmode="lin" valueType="num">
                                      <p:cBhvr>
                                        <p:cTn id="167" dur="3000" fill="hold"/>
                                        <p:tgtEl>
                                          <p:spTgt spid="4506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421C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gd name="adj1" fmla="val 5556"/>
            </a:avLst>
          </a:prstGeom>
          <a:blipFill dpi="0" rotWithShape="1">
            <a:blip r:embed="rId2">
              <a:duotone>
                <a:schemeClr val="accent4">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714356"/>
            <a:ext cx="8072494" cy="5632311"/>
          </a:xfrm>
          <a:prstGeom prst="rect">
            <a:avLst/>
          </a:prstGeom>
          <a:noFill/>
        </p:spPr>
        <p:txBody>
          <a:bodyPr wrap="square" rtlCol="0">
            <a:spAutoFit/>
          </a:bodyPr>
          <a:lstStyle/>
          <a:p>
            <a:r>
              <a:rPr lang="es-ES" dirty="0" smtClean="0">
                <a:solidFill>
                  <a:srgbClr val="CC99FF"/>
                </a:solidFill>
              </a:rPr>
              <a:t>El violeta, es el color de la templanza, la </a:t>
            </a:r>
            <a:r>
              <a:rPr lang="es-ES" dirty="0" smtClean="0">
                <a:solidFill>
                  <a:srgbClr val="CC99FF"/>
                </a:solidFill>
              </a:rPr>
              <a:t>lucidez </a:t>
            </a:r>
            <a:r>
              <a:rPr lang="es-ES" dirty="0" smtClean="0">
                <a:solidFill>
                  <a:srgbClr val="CC99FF"/>
                </a:solidFill>
              </a:rPr>
              <a:t>y la reflexión. Transmite profundidad y experiencia. Tiene que ver con lo emocional y lo </a:t>
            </a:r>
            <a:r>
              <a:rPr lang="es-ES" dirty="0" smtClean="0">
                <a:solidFill>
                  <a:srgbClr val="CC99FF"/>
                </a:solidFill>
              </a:rPr>
              <a:t>espiritual</a:t>
            </a:r>
            <a:r>
              <a:rPr lang="es-ES" dirty="0" smtClean="0">
                <a:solidFill>
                  <a:srgbClr val="CC99FF"/>
                </a:solidFill>
              </a:rPr>
              <a:t>. Es místico, </a:t>
            </a:r>
            <a:r>
              <a:rPr lang="es-ES" dirty="0" smtClean="0">
                <a:solidFill>
                  <a:srgbClr val="CC99FF"/>
                </a:solidFill>
              </a:rPr>
              <a:t>melancólico </a:t>
            </a:r>
            <a:r>
              <a:rPr lang="es-ES" dirty="0" smtClean="0">
                <a:solidFill>
                  <a:srgbClr val="CC99FF"/>
                </a:solidFill>
              </a:rPr>
              <a:t>y se podría decir que también representa la introversión. En su variación al púrpura, es realeza, dignidad, suntuosidad.</a:t>
            </a:r>
          </a:p>
          <a:p>
            <a:r>
              <a:rPr lang="es-ES" dirty="0" smtClean="0">
                <a:solidFill>
                  <a:srgbClr val="CC99FF"/>
                </a:solidFill>
              </a:rPr>
              <a:t>El individuo con color violeta es una persona especialmente espiritual. Las cosas del mundo no parecen preocuparle demasiado, sin embargo sí está muy pendiente de su crecimiento personal. Esta espiritualidad la pueden desarrollar de maneras muy diferentes. Algunos se convierten en personas muy religiosas, otros emprenden el camino de la meditación y otros simplemente desean conocerse mejor.</a:t>
            </a:r>
            <a:br>
              <a:rPr lang="es-ES" dirty="0" smtClean="0">
                <a:solidFill>
                  <a:srgbClr val="CC99FF"/>
                </a:solidFill>
              </a:rPr>
            </a:br>
            <a:r>
              <a:rPr lang="es-ES" dirty="0" smtClean="0">
                <a:solidFill>
                  <a:srgbClr val="CC99FF"/>
                </a:solidFill>
              </a:rPr>
              <a:t/>
            </a:r>
            <a:br>
              <a:rPr lang="es-ES" dirty="0" smtClean="0">
                <a:solidFill>
                  <a:srgbClr val="CC99FF"/>
                </a:solidFill>
              </a:rPr>
            </a:br>
            <a:r>
              <a:rPr lang="es-ES" dirty="0" smtClean="0">
                <a:solidFill>
                  <a:srgbClr val="CC99FF"/>
                </a:solidFill>
              </a:rPr>
              <a:t>Para una  personas con violeta como su color primario, el viaje a su mundo interior puede ser apasionante. Sabe que el camino es muy enriquecedor y no quiere perder el tiempo con otras cosas. Le apasionará la lectura profunda y los debates sobre las cosas del espíritu. A veces parece que estás buscando un gurú permanente que le guíe para saber por dónde está el camino.</a:t>
            </a:r>
            <a:br>
              <a:rPr lang="es-ES" dirty="0" smtClean="0">
                <a:solidFill>
                  <a:srgbClr val="CC99FF"/>
                </a:solidFill>
              </a:rPr>
            </a:br>
            <a:r>
              <a:rPr lang="es-ES" dirty="0" smtClean="0">
                <a:solidFill>
                  <a:srgbClr val="CC99FF"/>
                </a:solidFill>
              </a:rPr>
              <a:t/>
            </a:r>
            <a:br>
              <a:rPr lang="es-ES" dirty="0" smtClean="0">
                <a:solidFill>
                  <a:srgbClr val="CC99FF"/>
                </a:solidFill>
              </a:rPr>
            </a:br>
            <a:r>
              <a:rPr lang="es-ES" dirty="0" smtClean="0">
                <a:solidFill>
                  <a:srgbClr val="CC99FF"/>
                </a:solidFill>
              </a:rPr>
              <a:t>Funcionan como un canal maravilloso hacia el mundo espiritual. Y si están equilibrados pueden llegar a ser unos intermediarios entre el espíritu y la materia muy importantes</a:t>
            </a:r>
          </a:p>
          <a:p>
            <a:endParaRPr lang="es-ES" dirty="0">
              <a:solidFill>
                <a:srgbClr val="CC99FF"/>
              </a:solidFill>
            </a:endParaRPr>
          </a:p>
        </p:txBody>
      </p:sp>
      <p:sp>
        <p:nvSpPr>
          <p:cNvPr id="7" name="6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par>
                                <p:cTn id="8" presetID="9" presetClass="emph" presetSubtype="0" grpId="0" nodeType="withEffect">
                                  <p:stCondLst>
                                    <p:cond delay="0"/>
                                  </p:stCondLst>
                                  <p:childTnLst>
                                    <p:set>
                                      <p:cBhvr rctx="PPT">
                                        <p:cTn id="9" dur="indefinite"/>
                                        <p:tgtEl>
                                          <p:spTgt spid="7"/>
                                        </p:tgtEl>
                                        <p:attrNameLst>
                                          <p:attrName>style.opacity</p:attrName>
                                        </p:attrNameLst>
                                      </p:cBhvr>
                                      <p:to>
                                        <p:strVal val="0"/>
                                      </p:to>
                                    </p:set>
                                    <p:animEffect filter="image" prLst="opacity: 0">
                                      <p:cBhvr rctx="IE">
                                        <p:cTn id="10"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44048-1024x768-tulips.jpg"/>
          <p:cNvPicPr>
            <a:picLocks noChangeAspect="1"/>
          </p:cNvPicPr>
          <p:nvPr/>
        </p:nvPicPr>
        <p:blipFill>
          <a:blip r:embed="rId2"/>
          <a:stretch>
            <a:fillRect/>
          </a:stretch>
        </p:blipFill>
        <p:spPr>
          <a:xfrm>
            <a:off x="0" y="0"/>
            <a:ext cx="9144000" cy="6858000"/>
          </a:xfrm>
          <a:prstGeom prst="rect">
            <a:avLst/>
          </a:prstGeom>
        </p:spPr>
      </p:pic>
      <p:sp>
        <p:nvSpPr>
          <p:cNvPr id="14" name="13 Rectángulo"/>
          <p:cNvSpPr/>
          <p:nvPr/>
        </p:nvSpPr>
        <p:spPr>
          <a:xfrm>
            <a:off x="2643174" y="1571612"/>
            <a:ext cx="500066" cy="4071966"/>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715140" y="1571612"/>
            <a:ext cx="500066" cy="4071966"/>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4714876" y="-928718"/>
            <a:ext cx="428628" cy="4572032"/>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4714876" y="3571876"/>
            <a:ext cx="428628" cy="4572032"/>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214678" y="1643050"/>
            <a:ext cx="500066" cy="3929090"/>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143636" y="1571612"/>
            <a:ext cx="500066" cy="4000528"/>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4714876" y="142852"/>
            <a:ext cx="428628" cy="3429024"/>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4710114" y="3648076"/>
            <a:ext cx="438152" cy="3429024"/>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786182" y="2143116"/>
            <a:ext cx="500066" cy="2928958"/>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572132" y="2143116"/>
            <a:ext cx="500066" cy="2928958"/>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a:off x="4714876" y="1214422"/>
            <a:ext cx="428628" cy="2286016"/>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a:off x="4714876" y="3714752"/>
            <a:ext cx="428628" cy="2286016"/>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ppt_x"/>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ppt_x"/>
                                          </p:val>
                                        </p:tav>
                                        <p:tav tm="100000">
                                          <p:val>
                                            <p:strVal val="#ppt_x"/>
                                          </p:val>
                                        </p:tav>
                                      </p:tavLst>
                                    </p:anim>
                                    <p:anim calcmode="lin" valueType="num">
                                      <p:cBhvr additive="base">
                                        <p:cTn id="15" dur="3000" fill="hold"/>
                                        <p:tgtEl>
                                          <p:spTgt spid="1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0-#ppt_w/2"/>
                                          </p:val>
                                        </p:tav>
                                        <p:tav tm="100000">
                                          <p:val>
                                            <p:strVal val="#ppt_x"/>
                                          </p:val>
                                        </p:tav>
                                      </p:tavLst>
                                    </p:anim>
                                    <p:anim calcmode="lin" valueType="num">
                                      <p:cBhvr additive="base">
                                        <p:cTn id="23" dur="3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ppt_x"/>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3000" fill="hold"/>
                                        <p:tgtEl>
                                          <p:spTgt spid="21"/>
                                        </p:tgtEl>
                                        <p:attrNameLst>
                                          <p:attrName>ppt_x</p:attrName>
                                        </p:attrNameLst>
                                      </p:cBhvr>
                                      <p:tavLst>
                                        <p:tav tm="0">
                                          <p:val>
                                            <p:strVal val="#ppt_x"/>
                                          </p:val>
                                        </p:tav>
                                        <p:tav tm="100000">
                                          <p:val>
                                            <p:strVal val="#ppt_x"/>
                                          </p:val>
                                        </p:tav>
                                      </p:tavLst>
                                    </p:anim>
                                    <p:anim calcmode="lin" valueType="num">
                                      <p:cBhvr additive="base">
                                        <p:cTn id="31" dur="3000" fill="hold"/>
                                        <p:tgtEl>
                                          <p:spTgt spid="21"/>
                                        </p:tgtEl>
                                        <p:attrNameLst>
                                          <p:attrName>ppt_y</p:attrName>
                                        </p:attrNameLst>
                                      </p:cBhvr>
                                      <p:tavLst>
                                        <p:tav tm="0">
                                          <p:val>
                                            <p:strVal val="0-#ppt_h/2"/>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1+#ppt_w/2"/>
                                          </p:val>
                                        </p:tav>
                                        <p:tav tm="100000">
                                          <p:val>
                                            <p:strVal val="#ppt_x"/>
                                          </p:val>
                                        </p:tav>
                                      </p:tavLst>
                                    </p:anim>
                                    <p:anim calcmode="lin" valueType="num">
                                      <p:cBhvr additive="base">
                                        <p:cTn id="43" dur="3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ppt_x"/>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ppt_x"/>
                                          </p:val>
                                        </p:tav>
                                        <p:tav tm="100000">
                                          <p:val>
                                            <p:strVal val="#ppt_x"/>
                                          </p:val>
                                        </p:tav>
                                      </p:tavLst>
                                    </p:anim>
                                    <p:anim calcmode="lin" valueType="num">
                                      <p:cBhvr additive="base">
                                        <p:cTn id="55" dur="3000" fill="hold"/>
                                        <p:tgtEl>
                                          <p:spTgt spid="25"/>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horizontal)">
                                      <p:cBhvr>
                                        <p:cTn id="58" dur="3000"/>
                                        <p:tgtEl>
                                          <p:spTgt spid="14"/>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horizont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blinds(vertical)">
                                      <p:cBhvr>
                                        <p:cTn id="64" dur="3000"/>
                                        <p:tgtEl>
                                          <p:spTgt spid="16"/>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blinds(vertical)">
                                      <p:cBhvr>
                                        <p:cTn id="67" dur="3000"/>
                                        <p:tgtEl>
                                          <p:spTgt spid="17"/>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blinds(horizontal)">
                                      <p:cBhvr>
                                        <p:cTn id="70" dur="3000"/>
                                        <p:tgtEl>
                                          <p:spTgt spid="18"/>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blinds(horizontal)">
                                      <p:cBhvr>
                                        <p:cTn id="73" dur="3000"/>
                                        <p:tgtEl>
                                          <p:spTgt spid="19"/>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blinds(vertical)">
                                      <p:cBhvr>
                                        <p:cTn id="76" dur="3000"/>
                                        <p:tgtEl>
                                          <p:spTgt spid="20"/>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blinds(vertical)">
                                      <p:cBhvr>
                                        <p:cTn id="79" dur="3000"/>
                                        <p:tgtEl>
                                          <p:spTgt spid="21"/>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blinds(horizontal)">
                                      <p:cBhvr>
                                        <p:cTn id="82" dur="3000"/>
                                        <p:tgtEl>
                                          <p:spTgt spid="22"/>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blinds(horizontal)">
                                      <p:cBhvr>
                                        <p:cTn id="85" dur="3000"/>
                                        <p:tgtEl>
                                          <p:spTgt spid="23"/>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blinds(vertical)">
                                      <p:cBhvr>
                                        <p:cTn id="88" dur="3000"/>
                                        <p:tgtEl>
                                          <p:spTgt spid="24"/>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1+ppt_w/2"/>
                                          </p:val>
                                        </p:tav>
                                      </p:tavLst>
                                    </p:anim>
                                    <p:anim calcmode="lin" valueType="num">
                                      <p:cBhvr additive="base">
                                        <p:cTn id="95" dur="3000"/>
                                        <p:tgtEl>
                                          <p:spTgt spid="14"/>
                                        </p:tgtEl>
                                        <p:attrNameLst>
                                          <p:attrName>ppt_y</p:attrName>
                                        </p:attrNameLst>
                                      </p:cBhvr>
                                      <p:tavLst>
                                        <p:tav tm="0">
                                          <p:val>
                                            <p:strVal val="ppt_y"/>
                                          </p:val>
                                        </p:tav>
                                        <p:tav tm="100000">
                                          <p:val>
                                            <p:strVal val="ppt_y"/>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8"/>
                                        </p:tgtEl>
                                        <p:attrNameLst>
                                          <p:attrName>ppt_x</p:attrName>
                                        </p:attrNameLst>
                                      </p:cBhvr>
                                      <p:tavLst>
                                        <p:tav tm="0">
                                          <p:val>
                                            <p:strVal val="ppt_x"/>
                                          </p:val>
                                        </p:tav>
                                        <p:tav tm="100000">
                                          <p:val>
                                            <p:strVal val="1+ppt_w/2"/>
                                          </p:val>
                                        </p:tav>
                                      </p:tavLst>
                                    </p:anim>
                                    <p:anim calcmode="lin" valueType="num">
                                      <p:cBhvr additive="base">
                                        <p:cTn id="99" dur="3000"/>
                                        <p:tgtEl>
                                          <p:spTgt spid="18"/>
                                        </p:tgtEl>
                                        <p:attrNameLst>
                                          <p:attrName>ppt_y</p:attrName>
                                        </p:attrNameLst>
                                      </p:cBhvr>
                                      <p:tavLst>
                                        <p:tav tm="0">
                                          <p:val>
                                            <p:strVal val="ppt_y"/>
                                          </p:val>
                                        </p:tav>
                                        <p:tav tm="100000">
                                          <p:val>
                                            <p:strVal val="ppt_y"/>
                                          </p:val>
                                        </p:tav>
                                      </p:tavLst>
                                    </p:anim>
                                    <p:set>
                                      <p:cBhvr>
                                        <p:cTn id="100" dur="1" fill="hold">
                                          <p:stCondLst>
                                            <p:cond delay="2999"/>
                                          </p:stCondLst>
                                        </p:cTn>
                                        <p:tgtEl>
                                          <p:spTgt spid="18"/>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22"/>
                                        </p:tgtEl>
                                        <p:attrNameLst>
                                          <p:attrName>ppt_x</p:attrName>
                                        </p:attrNameLst>
                                      </p:cBhvr>
                                      <p:tavLst>
                                        <p:tav tm="0">
                                          <p:val>
                                            <p:strVal val="ppt_x"/>
                                          </p:val>
                                        </p:tav>
                                        <p:tav tm="100000">
                                          <p:val>
                                            <p:strVal val="1+ppt_w/2"/>
                                          </p:val>
                                        </p:tav>
                                      </p:tavLst>
                                    </p:anim>
                                    <p:anim calcmode="lin" valueType="num">
                                      <p:cBhvr additive="base">
                                        <p:cTn id="103" dur="3000"/>
                                        <p:tgtEl>
                                          <p:spTgt spid="22"/>
                                        </p:tgtEl>
                                        <p:attrNameLst>
                                          <p:attrName>ppt_y</p:attrName>
                                        </p:attrNameLst>
                                      </p:cBhvr>
                                      <p:tavLst>
                                        <p:tav tm="0">
                                          <p:val>
                                            <p:strVal val="ppt_y"/>
                                          </p:val>
                                        </p:tav>
                                        <p:tav tm="100000">
                                          <p:val>
                                            <p:strVal val="ppt_y"/>
                                          </p:val>
                                        </p:tav>
                                      </p:tavLst>
                                    </p:anim>
                                    <p:set>
                                      <p:cBhvr>
                                        <p:cTn id="104" dur="1" fill="hold">
                                          <p:stCondLst>
                                            <p:cond delay="2999"/>
                                          </p:stCondLst>
                                        </p:cTn>
                                        <p:tgtEl>
                                          <p:spTgt spid="22"/>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ppt_y"/>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9"/>
                                        </p:tgtEl>
                                        <p:attrNameLst>
                                          <p:attrName>ppt_x</p:attrName>
                                        </p:attrNameLst>
                                      </p:cBhvr>
                                      <p:tavLst>
                                        <p:tav tm="0">
                                          <p:val>
                                            <p:strVal val="ppt_x"/>
                                          </p:val>
                                        </p:tav>
                                        <p:tav tm="100000">
                                          <p:val>
                                            <p:strVal val="0-ppt_w/2"/>
                                          </p:val>
                                        </p:tav>
                                      </p:tavLst>
                                    </p:anim>
                                    <p:anim calcmode="lin" valueType="num">
                                      <p:cBhvr additive="base">
                                        <p:cTn id="111" dur="3000"/>
                                        <p:tgtEl>
                                          <p:spTgt spid="19"/>
                                        </p:tgtEl>
                                        <p:attrNameLst>
                                          <p:attrName>ppt_y</p:attrName>
                                        </p:attrNameLst>
                                      </p:cBhvr>
                                      <p:tavLst>
                                        <p:tav tm="0">
                                          <p:val>
                                            <p:strVal val="ppt_y"/>
                                          </p:val>
                                        </p:tav>
                                        <p:tav tm="100000">
                                          <p:val>
                                            <p:strVal val="ppt_y"/>
                                          </p:val>
                                        </p:tav>
                                      </p:tavLst>
                                    </p:anim>
                                    <p:set>
                                      <p:cBhvr>
                                        <p:cTn id="112" dur="1" fill="hold">
                                          <p:stCondLst>
                                            <p:cond delay="2999"/>
                                          </p:stCondLst>
                                        </p:cTn>
                                        <p:tgtEl>
                                          <p:spTgt spid="1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23"/>
                                        </p:tgtEl>
                                        <p:attrNameLst>
                                          <p:attrName>ppt_x</p:attrName>
                                        </p:attrNameLst>
                                      </p:cBhvr>
                                      <p:tavLst>
                                        <p:tav tm="0">
                                          <p:val>
                                            <p:strVal val="ppt_x"/>
                                          </p:val>
                                        </p:tav>
                                        <p:tav tm="100000">
                                          <p:val>
                                            <p:strVal val="0-ppt_w/2"/>
                                          </p:val>
                                        </p:tav>
                                      </p:tavLst>
                                    </p:anim>
                                    <p:anim calcmode="lin" valueType="num">
                                      <p:cBhvr additive="base">
                                        <p:cTn id="115" dur="3000"/>
                                        <p:tgtEl>
                                          <p:spTgt spid="23"/>
                                        </p:tgtEl>
                                        <p:attrNameLst>
                                          <p:attrName>ppt_y</p:attrName>
                                        </p:attrNameLst>
                                      </p:cBhvr>
                                      <p:tavLst>
                                        <p:tav tm="0">
                                          <p:val>
                                            <p:strVal val="ppt_y"/>
                                          </p:val>
                                        </p:tav>
                                        <p:tav tm="100000">
                                          <p:val>
                                            <p:strVal val="ppt_y"/>
                                          </p:val>
                                        </p:tav>
                                      </p:tavLst>
                                    </p:anim>
                                    <p:set>
                                      <p:cBhvr>
                                        <p:cTn id="116" dur="1" fill="hold">
                                          <p:stCondLst>
                                            <p:cond delay="2999"/>
                                          </p:stCondLst>
                                        </p:cTn>
                                        <p:tgtEl>
                                          <p:spTgt spid="23"/>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ppt_x"/>
                                          </p:val>
                                        </p:tav>
                                      </p:tavLst>
                                    </p:anim>
                                    <p:anim calcmode="lin" valueType="num">
                                      <p:cBhvr additive="base">
                                        <p:cTn id="119" dur="3000"/>
                                        <p:tgtEl>
                                          <p:spTgt spid="16"/>
                                        </p:tgtEl>
                                        <p:attrNameLst>
                                          <p:attrName>ppt_y</p:attrName>
                                        </p:attrNameLst>
                                      </p:cBhvr>
                                      <p:tavLst>
                                        <p:tav tm="0">
                                          <p:val>
                                            <p:strVal val="ppt_y"/>
                                          </p:val>
                                        </p:tav>
                                        <p:tav tm="100000">
                                          <p:val>
                                            <p:strVal val="1+ppt_h/2"/>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20"/>
                                        </p:tgtEl>
                                        <p:attrNameLst>
                                          <p:attrName>ppt_x</p:attrName>
                                        </p:attrNameLst>
                                      </p:cBhvr>
                                      <p:tavLst>
                                        <p:tav tm="0">
                                          <p:val>
                                            <p:strVal val="ppt_x"/>
                                          </p:val>
                                        </p:tav>
                                        <p:tav tm="100000">
                                          <p:val>
                                            <p:strVal val="ppt_x"/>
                                          </p:val>
                                        </p:tav>
                                      </p:tavLst>
                                    </p:anim>
                                    <p:anim calcmode="lin" valueType="num">
                                      <p:cBhvr additive="base">
                                        <p:cTn id="123" dur="3000"/>
                                        <p:tgtEl>
                                          <p:spTgt spid="20"/>
                                        </p:tgtEl>
                                        <p:attrNameLst>
                                          <p:attrName>ppt_y</p:attrName>
                                        </p:attrNameLst>
                                      </p:cBhvr>
                                      <p:tavLst>
                                        <p:tav tm="0">
                                          <p:val>
                                            <p:strVal val="ppt_y"/>
                                          </p:val>
                                        </p:tav>
                                        <p:tav tm="100000">
                                          <p:val>
                                            <p:strVal val="1+ppt_h/2"/>
                                          </p:val>
                                        </p:tav>
                                      </p:tavLst>
                                    </p:anim>
                                    <p:set>
                                      <p:cBhvr>
                                        <p:cTn id="124" dur="1" fill="hold">
                                          <p:stCondLst>
                                            <p:cond delay="2999"/>
                                          </p:stCondLst>
                                        </p:cTn>
                                        <p:tgtEl>
                                          <p:spTgt spid="20"/>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24"/>
                                        </p:tgtEl>
                                        <p:attrNameLst>
                                          <p:attrName>ppt_x</p:attrName>
                                        </p:attrNameLst>
                                      </p:cBhvr>
                                      <p:tavLst>
                                        <p:tav tm="0">
                                          <p:val>
                                            <p:strVal val="ppt_x"/>
                                          </p:val>
                                        </p:tav>
                                        <p:tav tm="100000">
                                          <p:val>
                                            <p:strVal val="ppt_x"/>
                                          </p:val>
                                        </p:tav>
                                      </p:tavLst>
                                    </p:anim>
                                    <p:anim calcmode="lin" valueType="num">
                                      <p:cBhvr additive="base">
                                        <p:cTn id="127" dur="3000"/>
                                        <p:tgtEl>
                                          <p:spTgt spid="24"/>
                                        </p:tgtEl>
                                        <p:attrNameLst>
                                          <p:attrName>ppt_y</p:attrName>
                                        </p:attrNameLst>
                                      </p:cBhvr>
                                      <p:tavLst>
                                        <p:tav tm="0">
                                          <p:val>
                                            <p:strVal val="ppt_y"/>
                                          </p:val>
                                        </p:tav>
                                        <p:tav tm="100000">
                                          <p:val>
                                            <p:strVal val="1+ppt_h/2"/>
                                          </p:val>
                                        </p:tav>
                                      </p:tavLst>
                                    </p:anim>
                                    <p:set>
                                      <p:cBhvr>
                                        <p:cTn id="128" dur="1" fill="hold">
                                          <p:stCondLst>
                                            <p:cond delay="2999"/>
                                          </p:stCondLst>
                                        </p:cTn>
                                        <p:tgtEl>
                                          <p:spTgt spid="24"/>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ppt_x"/>
                                          </p:val>
                                        </p:tav>
                                      </p:tavLst>
                                    </p:anim>
                                    <p:anim calcmode="lin" valueType="num">
                                      <p:cBhvr additive="base">
                                        <p:cTn id="131" dur="3000"/>
                                        <p:tgtEl>
                                          <p:spTgt spid="17"/>
                                        </p:tgtEl>
                                        <p:attrNameLst>
                                          <p:attrName>ppt_y</p:attrName>
                                        </p:attrNameLst>
                                      </p:cBhvr>
                                      <p:tavLst>
                                        <p:tav tm="0">
                                          <p:val>
                                            <p:strVal val="ppt_y"/>
                                          </p:val>
                                        </p:tav>
                                        <p:tav tm="100000">
                                          <p:val>
                                            <p:strVal val="0-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21"/>
                                        </p:tgtEl>
                                        <p:attrNameLst>
                                          <p:attrName>ppt_x</p:attrName>
                                        </p:attrNameLst>
                                      </p:cBhvr>
                                      <p:tavLst>
                                        <p:tav tm="0">
                                          <p:val>
                                            <p:strVal val="ppt_x"/>
                                          </p:val>
                                        </p:tav>
                                        <p:tav tm="100000">
                                          <p:val>
                                            <p:strVal val="ppt_x"/>
                                          </p:val>
                                        </p:tav>
                                      </p:tavLst>
                                    </p:anim>
                                    <p:anim calcmode="lin" valueType="num">
                                      <p:cBhvr additive="base">
                                        <p:cTn id="135" dur="3000"/>
                                        <p:tgtEl>
                                          <p:spTgt spid="21"/>
                                        </p:tgtEl>
                                        <p:attrNameLst>
                                          <p:attrName>ppt_y</p:attrName>
                                        </p:attrNameLst>
                                      </p:cBhvr>
                                      <p:tavLst>
                                        <p:tav tm="0">
                                          <p:val>
                                            <p:strVal val="ppt_y"/>
                                          </p:val>
                                        </p:tav>
                                        <p:tav tm="100000">
                                          <p:val>
                                            <p:strVal val="0-ppt_h/2"/>
                                          </p:val>
                                        </p:tav>
                                      </p:tavLst>
                                    </p:anim>
                                    <p:set>
                                      <p:cBhvr>
                                        <p:cTn id="136" dur="1" fill="hold">
                                          <p:stCondLst>
                                            <p:cond delay="2999"/>
                                          </p:stCondLst>
                                        </p:cTn>
                                        <p:tgtEl>
                                          <p:spTgt spid="21"/>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25"/>
                                        </p:tgtEl>
                                        <p:attrNameLst>
                                          <p:attrName>ppt_x</p:attrName>
                                        </p:attrNameLst>
                                      </p:cBhvr>
                                      <p:tavLst>
                                        <p:tav tm="0">
                                          <p:val>
                                            <p:strVal val="ppt_x"/>
                                          </p:val>
                                        </p:tav>
                                        <p:tav tm="100000">
                                          <p:val>
                                            <p:strVal val="ppt_x"/>
                                          </p:val>
                                        </p:tav>
                                      </p:tavLst>
                                    </p:anim>
                                    <p:anim calcmode="lin" valueType="num">
                                      <p:cBhvr additive="base">
                                        <p:cTn id="139" dur="3000"/>
                                        <p:tgtEl>
                                          <p:spTgt spid="25"/>
                                        </p:tgtEl>
                                        <p:attrNameLst>
                                          <p:attrName>ppt_y</p:attrName>
                                        </p:attrNameLst>
                                      </p:cBhvr>
                                      <p:tavLst>
                                        <p:tav tm="0">
                                          <p:val>
                                            <p:strVal val="ppt_y"/>
                                          </p:val>
                                        </p:tav>
                                        <p:tav tm="100000">
                                          <p:val>
                                            <p:strVal val="0-ppt_h/2"/>
                                          </p:val>
                                        </p:tav>
                                      </p:tavLst>
                                    </p:anim>
                                    <p:set>
                                      <p:cBhvr>
                                        <p:cTn id="140" dur="1" fill="hold">
                                          <p:stCondLst>
                                            <p:cond delay="2999"/>
                                          </p:stCondLst>
                                        </p:cTn>
                                        <p:tgtEl>
                                          <p:spTgt spid="25"/>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14"/>
                                        </p:tgtEl>
                                      </p:cBhvr>
                                    </p:animEffect>
                                    <p:set>
                                      <p:cBhvr>
                                        <p:cTn id="143" dur="1" fill="hold">
                                          <p:stCondLst>
                                            <p:cond delay="2999"/>
                                          </p:stCondLst>
                                        </p:cTn>
                                        <p:tgtEl>
                                          <p:spTgt spid="14"/>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18"/>
                                        </p:tgtEl>
                                      </p:cBhvr>
                                    </p:animEffect>
                                    <p:set>
                                      <p:cBhvr>
                                        <p:cTn id="146" dur="1" fill="hold">
                                          <p:stCondLst>
                                            <p:cond delay="2999"/>
                                          </p:stCondLst>
                                        </p:cTn>
                                        <p:tgtEl>
                                          <p:spTgt spid="18"/>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22"/>
                                        </p:tgtEl>
                                      </p:cBhvr>
                                    </p:animEffect>
                                    <p:set>
                                      <p:cBhvr>
                                        <p:cTn id="149" dur="1" fill="hold">
                                          <p:stCondLst>
                                            <p:cond delay="2999"/>
                                          </p:stCondLst>
                                        </p:cTn>
                                        <p:tgtEl>
                                          <p:spTgt spid="22"/>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15"/>
                                        </p:tgtEl>
                                      </p:cBhvr>
                                    </p:animEffect>
                                    <p:set>
                                      <p:cBhvr>
                                        <p:cTn id="152" dur="1" fill="hold">
                                          <p:stCondLst>
                                            <p:cond delay="2999"/>
                                          </p:stCondLst>
                                        </p:cTn>
                                        <p:tgtEl>
                                          <p:spTgt spid="15"/>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9"/>
                                        </p:tgtEl>
                                      </p:cBhvr>
                                    </p:animEffect>
                                    <p:set>
                                      <p:cBhvr>
                                        <p:cTn id="155" dur="1" fill="hold">
                                          <p:stCondLst>
                                            <p:cond delay="2999"/>
                                          </p:stCondLst>
                                        </p:cTn>
                                        <p:tgtEl>
                                          <p:spTgt spid="19"/>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23"/>
                                        </p:tgtEl>
                                      </p:cBhvr>
                                    </p:animEffect>
                                    <p:set>
                                      <p:cBhvr>
                                        <p:cTn id="158" dur="1" fill="hold">
                                          <p:stCondLst>
                                            <p:cond delay="2999"/>
                                          </p:stCondLst>
                                        </p:cTn>
                                        <p:tgtEl>
                                          <p:spTgt spid="23"/>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3000"/>
                                        <p:tgtEl>
                                          <p:spTgt spid="16"/>
                                        </p:tgtEl>
                                      </p:cBhvr>
                                    </p:animEffect>
                                    <p:set>
                                      <p:cBhvr>
                                        <p:cTn id="161" dur="1" fill="hold">
                                          <p:stCondLst>
                                            <p:cond delay="2999"/>
                                          </p:stCondLst>
                                        </p:cTn>
                                        <p:tgtEl>
                                          <p:spTgt spid="16"/>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3000"/>
                                        <p:tgtEl>
                                          <p:spTgt spid="20"/>
                                        </p:tgtEl>
                                      </p:cBhvr>
                                    </p:animEffect>
                                    <p:set>
                                      <p:cBhvr>
                                        <p:cTn id="164" dur="1" fill="hold">
                                          <p:stCondLst>
                                            <p:cond delay="2999"/>
                                          </p:stCondLst>
                                        </p:cTn>
                                        <p:tgtEl>
                                          <p:spTgt spid="20"/>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3000"/>
                                        <p:tgtEl>
                                          <p:spTgt spid="24"/>
                                        </p:tgtEl>
                                      </p:cBhvr>
                                    </p:animEffect>
                                    <p:set>
                                      <p:cBhvr>
                                        <p:cTn id="167" dur="1" fill="hold">
                                          <p:stCondLst>
                                            <p:cond delay="2999"/>
                                          </p:stCondLst>
                                        </p:cTn>
                                        <p:tgtEl>
                                          <p:spTgt spid="24"/>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3000"/>
                                        <p:tgtEl>
                                          <p:spTgt spid="17"/>
                                        </p:tgtEl>
                                      </p:cBhvr>
                                    </p:animEffect>
                                    <p:set>
                                      <p:cBhvr>
                                        <p:cTn id="170" dur="1" fill="hold">
                                          <p:stCondLst>
                                            <p:cond delay="2999"/>
                                          </p:stCondLst>
                                        </p:cTn>
                                        <p:tgtEl>
                                          <p:spTgt spid="17"/>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3000"/>
                                        <p:tgtEl>
                                          <p:spTgt spid="21"/>
                                        </p:tgtEl>
                                      </p:cBhvr>
                                    </p:animEffect>
                                    <p:set>
                                      <p:cBhvr>
                                        <p:cTn id="173" dur="1" fill="hold">
                                          <p:stCondLst>
                                            <p:cond delay="2999"/>
                                          </p:stCondLst>
                                        </p:cTn>
                                        <p:tgtEl>
                                          <p:spTgt spid="21"/>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3000"/>
                                        <p:tgtEl>
                                          <p:spTgt spid="25"/>
                                        </p:tgtEl>
                                      </p:cBhvr>
                                    </p:animEffect>
                                    <p:set>
                                      <p:cBhvr>
                                        <p:cTn id="176" dur="1" fill="hold">
                                          <p:stCondLst>
                                            <p:cond delay="2999"/>
                                          </p:stCondLst>
                                        </p:cTn>
                                        <p:tgtEl>
                                          <p:spTgt spid="25"/>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
          <p:cNvPicPr>
            <a:picLocks noChangeAspect="1"/>
          </p:cNvPicPr>
          <p:nvPr/>
        </p:nvPicPr>
        <p:blipFill>
          <a:blip r:embed="rId3"/>
          <a:stretch>
            <a:fillRect/>
          </a:stretch>
        </p:blipFill>
        <p:spPr>
          <a:xfrm>
            <a:off x="0" y="0"/>
            <a:ext cx="9144000" cy="6858000"/>
          </a:xfrm>
          <a:prstGeom prst="rect">
            <a:avLst/>
          </a:prstGeom>
          <a:effectLst>
            <a:reflection blurRad="6350" stA="50000" endA="300" endPos="90000" dir="5400000" sy="-100000" algn="bl" rotWithShape="0"/>
          </a:effectLst>
        </p:spPr>
      </p:pic>
      <p:sp>
        <p:nvSpPr>
          <p:cNvPr id="5" name="4 Rectángulo"/>
          <p:cNvSpPr/>
          <p:nvPr/>
        </p:nvSpPr>
        <p:spPr>
          <a:xfrm rot="5400000">
            <a:off x="3857632" y="571492"/>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214822" y="571492"/>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3500442" y="128584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500574" y="128584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4714888" y="200022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3214690" y="2071666"/>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5000640" y="271460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2928938" y="2786046"/>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a:off x="2643186" y="342898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5286392" y="342898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2357434" y="414336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5572144" y="4071930"/>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2071682" y="485774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5857896" y="4786310"/>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6143648" y="5500690"/>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1785930" y="557212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6357962" y="6000756"/>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5400000">
            <a:off x="1500178" y="6000756"/>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30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30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3000"/>
                                        <p:tgtEl>
                                          <p:spTgt spid="15"/>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horizontal)">
                                      <p:cBhvr>
                                        <p:cTn id="43" dur="3000"/>
                                        <p:tgtEl>
                                          <p:spTgt spid="17"/>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horizontal)">
                                      <p:cBhvr>
                                        <p:cTn id="46" dur="3000"/>
                                        <p:tgtEl>
                                          <p:spTgt spid="18"/>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horizontal)">
                                      <p:cBhvr>
                                        <p:cTn id="49" dur="3000"/>
                                        <p:tgtEl>
                                          <p:spTgt spid="19"/>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horizontal)">
                                      <p:cBhvr>
                                        <p:cTn id="52" dur="3000"/>
                                        <p:tgtEl>
                                          <p:spTgt spid="20"/>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horizontal)">
                                      <p:cBhvr>
                                        <p:cTn id="55" dur="3000"/>
                                        <p:tgtEl>
                                          <p:spTgt spid="21"/>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horizontal)">
                                      <p:cBhvr>
                                        <p:cTn id="58" dur="3000"/>
                                        <p:tgtEl>
                                          <p:spTgt spid="22"/>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horizontal)">
                                      <p:cBhvr>
                                        <p:cTn id="61" dur="3000"/>
                                        <p:tgtEl>
                                          <p:spTgt spid="23"/>
                                        </p:tgtEl>
                                      </p:cBhvr>
                                    </p:animEffect>
                                  </p:childTnLst>
                                </p:cTn>
                              </p:par>
                              <p:par>
                                <p:cTn id="62" presetID="8" presetClass="emph" presetSubtype="0" fill="hold" grpId="1" nodeType="withEffect">
                                  <p:stCondLst>
                                    <p:cond delay="0"/>
                                  </p:stCondLst>
                                  <p:childTnLst>
                                    <p:animRot by="21600000">
                                      <p:cBhvr>
                                        <p:cTn id="63" dur="3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2" presetClass="entr" presetSubtype="3" fill="hold" grpId="2" nodeType="withEffect">
                                  <p:stCondLst>
                                    <p:cond delay="0"/>
                                  </p:stCondLst>
                                  <p:childTnLst>
                                    <p:set>
                                      <p:cBhvr>
                                        <p:cTn id="99" dur="1" fill="hold">
                                          <p:stCondLst>
                                            <p:cond delay="0"/>
                                          </p:stCondLst>
                                        </p:cTn>
                                        <p:tgtEl>
                                          <p:spTgt spid="5"/>
                                        </p:tgtEl>
                                        <p:attrNameLst>
                                          <p:attrName>style.visibility</p:attrName>
                                        </p:attrNameLst>
                                      </p:cBhvr>
                                      <p:to>
                                        <p:strVal val="visible"/>
                                      </p:to>
                                    </p:set>
                                    <p:anim calcmode="lin" valueType="num">
                                      <p:cBhvr additive="base">
                                        <p:cTn id="100" dur="3000" fill="hold"/>
                                        <p:tgtEl>
                                          <p:spTgt spid="5"/>
                                        </p:tgtEl>
                                        <p:attrNameLst>
                                          <p:attrName>ppt_x</p:attrName>
                                        </p:attrNameLst>
                                      </p:cBhvr>
                                      <p:tavLst>
                                        <p:tav tm="0">
                                          <p:val>
                                            <p:strVal val="1+#ppt_w/2"/>
                                          </p:val>
                                        </p:tav>
                                        <p:tav tm="100000">
                                          <p:val>
                                            <p:strVal val="#ppt_x"/>
                                          </p:val>
                                        </p:tav>
                                      </p:tavLst>
                                    </p:anim>
                                    <p:anim calcmode="lin" valueType="num">
                                      <p:cBhvr additive="base">
                                        <p:cTn id="101" dur="3000" fill="hold"/>
                                        <p:tgtEl>
                                          <p:spTgt spid="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additive="base">
                                        <p:cTn id="104" dur="3000" fill="hold"/>
                                        <p:tgtEl>
                                          <p:spTgt spid="8"/>
                                        </p:tgtEl>
                                        <p:attrNameLst>
                                          <p:attrName>ppt_x</p:attrName>
                                        </p:attrNameLst>
                                      </p:cBhvr>
                                      <p:tavLst>
                                        <p:tav tm="0">
                                          <p:val>
                                            <p:strVal val="1+#ppt_w/2"/>
                                          </p:val>
                                        </p:tav>
                                        <p:tav tm="100000">
                                          <p:val>
                                            <p:strVal val="#ppt_x"/>
                                          </p:val>
                                        </p:tav>
                                      </p:tavLst>
                                    </p:anim>
                                    <p:anim calcmode="lin" valueType="num">
                                      <p:cBhvr additive="base">
                                        <p:cTn id="105" dur="3000" fill="hold"/>
                                        <p:tgtEl>
                                          <p:spTgt spid="8"/>
                                        </p:tgtEl>
                                        <p:attrNameLst>
                                          <p:attrName>ppt_y</p:attrName>
                                        </p:attrNameLst>
                                      </p:cBhvr>
                                      <p:tavLst>
                                        <p:tav tm="0">
                                          <p:val>
                                            <p:strVal val="0-#ppt_h/2"/>
                                          </p:val>
                                        </p:tav>
                                        <p:tav tm="100000">
                                          <p:val>
                                            <p:strVal val="#ppt_y"/>
                                          </p:val>
                                        </p:tav>
                                      </p:tavLst>
                                    </p:anim>
                                  </p:childTnLst>
                                </p:cTn>
                              </p:par>
                              <p:par>
                                <p:cTn id="106" presetID="2" presetClass="entr" presetSubtype="3" fill="hold" grpId="2" nodeType="withEffect">
                                  <p:stCondLst>
                                    <p:cond delay="0"/>
                                  </p:stCondLst>
                                  <p:childTnLst>
                                    <p:set>
                                      <p:cBhvr>
                                        <p:cTn id="107" dur="1" fill="hold">
                                          <p:stCondLst>
                                            <p:cond delay="0"/>
                                          </p:stCondLst>
                                        </p:cTn>
                                        <p:tgtEl>
                                          <p:spTgt spid="11"/>
                                        </p:tgtEl>
                                        <p:attrNameLst>
                                          <p:attrName>style.visibility</p:attrName>
                                        </p:attrNameLst>
                                      </p:cBhvr>
                                      <p:to>
                                        <p:strVal val="visible"/>
                                      </p:to>
                                    </p:set>
                                    <p:anim calcmode="lin" valueType="num">
                                      <p:cBhvr additive="base">
                                        <p:cTn id="108" dur="3000" fill="hold"/>
                                        <p:tgtEl>
                                          <p:spTgt spid="11"/>
                                        </p:tgtEl>
                                        <p:attrNameLst>
                                          <p:attrName>ppt_x</p:attrName>
                                        </p:attrNameLst>
                                      </p:cBhvr>
                                      <p:tavLst>
                                        <p:tav tm="0">
                                          <p:val>
                                            <p:strVal val="1+#ppt_w/2"/>
                                          </p:val>
                                        </p:tav>
                                        <p:tav tm="100000">
                                          <p:val>
                                            <p:strVal val="#ppt_x"/>
                                          </p:val>
                                        </p:tav>
                                      </p:tavLst>
                                    </p:anim>
                                    <p:anim calcmode="lin" valueType="num">
                                      <p:cBhvr additive="base">
                                        <p:cTn id="109" dur="3000" fill="hold"/>
                                        <p:tgtEl>
                                          <p:spTgt spid="11"/>
                                        </p:tgtEl>
                                        <p:attrNameLst>
                                          <p:attrName>ppt_y</p:attrName>
                                        </p:attrNameLst>
                                      </p:cBhvr>
                                      <p:tavLst>
                                        <p:tav tm="0">
                                          <p:val>
                                            <p:strVal val="0-#ppt_h/2"/>
                                          </p:val>
                                        </p:tav>
                                        <p:tav tm="100000">
                                          <p:val>
                                            <p:strVal val="#ppt_y"/>
                                          </p:val>
                                        </p:tav>
                                      </p:tavLst>
                                    </p:anim>
                                  </p:childTnLst>
                                </p:cTn>
                              </p:par>
                              <p:par>
                                <p:cTn id="110" presetID="2" presetClass="entr" presetSubtype="3"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3000" fill="hold"/>
                                        <p:tgtEl>
                                          <p:spTgt spid="13"/>
                                        </p:tgtEl>
                                        <p:attrNameLst>
                                          <p:attrName>ppt_x</p:attrName>
                                        </p:attrNameLst>
                                      </p:cBhvr>
                                      <p:tavLst>
                                        <p:tav tm="0">
                                          <p:val>
                                            <p:strVal val="1+#ppt_w/2"/>
                                          </p:val>
                                        </p:tav>
                                        <p:tav tm="100000">
                                          <p:val>
                                            <p:strVal val="#ppt_x"/>
                                          </p:val>
                                        </p:tav>
                                      </p:tavLst>
                                    </p:anim>
                                    <p:anim calcmode="lin" valueType="num">
                                      <p:cBhvr additive="base">
                                        <p:cTn id="113" dur="3000" fill="hold"/>
                                        <p:tgtEl>
                                          <p:spTgt spid="13"/>
                                        </p:tgtEl>
                                        <p:attrNameLst>
                                          <p:attrName>ppt_y</p:attrName>
                                        </p:attrNameLst>
                                      </p:cBhvr>
                                      <p:tavLst>
                                        <p:tav tm="0">
                                          <p:val>
                                            <p:strVal val="0-#ppt_h/2"/>
                                          </p:val>
                                        </p:tav>
                                        <p:tav tm="100000">
                                          <p:val>
                                            <p:strVal val="#ppt_y"/>
                                          </p:val>
                                        </p:tav>
                                      </p:tavLst>
                                    </p:anim>
                                  </p:childTnLst>
                                </p:cTn>
                              </p:par>
                              <p:par>
                                <p:cTn id="114" presetID="2" presetClass="entr" presetSubtype="3" fill="hold" grpId="2"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additive="base">
                                        <p:cTn id="116" dur="3000" fill="hold"/>
                                        <p:tgtEl>
                                          <p:spTgt spid="14"/>
                                        </p:tgtEl>
                                        <p:attrNameLst>
                                          <p:attrName>ppt_x</p:attrName>
                                        </p:attrNameLst>
                                      </p:cBhvr>
                                      <p:tavLst>
                                        <p:tav tm="0">
                                          <p:val>
                                            <p:strVal val="1+#ppt_w/2"/>
                                          </p:val>
                                        </p:tav>
                                        <p:tav tm="100000">
                                          <p:val>
                                            <p:strVal val="#ppt_x"/>
                                          </p:val>
                                        </p:tav>
                                      </p:tavLst>
                                    </p:anim>
                                    <p:anim calcmode="lin" valueType="num">
                                      <p:cBhvr additive="base">
                                        <p:cTn id="117" dur="3000" fill="hold"/>
                                        <p:tgtEl>
                                          <p:spTgt spid="14"/>
                                        </p:tgtEl>
                                        <p:attrNameLst>
                                          <p:attrName>ppt_y</p:attrName>
                                        </p:attrNameLst>
                                      </p:cBhvr>
                                      <p:tavLst>
                                        <p:tav tm="0">
                                          <p:val>
                                            <p:strVal val="0-#ppt_h/2"/>
                                          </p:val>
                                        </p:tav>
                                        <p:tav tm="100000">
                                          <p:val>
                                            <p:strVal val="#ppt_y"/>
                                          </p:val>
                                        </p:tav>
                                      </p:tavLst>
                                    </p:anim>
                                  </p:childTnLst>
                                </p:cTn>
                              </p:par>
                              <p:par>
                                <p:cTn id="118" presetID="2" presetClass="entr" presetSubtype="3" fill="hold" grpId="2" nodeType="with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3000" fill="hold"/>
                                        <p:tgtEl>
                                          <p:spTgt spid="16"/>
                                        </p:tgtEl>
                                        <p:attrNameLst>
                                          <p:attrName>ppt_x</p:attrName>
                                        </p:attrNameLst>
                                      </p:cBhvr>
                                      <p:tavLst>
                                        <p:tav tm="0">
                                          <p:val>
                                            <p:strVal val="1+#ppt_w/2"/>
                                          </p:val>
                                        </p:tav>
                                        <p:tav tm="100000">
                                          <p:val>
                                            <p:strVal val="#ppt_x"/>
                                          </p:val>
                                        </p:tav>
                                      </p:tavLst>
                                    </p:anim>
                                    <p:anim calcmode="lin" valueType="num">
                                      <p:cBhvr additive="base">
                                        <p:cTn id="121" dur="3000" fill="hold"/>
                                        <p:tgtEl>
                                          <p:spTgt spid="16"/>
                                        </p:tgtEl>
                                        <p:attrNameLst>
                                          <p:attrName>ppt_y</p:attrName>
                                        </p:attrNameLst>
                                      </p:cBhvr>
                                      <p:tavLst>
                                        <p:tav tm="0">
                                          <p:val>
                                            <p:strVal val="0-#ppt_h/2"/>
                                          </p:val>
                                        </p:tav>
                                        <p:tav tm="100000">
                                          <p:val>
                                            <p:strVal val="#ppt_y"/>
                                          </p:val>
                                        </p:tav>
                                      </p:tavLst>
                                    </p:anim>
                                  </p:childTnLst>
                                </p:cTn>
                              </p:par>
                              <p:par>
                                <p:cTn id="122" presetID="2" presetClass="entr" presetSubtype="3" fill="hold" grpId="2" nodeType="withEffect">
                                  <p:stCondLst>
                                    <p:cond delay="0"/>
                                  </p:stCondLst>
                                  <p:childTnLst>
                                    <p:set>
                                      <p:cBhvr>
                                        <p:cTn id="123" dur="1" fill="hold">
                                          <p:stCondLst>
                                            <p:cond delay="0"/>
                                          </p:stCondLst>
                                        </p:cTn>
                                        <p:tgtEl>
                                          <p:spTgt spid="18"/>
                                        </p:tgtEl>
                                        <p:attrNameLst>
                                          <p:attrName>style.visibility</p:attrName>
                                        </p:attrNameLst>
                                      </p:cBhvr>
                                      <p:to>
                                        <p:strVal val="visible"/>
                                      </p:to>
                                    </p:set>
                                    <p:anim calcmode="lin" valueType="num">
                                      <p:cBhvr additive="base">
                                        <p:cTn id="124" dur="3000" fill="hold"/>
                                        <p:tgtEl>
                                          <p:spTgt spid="18"/>
                                        </p:tgtEl>
                                        <p:attrNameLst>
                                          <p:attrName>ppt_x</p:attrName>
                                        </p:attrNameLst>
                                      </p:cBhvr>
                                      <p:tavLst>
                                        <p:tav tm="0">
                                          <p:val>
                                            <p:strVal val="1+#ppt_w/2"/>
                                          </p:val>
                                        </p:tav>
                                        <p:tav tm="100000">
                                          <p:val>
                                            <p:strVal val="#ppt_x"/>
                                          </p:val>
                                        </p:tav>
                                      </p:tavLst>
                                    </p:anim>
                                    <p:anim calcmode="lin" valueType="num">
                                      <p:cBhvr additive="base">
                                        <p:cTn id="125" dur="3000" fill="hold"/>
                                        <p:tgtEl>
                                          <p:spTgt spid="18"/>
                                        </p:tgtEl>
                                        <p:attrNameLst>
                                          <p:attrName>ppt_y</p:attrName>
                                        </p:attrNameLst>
                                      </p:cBhvr>
                                      <p:tavLst>
                                        <p:tav tm="0">
                                          <p:val>
                                            <p:strVal val="0-#ppt_h/2"/>
                                          </p:val>
                                        </p:tav>
                                        <p:tav tm="100000">
                                          <p:val>
                                            <p:strVal val="#ppt_y"/>
                                          </p:val>
                                        </p:tav>
                                      </p:tavLst>
                                    </p:anim>
                                  </p:childTnLst>
                                </p:cTn>
                              </p:par>
                              <p:par>
                                <p:cTn id="126" presetID="2" presetClass="entr" presetSubtype="3" fill="hold" grpId="2" nodeType="withEffect">
                                  <p:stCondLst>
                                    <p:cond delay="0"/>
                                  </p:stCondLst>
                                  <p:childTnLst>
                                    <p:set>
                                      <p:cBhvr>
                                        <p:cTn id="127" dur="1" fill="hold">
                                          <p:stCondLst>
                                            <p:cond delay="0"/>
                                          </p:stCondLst>
                                        </p:cTn>
                                        <p:tgtEl>
                                          <p:spTgt spid="21"/>
                                        </p:tgtEl>
                                        <p:attrNameLst>
                                          <p:attrName>style.visibility</p:attrName>
                                        </p:attrNameLst>
                                      </p:cBhvr>
                                      <p:to>
                                        <p:strVal val="visible"/>
                                      </p:to>
                                    </p:set>
                                    <p:anim calcmode="lin" valueType="num">
                                      <p:cBhvr additive="base">
                                        <p:cTn id="128" dur="3000" fill="hold"/>
                                        <p:tgtEl>
                                          <p:spTgt spid="21"/>
                                        </p:tgtEl>
                                        <p:attrNameLst>
                                          <p:attrName>ppt_x</p:attrName>
                                        </p:attrNameLst>
                                      </p:cBhvr>
                                      <p:tavLst>
                                        <p:tav tm="0">
                                          <p:val>
                                            <p:strVal val="1+#ppt_w/2"/>
                                          </p:val>
                                        </p:tav>
                                        <p:tav tm="100000">
                                          <p:val>
                                            <p:strVal val="#ppt_x"/>
                                          </p:val>
                                        </p:tav>
                                      </p:tavLst>
                                    </p:anim>
                                    <p:anim calcmode="lin" valueType="num">
                                      <p:cBhvr additive="base">
                                        <p:cTn id="129" dur="3000" fill="hold"/>
                                        <p:tgtEl>
                                          <p:spTgt spid="21"/>
                                        </p:tgtEl>
                                        <p:attrNameLst>
                                          <p:attrName>ppt_y</p:attrName>
                                        </p:attrNameLst>
                                      </p:cBhvr>
                                      <p:tavLst>
                                        <p:tav tm="0">
                                          <p:val>
                                            <p:strVal val="0-#ppt_h/2"/>
                                          </p:val>
                                        </p:tav>
                                        <p:tav tm="100000">
                                          <p:val>
                                            <p:strVal val="#ppt_y"/>
                                          </p:val>
                                        </p:tav>
                                      </p:tavLst>
                                    </p:anim>
                                  </p:childTnLst>
                                </p:cTn>
                              </p:par>
                              <p:par>
                                <p:cTn id="130" presetID="2" presetClass="entr" presetSubtype="3" fill="hold" grpId="2"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3000" fill="hold"/>
                                        <p:tgtEl>
                                          <p:spTgt spid="23"/>
                                        </p:tgtEl>
                                        <p:attrNameLst>
                                          <p:attrName>ppt_x</p:attrName>
                                        </p:attrNameLst>
                                      </p:cBhvr>
                                      <p:tavLst>
                                        <p:tav tm="0">
                                          <p:val>
                                            <p:strVal val="1+#ppt_w/2"/>
                                          </p:val>
                                        </p:tav>
                                        <p:tav tm="100000">
                                          <p:val>
                                            <p:strVal val="#ppt_x"/>
                                          </p:val>
                                        </p:tav>
                                      </p:tavLst>
                                    </p:anim>
                                    <p:anim calcmode="lin" valueType="num">
                                      <p:cBhvr additive="base">
                                        <p:cTn id="133" dur="3000" fill="hold"/>
                                        <p:tgtEl>
                                          <p:spTgt spid="23"/>
                                        </p:tgtEl>
                                        <p:attrNameLst>
                                          <p:attrName>ppt_y</p:attrName>
                                        </p:attrNameLst>
                                      </p:cBhvr>
                                      <p:tavLst>
                                        <p:tav tm="0">
                                          <p:val>
                                            <p:strVal val="0-#ppt_h/2"/>
                                          </p:val>
                                        </p:tav>
                                        <p:tav tm="100000">
                                          <p:val>
                                            <p:strVal val="#ppt_y"/>
                                          </p:val>
                                        </p:tav>
                                      </p:tavLst>
                                    </p:anim>
                                  </p:childTnLst>
                                </p:cTn>
                              </p:par>
                              <p:par>
                                <p:cTn id="134" presetID="2" presetClass="entr" presetSubtype="9" fill="hold" grpId="2" nodeType="withEffect">
                                  <p:stCondLst>
                                    <p:cond delay="0"/>
                                  </p:stCondLst>
                                  <p:childTnLst>
                                    <p:set>
                                      <p:cBhvr>
                                        <p:cTn id="135" dur="1" fill="hold">
                                          <p:stCondLst>
                                            <p:cond delay="0"/>
                                          </p:stCondLst>
                                        </p:cTn>
                                        <p:tgtEl>
                                          <p:spTgt spid="7"/>
                                        </p:tgtEl>
                                        <p:attrNameLst>
                                          <p:attrName>style.visibility</p:attrName>
                                        </p:attrNameLst>
                                      </p:cBhvr>
                                      <p:to>
                                        <p:strVal val="visible"/>
                                      </p:to>
                                    </p:set>
                                    <p:anim calcmode="lin" valueType="num">
                                      <p:cBhvr additive="base">
                                        <p:cTn id="136" dur="3000" fill="hold"/>
                                        <p:tgtEl>
                                          <p:spTgt spid="7"/>
                                        </p:tgtEl>
                                        <p:attrNameLst>
                                          <p:attrName>ppt_x</p:attrName>
                                        </p:attrNameLst>
                                      </p:cBhvr>
                                      <p:tavLst>
                                        <p:tav tm="0">
                                          <p:val>
                                            <p:strVal val="0-#ppt_w/2"/>
                                          </p:val>
                                        </p:tav>
                                        <p:tav tm="100000">
                                          <p:val>
                                            <p:strVal val="#ppt_x"/>
                                          </p:val>
                                        </p:tav>
                                      </p:tavLst>
                                    </p:anim>
                                    <p:anim calcmode="lin" valueType="num">
                                      <p:cBhvr additive="base">
                                        <p:cTn id="137" dur="3000" fill="hold"/>
                                        <p:tgtEl>
                                          <p:spTgt spid="7"/>
                                        </p:tgtEl>
                                        <p:attrNameLst>
                                          <p:attrName>ppt_y</p:attrName>
                                        </p:attrNameLst>
                                      </p:cBhvr>
                                      <p:tavLst>
                                        <p:tav tm="0">
                                          <p:val>
                                            <p:strVal val="0-#ppt_h/2"/>
                                          </p:val>
                                        </p:tav>
                                        <p:tav tm="100000">
                                          <p:val>
                                            <p:strVal val="#ppt_y"/>
                                          </p:val>
                                        </p:tav>
                                      </p:tavLst>
                                    </p:anim>
                                  </p:childTnLst>
                                </p:cTn>
                              </p:par>
                              <p:par>
                                <p:cTn id="138" presetID="2" presetClass="entr" presetSubtype="9" fill="hold" grpId="2" nodeType="withEffect">
                                  <p:stCondLst>
                                    <p:cond delay="0"/>
                                  </p:stCondLst>
                                  <p:childTnLst>
                                    <p:set>
                                      <p:cBhvr>
                                        <p:cTn id="139" dur="1" fill="hold">
                                          <p:stCondLst>
                                            <p:cond delay="0"/>
                                          </p:stCondLst>
                                        </p:cTn>
                                        <p:tgtEl>
                                          <p:spTgt spid="9"/>
                                        </p:tgtEl>
                                        <p:attrNameLst>
                                          <p:attrName>style.visibility</p:attrName>
                                        </p:attrNameLst>
                                      </p:cBhvr>
                                      <p:to>
                                        <p:strVal val="visible"/>
                                      </p:to>
                                    </p:set>
                                    <p:anim calcmode="lin" valueType="num">
                                      <p:cBhvr additive="base">
                                        <p:cTn id="140" dur="3000" fill="hold"/>
                                        <p:tgtEl>
                                          <p:spTgt spid="9"/>
                                        </p:tgtEl>
                                        <p:attrNameLst>
                                          <p:attrName>ppt_x</p:attrName>
                                        </p:attrNameLst>
                                      </p:cBhvr>
                                      <p:tavLst>
                                        <p:tav tm="0">
                                          <p:val>
                                            <p:strVal val="0-#ppt_w/2"/>
                                          </p:val>
                                        </p:tav>
                                        <p:tav tm="100000">
                                          <p:val>
                                            <p:strVal val="#ppt_x"/>
                                          </p:val>
                                        </p:tav>
                                      </p:tavLst>
                                    </p:anim>
                                    <p:anim calcmode="lin" valueType="num">
                                      <p:cBhvr additive="base">
                                        <p:cTn id="141" dur="3000" fill="hold"/>
                                        <p:tgtEl>
                                          <p:spTgt spid="9"/>
                                        </p:tgtEl>
                                        <p:attrNameLst>
                                          <p:attrName>ppt_y</p:attrName>
                                        </p:attrNameLst>
                                      </p:cBhvr>
                                      <p:tavLst>
                                        <p:tav tm="0">
                                          <p:val>
                                            <p:strVal val="0-#ppt_h/2"/>
                                          </p:val>
                                        </p:tav>
                                        <p:tav tm="100000">
                                          <p:val>
                                            <p:strVal val="#ppt_y"/>
                                          </p:val>
                                        </p:tav>
                                      </p:tavLst>
                                    </p:anim>
                                  </p:childTnLst>
                                </p:cTn>
                              </p:par>
                              <p:par>
                                <p:cTn id="142" presetID="2" presetClass="entr" presetSubtype="9" fill="hold" grpId="2" nodeType="withEffect">
                                  <p:stCondLst>
                                    <p:cond delay="0"/>
                                  </p:stCondLst>
                                  <p:childTnLst>
                                    <p:set>
                                      <p:cBhvr>
                                        <p:cTn id="143" dur="1" fill="hold">
                                          <p:stCondLst>
                                            <p:cond delay="0"/>
                                          </p:stCondLst>
                                        </p:cTn>
                                        <p:tgtEl>
                                          <p:spTgt spid="10"/>
                                        </p:tgtEl>
                                        <p:attrNameLst>
                                          <p:attrName>style.visibility</p:attrName>
                                        </p:attrNameLst>
                                      </p:cBhvr>
                                      <p:to>
                                        <p:strVal val="visible"/>
                                      </p:to>
                                    </p:set>
                                    <p:anim calcmode="lin" valueType="num">
                                      <p:cBhvr additive="base">
                                        <p:cTn id="144" dur="3000" fill="hold"/>
                                        <p:tgtEl>
                                          <p:spTgt spid="10"/>
                                        </p:tgtEl>
                                        <p:attrNameLst>
                                          <p:attrName>ppt_x</p:attrName>
                                        </p:attrNameLst>
                                      </p:cBhvr>
                                      <p:tavLst>
                                        <p:tav tm="0">
                                          <p:val>
                                            <p:strVal val="0-#ppt_w/2"/>
                                          </p:val>
                                        </p:tav>
                                        <p:tav tm="100000">
                                          <p:val>
                                            <p:strVal val="#ppt_x"/>
                                          </p:val>
                                        </p:tav>
                                      </p:tavLst>
                                    </p:anim>
                                    <p:anim calcmode="lin" valueType="num">
                                      <p:cBhvr additive="base">
                                        <p:cTn id="145" dur="3000" fill="hold"/>
                                        <p:tgtEl>
                                          <p:spTgt spid="10"/>
                                        </p:tgtEl>
                                        <p:attrNameLst>
                                          <p:attrName>ppt_y</p:attrName>
                                        </p:attrNameLst>
                                      </p:cBhvr>
                                      <p:tavLst>
                                        <p:tav tm="0">
                                          <p:val>
                                            <p:strVal val="0-#ppt_h/2"/>
                                          </p:val>
                                        </p:tav>
                                        <p:tav tm="100000">
                                          <p:val>
                                            <p:strVal val="#ppt_y"/>
                                          </p:val>
                                        </p:tav>
                                      </p:tavLst>
                                    </p:anim>
                                  </p:childTnLst>
                                </p:cTn>
                              </p:par>
                              <p:par>
                                <p:cTn id="146" presetID="2" presetClass="entr" presetSubtype="9" fill="hold" grpId="2" nodeType="withEffect">
                                  <p:stCondLst>
                                    <p:cond delay="0"/>
                                  </p:stCondLst>
                                  <p:childTnLst>
                                    <p:set>
                                      <p:cBhvr>
                                        <p:cTn id="147" dur="1" fill="hold">
                                          <p:stCondLst>
                                            <p:cond delay="0"/>
                                          </p:stCondLst>
                                        </p:cTn>
                                        <p:tgtEl>
                                          <p:spTgt spid="12"/>
                                        </p:tgtEl>
                                        <p:attrNameLst>
                                          <p:attrName>style.visibility</p:attrName>
                                        </p:attrNameLst>
                                      </p:cBhvr>
                                      <p:to>
                                        <p:strVal val="visible"/>
                                      </p:to>
                                    </p:set>
                                    <p:anim calcmode="lin" valueType="num">
                                      <p:cBhvr additive="base">
                                        <p:cTn id="148" dur="3000" fill="hold"/>
                                        <p:tgtEl>
                                          <p:spTgt spid="12"/>
                                        </p:tgtEl>
                                        <p:attrNameLst>
                                          <p:attrName>ppt_x</p:attrName>
                                        </p:attrNameLst>
                                      </p:cBhvr>
                                      <p:tavLst>
                                        <p:tav tm="0">
                                          <p:val>
                                            <p:strVal val="0-#ppt_w/2"/>
                                          </p:val>
                                        </p:tav>
                                        <p:tav tm="100000">
                                          <p:val>
                                            <p:strVal val="#ppt_x"/>
                                          </p:val>
                                        </p:tav>
                                      </p:tavLst>
                                    </p:anim>
                                    <p:anim calcmode="lin" valueType="num">
                                      <p:cBhvr additive="base">
                                        <p:cTn id="149" dur="3000" fill="hold"/>
                                        <p:tgtEl>
                                          <p:spTgt spid="12"/>
                                        </p:tgtEl>
                                        <p:attrNameLst>
                                          <p:attrName>ppt_y</p:attrName>
                                        </p:attrNameLst>
                                      </p:cBhvr>
                                      <p:tavLst>
                                        <p:tav tm="0">
                                          <p:val>
                                            <p:strVal val="0-#ppt_h/2"/>
                                          </p:val>
                                        </p:tav>
                                        <p:tav tm="100000">
                                          <p:val>
                                            <p:strVal val="#ppt_y"/>
                                          </p:val>
                                        </p:tav>
                                      </p:tavLst>
                                    </p:anim>
                                  </p:childTnLst>
                                </p:cTn>
                              </p:par>
                              <p:par>
                                <p:cTn id="150" presetID="2" presetClass="entr" presetSubtype="9"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 calcmode="lin" valueType="num">
                                      <p:cBhvr additive="base">
                                        <p:cTn id="152" dur="3000" fill="hold"/>
                                        <p:tgtEl>
                                          <p:spTgt spid="15"/>
                                        </p:tgtEl>
                                        <p:attrNameLst>
                                          <p:attrName>ppt_x</p:attrName>
                                        </p:attrNameLst>
                                      </p:cBhvr>
                                      <p:tavLst>
                                        <p:tav tm="0">
                                          <p:val>
                                            <p:strVal val="0-#ppt_w/2"/>
                                          </p:val>
                                        </p:tav>
                                        <p:tav tm="100000">
                                          <p:val>
                                            <p:strVal val="#ppt_x"/>
                                          </p:val>
                                        </p:tav>
                                      </p:tavLst>
                                    </p:anim>
                                    <p:anim calcmode="lin" valueType="num">
                                      <p:cBhvr additive="base">
                                        <p:cTn id="153" dur="3000" fill="hold"/>
                                        <p:tgtEl>
                                          <p:spTgt spid="15"/>
                                        </p:tgtEl>
                                        <p:attrNameLst>
                                          <p:attrName>ppt_y</p:attrName>
                                        </p:attrNameLst>
                                      </p:cBhvr>
                                      <p:tavLst>
                                        <p:tav tm="0">
                                          <p:val>
                                            <p:strVal val="0-#ppt_h/2"/>
                                          </p:val>
                                        </p:tav>
                                        <p:tav tm="100000">
                                          <p:val>
                                            <p:strVal val="#ppt_y"/>
                                          </p:val>
                                        </p:tav>
                                      </p:tavLst>
                                    </p:anim>
                                  </p:childTnLst>
                                </p:cTn>
                              </p:par>
                              <p:par>
                                <p:cTn id="154" presetID="2" presetClass="entr" presetSubtype="9" fill="hold" grpId="2" nodeType="withEffect">
                                  <p:stCondLst>
                                    <p:cond delay="0"/>
                                  </p:stCondLst>
                                  <p:childTnLst>
                                    <p:set>
                                      <p:cBhvr>
                                        <p:cTn id="155" dur="1" fill="hold">
                                          <p:stCondLst>
                                            <p:cond delay="0"/>
                                          </p:stCondLst>
                                        </p:cTn>
                                        <p:tgtEl>
                                          <p:spTgt spid="17"/>
                                        </p:tgtEl>
                                        <p:attrNameLst>
                                          <p:attrName>style.visibility</p:attrName>
                                        </p:attrNameLst>
                                      </p:cBhvr>
                                      <p:to>
                                        <p:strVal val="visible"/>
                                      </p:to>
                                    </p:set>
                                    <p:anim calcmode="lin" valueType="num">
                                      <p:cBhvr additive="base">
                                        <p:cTn id="156" dur="3000" fill="hold"/>
                                        <p:tgtEl>
                                          <p:spTgt spid="17"/>
                                        </p:tgtEl>
                                        <p:attrNameLst>
                                          <p:attrName>ppt_x</p:attrName>
                                        </p:attrNameLst>
                                      </p:cBhvr>
                                      <p:tavLst>
                                        <p:tav tm="0">
                                          <p:val>
                                            <p:strVal val="0-#ppt_w/2"/>
                                          </p:val>
                                        </p:tav>
                                        <p:tav tm="100000">
                                          <p:val>
                                            <p:strVal val="#ppt_x"/>
                                          </p:val>
                                        </p:tav>
                                      </p:tavLst>
                                    </p:anim>
                                    <p:anim calcmode="lin" valueType="num">
                                      <p:cBhvr additive="base">
                                        <p:cTn id="157" dur="3000" fill="hold"/>
                                        <p:tgtEl>
                                          <p:spTgt spid="17"/>
                                        </p:tgtEl>
                                        <p:attrNameLst>
                                          <p:attrName>ppt_y</p:attrName>
                                        </p:attrNameLst>
                                      </p:cBhvr>
                                      <p:tavLst>
                                        <p:tav tm="0">
                                          <p:val>
                                            <p:strVal val="0-#ppt_h/2"/>
                                          </p:val>
                                        </p:tav>
                                        <p:tav tm="100000">
                                          <p:val>
                                            <p:strVal val="#ppt_y"/>
                                          </p:val>
                                        </p:tav>
                                      </p:tavLst>
                                    </p:anim>
                                  </p:childTnLst>
                                </p:cTn>
                              </p:par>
                              <p:par>
                                <p:cTn id="158" presetID="2" presetClass="entr" presetSubtype="9"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 calcmode="lin" valueType="num">
                                      <p:cBhvr additive="base">
                                        <p:cTn id="160" dur="3000" fill="hold"/>
                                        <p:tgtEl>
                                          <p:spTgt spid="19"/>
                                        </p:tgtEl>
                                        <p:attrNameLst>
                                          <p:attrName>ppt_x</p:attrName>
                                        </p:attrNameLst>
                                      </p:cBhvr>
                                      <p:tavLst>
                                        <p:tav tm="0">
                                          <p:val>
                                            <p:strVal val="0-#ppt_w/2"/>
                                          </p:val>
                                        </p:tav>
                                        <p:tav tm="100000">
                                          <p:val>
                                            <p:strVal val="#ppt_x"/>
                                          </p:val>
                                        </p:tav>
                                      </p:tavLst>
                                    </p:anim>
                                    <p:anim calcmode="lin" valueType="num">
                                      <p:cBhvr additive="base">
                                        <p:cTn id="161" dur="3000" fill="hold"/>
                                        <p:tgtEl>
                                          <p:spTgt spid="19"/>
                                        </p:tgtEl>
                                        <p:attrNameLst>
                                          <p:attrName>ppt_y</p:attrName>
                                        </p:attrNameLst>
                                      </p:cBhvr>
                                      <p:tavLst>
                                        <p:tav tm="0">
                                          <p:val>
                                            <p:strVal val="0-#ppt_h/2"/>
                                          </p:val>
                                        </p:tav>
                                        <p:tav tm="100000">
                                          <p:val>
                                            <p:strVal val="#ppt_y"/>
                                          </p:val>
                                        </p:tav>
                                      </p:tavLst>
                                    </p:anim>
                                  </p:childTnLst>
                                </p:cTn>
                              </p:par>
                              <p:par>
                                <p:cTn id="162" presetID="2" presetClass="entr" presetSubtype="9" fill="hold" grpId="2" nodeType="withEffect">
                                  <p:stCondLst>
                                    <p:cond delay="0"/>
                                  </p:stCondLst>
                                  <p:childTnLst>
                                    <p:set>
                                      <p:cBhvr>
                                        <p:cTn id="163" dur="1" fill="hold">
                                          <p:stCondLst>
                                            <p:cond delay="0"/>
                                          </p:stCondLst>
                                        </p:cTn>
                                        <p:tgtEl>
                                          <p:spTgt spid="20"/>
                                        </p:tgtEl>
                                        <p:attrNameLst>
                                          <p:attrName>style.visibility</p:attrName>
                                        </p:attrNameLst>
                                      </p:cBhvr>
                                      <p:to>
                                        <p:strVal val="visible"/>
                                      </p:to>
                                    </p:set>
                                    <p:anim calcmode="lin" valueType="num">
                                      <p:cBhvr additive="base">
                                        <p:cTn id="164" dur="3000" fill="hold"/>
                                        <p:tgtEl>
                                          <p:spTgt spid="20"/>
                                        </p:tgtEl>
                                        <p:attrNameLst>
                                          <p:attrName>ppt_x</p:attrName>
                                        </p:attrNameLst>
                                      </p:cBhvr>
                                      <p:tavLst>
                                        <p:tav tm="0">
                                          <p:val>
                                            <p:strVal val="0-#ppt_w/2"/>
                                          </p:val>
                                        </p:tav>
                                        <p:tav tm="100000">
                                          <p:val>
                                            <p:strVal val="#ppt_x"/>
                                          </p:val>
                                        </p:tav>
                                      </p:tavLst>
                                    </p:anim>
                                    <p:anim calcmode="lin" valueType="num">
                                      <p:cBhvr additive="base">
                                        <p:cTn id="165" dur="3000" fill="hold"/>
                                        <p:tgtEl>
                                          <p:spTgt spid="20"/>
                                        </p:tgtEl>
                                        <p:attrNameLst>
                                          <p:attrName>ppt_y</p:attrName>
                                        </p:attrNameLst>
                                      </p:cBhvr>
                                      <p:tavLst>
                                        <p:tav tm="0">
                                          <p:val>
                                            <p:strVal val="0-#ppt_h/2"/>
                                          </p:val>
                                        </p:tav>
                                        <p:tav tm="100000">
                                          <p:val>
                                            <p:strVal val="#ppt_y"/>
                                          </p:val>
                                        </p:tav>
                                      </p:tavLst>
                                    </p:anim>
                                  </p:childTnLst>
                                </p:cTn>
                              </p:par>
                              <p:par>
                                <p:cTn id="166" presetID="2" presetClass="entr" presetSubtype="9"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3000" fill="hold"/>
                                        <p:tgtEl>
                                          <p:spTgt spid="22"/>
                                        </p:tgtEl>
                                        <p:attrNameLst>
                                          <p:attrName>ppt_x</p:attrName>
                                        </p:attrNameLst>
                                      </p:cBhvr>
                                      <p:tavLst>
                                        <p:tav tm="0">
                                          <p:val>
                                            <p:strVal val="0-#ppt_w/2"/>
                                          </p:val>
                                        </p:tav>
                                        <p:tav tm="100000">
                                          <p:val>
                                            <p:strVal val="#ppt_x"/>
                                          </p:val>
                                        </p:tav>
                                      </p:tavLst>
                                    </p:anim>
                                    <p:anim calcmode="lin" valueType="num">
                                      <p:cBhvr additive="base">
                                        <p:cTn id="169" dur="3000" fill="hold"/>
                                        <p:tgtEl>
                                          <p:spTgt spid="22"/>
                                        </p:tgtEl>
                                        <p:attrNameLst>
                                          <p:attrName>ppt_y</p:attrName>
                                        </p:attrNameLst>
                                      </p:cBhvr>
                                      <p:tavLst>
                                        <p:tav tm="0">
                                          <p:val>
                                            <p:strVal val="0-#ppt_h/2"/>
                                          </p:val>
                                        </p:tav>
                                        <p:tav tm="100000">
                                          <p:val>
                                            <p:strVal val="#ppt_y"/>
                                          </p:val>
                                        </p:tav>
                                      </p:tavLst>
                                    </p:anim>
                                  </p:childTnLst>
                                </p:cTn>
                              </p:par>
                            </p:childTnLst>
                          </p:cTn>
                        </p:par>
                        <p:par>
                          <p:cTn id="170" fill="hold">
                            <p:stCondLst>
                              <p:cond delay="3000"/>
                            </p:stCondLst>
                            <p:childTnLst>
                              <p:par>
                                <p:cTn id="171" presetID="2" presetClass="exit" presetSubtype="12"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1+ppt_h/2"/>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12" fill="hold" grpId="3" nodeType="withEffect">
                                  <p:stCondLst>
                                    <p:cond delay="0"/>
                                  </p:stCondLst>
                                  <p:childTnLst>
                                    <p:anim calcmode="lin" valueType="num">
                                      <p:cBhvr additive="base">
                                        <p:cTn id="176" dur="3000"/>
                                        <p:tgtEl>
                                          <p:spTgt spid="8"/>
                                        </p:tgtEl>
                                        <p:attrNameLst>
                                          <p:attrName>ppt_x</p:attrName>
                                        </p:attrNameLst>
                                      </p:cBhvr>
                                      <p:tavLst>
                                        <p:tav tm="0">
                                          <p:val>
                                            <p:strVal val="ppt_x"/>
                                          </p:val>
                                        </p:tav>
                                        <p:tav tm="100000">
                                          <p:val>
                                            <p:strVal val="0-ppt_w/2"/>
                                          </p:val>
                                        </p:tav>
                                      </p:tavLst>
                                    </p:anim>
                                    <p:anim calcmode="lin" valueType="num">
                                      <p:cBhvr additive="base">
                                        <p:cTn id="177" dur="3000"/>
                                        <p:tgtEl>
                                          <p:spTgt spid="8"/>
                                        </p:tgtEl>
                                        <p:attrNameLst>
                                          <p:attrName>ppt_y</p:attrName>
                                        </p:attrNameLst>
                                      </p:cBhvr>
                                      <p:tavLst>
                                        <p:tav tm="0">
                                          <p:val>
                                            <p:strVal val="ppt_y"/>
                                          </p:val>
                                        </p:tav>
                                        <p:tav tm="100000">
                                          <p:val>
                                            <p:strVal val="1+ppt_h/2"/>
                                          </p:val>
                                        </p:tav>
                                      </p:tavLst>
                                    </p:anim>
                                    <p:set>
                                      <p:cBhvr>
                                        <p:cTn id="178" dur="1" fill="hold">
                                          <p:stCondLst>
                                            <p:cond delay="2999"/>
                                          </p:stCondLst>
                                        </p:cTn>
                                        <p:tgtEl>
                                          <p:spTgt spid="8"/>
                                        </p:tgtEl>
                                        <p:attrNameLst>
                                          <p:attrName>style.visibility</p:attrName>
                                        </p:attrNameLst>
                                      </p:cBhvr>
                                      <p:to>
                                        <p:strVal val="hidden"/>
                                      </p:to>
                                    </p:set>
                                  </p:childTnLst>
                                </p:cTn>
                              </p:par>
                              <p:par>
                                <p:cTn id="179" presetID="2" presetClass="exit" presetSubtype="12" fill="hold" grpId="3" nodeType="withEffect">
                                  <p:stCondLst>
                                    <p:cond delay="0"/>
                                  </p:stCondLst>
                                  <p:childTnLst>
                                    <p:anim calcmode="lin" valueType="num">
                                      <p:cBhvr additive="base">
                                        <p:cTn id="180" dur="3000"/>
                                        <p:tgtEl>
                                          <p:spTgt spid="11"/>
                                        </p:tgtEl>
                                        <p:attrNameLst>
                                          <p:attrName>ppt_x</p:attrName>
                                        </p:attrNameLst>
                                      </p:cBhvr>
                                      <p:tavLst>
                                        <p:tav tm="0">
                                          <p:val>
                                            <p:strVal val="ppt_x"/>
                                          </p:val>
                                        </p:tav>
                                        <p:tav tm="100000">
                                          <p:val>
                                            <p:strVal val="0-ppt_w/2"/>
                                          </p:val>
                                        </p:tav>
                                      </p:tavLst>
                                    </p:anim>
                                    <p:anim calcmode="lin" valueType="num">
                                      <p:cBhvr additive="base">
                                        <p:cTn id="181" dur="3000"/>
                                        <p:tgtEl>
                                          <p:spTgt spid="11"/>
                                        </p:tgtEl>
                                        <p:attrNameLst>
                                          <p:attrName>ppt_y</p:attrName>
                                        </p:attrNameLst>
                                      </p:cBhvr>
                                      <p:tavLst>
                                        <p:tav tm="0">
                                          <p:val>
                                            <p:strVal val="ppt_y"/>
                                          </p:val>
                                        </p:tav>
                                        <p:tav tm="100000">
                                          <p:val>
                                            <p:strVal val="1+ppt_h/2"/>
                                          </p:val>
                                        </p:tav>
                                      </p:tavLst>
                                    </p:anim>
                                    <p:set>
                                      <p:cBhvr>
                                        <p:cTn id="182" dur="1" fill="hold">
                                          <p:stCondLst>
                                            <p:cond delay="2999"/>
                                          </p:stCondLst>
                                        </p:cTn>
                                        <p:tgtEl>
                                          <p:spTgt spid="11"/>
                                        </p:tgtEl>
                                        <p:attrNameLst>
                                          <p:attrName>style.visibility</p:attrName>
                                        </p:attrNameLst>
                                      </p:cBhvr>
                                      <p:to>
                                        <p:strVal val="hidden"/>
                                      </p:to>
                                    </p:set>
                                  </p:childTnLst>
                                </p:cTn>
                              </p:par>
                              <p:par>
                                <p:cTn id="183" presetID="2" presetClass="exit" presetSubtype="12" fill="hold" grpId="3" nodeType="withEffect">
                                  <p:stCondLst>
                                    <p:cond delay="0"/>
                                  </p:stCondLst>
                                  <p:childTnLst>
                                    <p:anim calcmode="lin" valueType="num">
                                      <p:cBhvr additive="base">
                                        <p:cTn id="184" dur="3000"/>
                                        <p:tgtEl>
                                          <p:spTgt spid="13"/>
                                        </p:tgtEl>
                                        <p:attrNameLst>
                                          <p:attrName>ppt_x</p:attrName>
                                        </p:attrNameLst>
                                      </p:cBhvr>
                                      <p:tavLst>
                                        <p:tav tm="0">
                                          <p:val>
                                            <p:strVal val="ppt_x"/>
                                          </p:val>
                                        </p:tav>
                                        <p:tav tm="100000">
                                          <p:val>
                                            <p:strVal val="0-ppt_w/2"/>
                                          </p:val>
                                        </p:tav>
                                      </p:tavLst>
                                    </p:anim>
                                    <p:anim calcmode="lin" valueType="num">
                                      <p:cBhvr additive="base">
                                        <p:cTn id="185" dur="3000"/>
                                        <p:tgtEl>
                                          <p:spTgt spid="13"/>
                                        </p:tgtEl>
                                        <p:attrNameLst>
                                          <p:attrName>ppt_y</p:attrName>
                                        </p:attrNameLst>
                                      </p:cBhvr>
                                      <p:tavLst>
                                        <p:tav tm="0">
                                          <p:val>
                                            <p:strVal val="ppt_y"/>
                                          </p:val>
                                        </p:tav>
                                        <p:tav tm="100000">
                                          <p:val>
                                            <p:strVal val="1+ppt_h/2"/>
                                          </p:val>
                                        </p:tav>
                                      </p:tavLst>
                                    </p:anim>
                                    <p:set>
                                      <p:cBhvr>
                                        <p:cTn id="186" dur="1" fill="hold">
                                          <p:stCondLst>
                                            <p:cond delay="2999"/>
                                          </p:stCondLst>
                                        </p:cTn>
                                        <p:tgtEl>
                                          <p:spTgt spid="13"/>
                                        </p:tgtEl>
                                        <p:attrNameLst>
                                          <p:attrName>style.visibility</p:attrName>
                                        </p:attrNameLst>
                                      </p:cBhvr>
                                      <p:to>
                                        <p:strVal val="hidden"/>
                                      </p:to>
                                    </p:set>
                                  </p:childTnLst>
                                </p:cTn>
                              </p:par>
                              <p:par>
                                <p:cTn id="187" presetID="2" presetClass="exit" presetSubtype="12" fill="hold" grpId="3" nodeType="withEffect">
                                  <p:stCondLst>
                                    <p:cond delay="0"/>
                                  </p:stCondLst>
                                  <p:childTnLst>
                                    <p:anim calcmode="lin" valueType="num">
                                      <p:cBhvr additive="base">
                                        <p:cTn id="188" dur="3000"/>
                                        <p:tgtEl>
                                          <p:spTgt spid="14"/>
                                        </p:tgtEl>
                                        <p:attrNameLst>
                                          <p:attrName>ppt_x</p:attrName>
                                        </p:attrNameLst>
                                      </p:cBhvr>
                                      <p:tavLst>
                                        <p:tav tm="0">
                                          <p:val>
                                            <p:strVal val="ppt_x"/>
                                          </p:val>
                                        </p:tav>
                                        <p:tav tm="100000">
                                          <p:val>
                                            <p:strVal val="0-ppt_w/2"/>
                                          </p:val>
                                        </p:tav>
                                      </p:tavLst>
                                    </p:anim>
                                    <p:anim calcmode="lin" valueType="num">
                                      <p:cBhvr additive="base">
                                        <p:cTn id="189" dur="3000"/>
                                        <p:tgtEl>
                                          <p:spTgt spid="14"/>
                                        </p:tgtEl>
                                        <p:attrNameLst>
                                          <p:attrName>ppt_y</p:attrName>
                                        </p:attrNameLst>
                                      </p:cBhvr>
                                      <p:tavLst>
                                        <p:tav tm="0">
                                          <p:val>
                                            <p:strVal val="ppt_y"/>
                                          </p:val>
                                        </p:tav>
                                        <p:tav tm="100000">
                                          <p:val>
                                            <p:strVal val="1+ppt_h/2"/>
                                          </p:val>
                                        </p:tav>
                                      </p:tavLst>
                                    </p:anim>
                                    <p:set>
                                      <p:cBhvr>
                                        <p:cTn id="190" dur="1" fill="hold">
                                          <p:stCondLst>
                                            <p:cond delay="2999"/>
                                          </p:stCondLst>
                                        </p:cTn>
                                        <p:tgtEl>
                                          <p:spTgt spid="14"/>
                                        </p:tgtEl>
                                        <p:attrNameLst>
                                          <p:attrName>style.visibility</p:attrName>
                                        </p:attrNameLst>
                                      </p:cBhvr>
                                      <p:to>
                                        <p:strVal val="hidden"/>
                                      </p:to>
                                    </p:set>
                                  </p:childTnLst>
                                </p:cTn>
                              </p:par>
                              <p:par>
                                <p:cTn id="191" presetID="2" presetClass="exit" presetSubtype="12" fill="hold" grpId="3" nodeType="withEffect">
                                  <p:stCondLst>
                                    <p:cond delay="0"/>
                                  </p:stCondLst>
                                  <p:childTnLst>
                                    <p:anim calcmode="lin" valueType="num">
                                      <p:cBhvr additive="base">
                                        <p:cTn id="192" dur="3000"/>
                                        <p:tgtEl>
                                          <p:spTgt spid="16"/>
                                        </p:tgtEl>
                                        <p:attrNameLst>
                                          <p:attrName>ppt_x</p:attrName>
                                        </p:attrNameLst>
                                      </p:cBhvr>
                                      <p:tavLst>
                                        <p:tav tm="0">
                                          <p:val>
                                            <p:strVal val="ppt_x"/>
                                          </p:val>
                                        </p:tav>
                                        <p:tav tm="100000">
                                          <p:val>
                                            <p:strVal val="0-ppt_w/2"/>
                                          </p:val>
                                        </p:tav>
                                      </p:tavLst>
                                    </p:anim>
                                    <p:anim calcmode="lin" valueType="num">
                                      <p:cBhvr additive="base">
                                        <p:cTn id="193" dur="3000"/>
                                        <p:tgtEl>
                                          <p:spTgt spid="16"/>
                                        </p:tgtEl>
                                        <p:attrNameLst>
                                          <p:attrName>ppt_y</p:attrName>
                                        </p:attrNameLst>
                                      </p:cBhvr>
                                      <p:tavLst>
                                        <p:tav tm="0">
                                          <p:val>
                                            <p:strVal val="ppt_y"/>
                                          </p:val>
                                        </p:tav>
                                        <p:tav tm="100000">
                                          <p:val>
                                            <p:strVal val="1+ppt_h/2"/>
                                          </p:val>
                                        </p:tav>
                                      </p:tavLst>
                                    </p:anim>
                                    <p:set>
                                      <p:cBhvr>
                                        <p:cTn id="194" dur="1" fill="hold">
                                          <p:stCondLst>
                                            <p:cond delay="2999"/>
                                          </p:stCondLst>
                                        </p:cTn>
                                        <p:tgtEl>
                                          <p:spTgt spid="16"/>
                                        </p:tgtEl>
                                        <p:attrNameLst>
                                          <p:attrName>style.visibility</p:attrName>
                                        </p:attrNameLst>
                                      </p:cBhvr>
                                      <p:to>
                                        <p:strVal val="hidden"/>
                                      </p:to>
                                    </p:set>
                                  </p:childTnLst>
                                </p:cTn>
                              </p:par>
                              <p:par>
                                <p:cTn id="195" presetID="2" presetClass="exit" presetSubtype="12" fill="hold" grpId="3"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0-ppt_w/2"/>
                                          </p:val>
                                        </p:tav>
                                      </p:tavLst>
                                    </p:anim>
                                    <p:anim calcmode="lin" valueType="num">
                                      <p:cBhvr additive="base">
                                        <p:cTn id="197" dur="3000"/>
                                        <p:tgtEl>
                                          <p:spTgt spid="18"/>
                                        </p:tgtEl>
                                        <p:attrNameLst>
                                          <p:attrName>ppt_y</p:attrName>
                                        </p:attrNameLst>
                                      </p:cBhvr>
                                      <p:tavLst>
                                        <p:tav tm="0">
                                          <p:val>
                                            <p:strVal val="ppt_y"/>
                                          </p:val>
                                        </p:tav>
                                        <p:tav tm="100000">
                                          <p:val>
                                            <p:strVal val="1+ppt_h/2"/>
                                          </p:val>
                                        </p:tav>
                                      </p:tavLst>
                                    </p:anim>
                                    <p:set>
                                      <p:cBhvr>
                                        <p:cTn id="198" dur="1" fill="hold">
                                          <p:stCondLst>
                                            <p:cond delay="2999"/>
                                          </p:stCondLst>
                                        </p:cTn>
                                        <p:tgtEl>
                                          <p:spTgt spid="18"/>
                                        </p:tgtEl>
                                        <p:attrNameLst>
                                          <p:attrName>style.visibility</p:attrName>
                                        </p:attrNameLst>
                                      </p:cBhvr>
                                      <p:to>
                                        <p:strVal val="hidden"/>
                                      </p:to>
                                    </p:set>
                                  </p:childTnLst>
                                </p:cTn>
                              </p:par>
                              <p:par>
                                <p:cTn id="199" presetID="2" presetClass="exit" presetSubtype="12" fill="hold" grpId="3" nodeType="withEffect">
                                  <p:stCondLst>
                                    <p:cond delay="0"/>
                                  </p:stCondLst>
                                  <p:childTnLst>
                                    <p:anim calcmode="lin" valueType="num">
                                      <p:cBhvr additive="base">
                                        <p:cTn id="200" dur="3000"/>
                                        <p:tgtEl>
                                          <p:spTgt spid="21"/>
                                        </p:tgtEl>
                                        <p:attrNameLst>
                                          <p:attrName>ppt_x</p:attrName>
                                        </p:attrNameLst>
                                      </p:cBhvr>
                                      <p:tavLst>
                                        <p:tav tm="0">
                                          <p:val>
                                            <p:strVal val="ppt_x"/>
                                          </p:val>
                                        </p:tav>
                                        <p:tav tm="100000">
                                          <p:val>
                                            <p:strVal val="0-ppt_w/2"/>
                                          </p:val>
                                        </p:tav>
                                      </p:tavLst>
                                    </p:anim>
                                    <p:anim calcmode="lin" valueType="num">
                                      <p:cBhvr additive="base">
                                        <p:cTn id="201" dur="3000"/>
                                        <p:tgtEl>
                                          <p:spTgt spid="21"/>
                                        </p:tgtEl>
                                        <p:attrNameLst>
                                          <p:attrName>ppt_y</p:attrName>
                                        </p:attrNameLst>
                                      </p:cBhvr>
                                      <p:tavLst>
                                        <p:tav tm="0">
                                          <p:val>
                                            <p:strVal val="ppt_y"/>
                                          </p:val>
                                        </p:tav>
                                        <p:tav tm="100000">
                                          <p:val>
                                            <p:strVal val="1+ppt_h/2"/>
                                          </p:val>
                                        </p:tav>
                                      </p:tavLst>
                                    </p:anim>
                                    <p:set>
                                      <p:cBhvr>
                                        <p:cTn id="202" dur="1" fill="hold">
                                          <p:stCondLst>
                                            <p:cond delay="2999"/>
                                          </p:stCondLst>
                                        </p:cTn>
                                        <p:tgtEl>
                                          <p:spTgt spid="21"/>
                                        </p:tgtEl>
                                        <p:attrNameLst>
                                          <p:attrName>style.visibility</p:attrName>
                                        </p:attrNameLst>
                                      </p:cBhvr>
                                      <p:to>
                                        <p:strVal val="hidden"/>
                                      </p:to>
                                    </p:set>
                                  </p:childTnLst>
                                </p:cTn>
                              </p:par>
                              <p:par>
                                <p:cTn id="203" presetID="2" presetClass="exit" presetSubtype="12" fill="hold" grpId="3" nodeType="withEffect">
                                  <p:stCondLst>
                                    <p:cond delay="0"/>
                                  </p:stCondLst>
                                  <p:childTnLst>
                                    <p:anim calcmode="lin" valueType="num">
                                      <p:cBhvr additive="base">
                                        <p:cTn id="204" dur="3000"/>
                                        <p:tgtEl>
                                          <p:spTgt spid="23"/>
                                        </p:tgtEl>
                                        <p:attrNameLst>
                                          <p:attrName>ppt_x</p:attrName>
                                        </p:attrNameLst>
                                      </p:cBhvr>
                                      <p:tavLst>
                                        <p:tav tm="0">
                                          <p:val>
                                            <p:strVal val="ppt_x"/>
                                          </p:val>
                                        </p:tav>
                                        <p:tav tm="100000">
                                          <p:val>
                                            <p:strVal val="0-ppt_w/2"/>
                                          </p:val>
                                        </p:tav>
                                      </p:tavLst>
                                    </p:anim>
                                    <p:anim calcmode="lin" valueType="num">
                                      <p:cBhvr additive="base">
                                        <p:cTn id="205" dur="3000"/>
                                        <p:tgtEl>
                                          <p:spTgt spid="23"/>
                                        </p:tgtEl>
                                        <p:attrNameLst>
                                          <p:attrName>ppt_y</p:attrName>
                                        </p:attrNameLst>
                                      </p:cBhvr>
                                      <p:tavLst>
                                        <p:tav tm="0">
                                          <p:val>
                                            <p:strVal val="ppt_y"/>
                                          </p:val>
                                        </p:tav>
                                        <p:tav tm="100000">
                                          <p:val>
                                            <p:strVal val="1+ppt_h/2"/>
                                          </p:val>
                                        </p:tav>
                                      </p:tavLst>
                                    </p:anim>
                                    <p:set>
                                      <p:cBhvr>
                                        <p:cTn id="206" dur="1" fill="hold">
                                          <p:stCondLst>
                                            <p:cond delay="2999"/>
                                          </p:stCondLst>
                                        </p:cTn>
                                        <p:tgtEl>
                                          <p:spTgt spid="23"/>
                                        </p:tgtEl>
                                        <p:attrNameLst>
                                          <p:attrName>style.visibility</p:attrName>
                                        </p:attrNameLst>
                                      </p:cBhvr>
                                      <p:to>
                                        <p:strVal val="hidden"/>
                                      </p:to>
                                    </p:set>
                                  </p:childTnLst>
                                </p:cTn>
                              </p:par>
                              <p:par>
                                <p:cTn id="207" presetID="2" presetClass="exit" presetSubtype="6" fill="hold" grpId="3"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1+ppt_w/2"/>
                                          </p:val>
                                        </p:tav>
                                      </p:tavLst>
                                    </p:anim>
                                    <p:anim calcmode="lin" valueType="num">
                                      <p:cBhvr additive="base">
                                        <p:cTn id="209" dur="3000"/>
                                        <p:tgtEl>
                                          <p:spTgt spid="7"/>
                                        </p:tgtEl>
                                        <p:attrNameLst>
                                          <p:attrName>ppt_y</p:attrName>
                                        </p:attrNameLst>
                                      </p:cBhvr>
                                      <p:tavLst>
                                        <p:tav tm="0">
                                          <p:val>
                                            <p:strVal val="ppt_y"/>
                                          </p:val>
                                        </p:tav>
                                        <p:tav tm="100000">
                                          <p:val>
                                            <p:strVal val="1+ppt_h/2"/>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6" fill="hold" grpId="3" nodeType="withEffect">
                                  <p:stCondLst>
                                    <p:cond delay="0"/>
                                  </p:stCondLst>
                                  <p:childTnLst>
                                    <p:anim calcmode="lin" valueType="num">
                                      <p:cBhvr additive="base">
                                        <p:cTn id="212" dur="3000"/>
                                        <p:tgtEl>
                                          <p:spTgt spid="9"/>
                                        </p:tgtEl>
                                        <p:attrNameLst>
                                          <p:attrName>ppt_x</p:attrName>
                                        </p:attrNameLst>
                                      </p:cBhvr>
                                      <p:tavLst>
                                        <p:tav tm="0">
                                          <p:val>
                                            <p:strVal val="ppt_x"/>
                                          </p:val>
                                        </p:tav>
                                        <p:tav tm="100000">
                                          <p:val>
                                            <p:strVal val="1+ppt_w/2"/>
                                          </p:val>
                                        </p:tav>
                                      </p:tavLst>
                                    </p:anim>
                                    <p:anim calcmode="lin" valueType="num">
                                      <p:cBhvr additive="base">
                                        <p:cTn id="213" dur="3000"/>
                                        <p:tgtEl>
                                          <p:spTgt spid="9"/>
                                        </p:tgtEl>
                                        <p:attrNameLst>
                                          <p:attrName>ppt_y</p:attrName>
                                        </p:attrNameLst>
                                      </p:cBhvr>
                                      <p:tavLst>
                                        <p:tav tm="0">
                                          <p:val>
                                            <p:strVal val="ppt_y"/>
                                          </p:val>
                                        </p:tav>
                                        <p:tav tm="100000">
                                          <p:val>
                                            <p:strVal val="1+ppt_h/2"/>
                                          </p:val>
                                        </p:tav>
                                      </p:tavLst>
                                    </p:anim>
                                    <p:set>
                                      <p:cBhvr>
                                        <p:cTn id="214" dur="1" fill="hold">
                                          <p:stCondLst>
                                            <p:cond delay="2999"/>
                                          </p:stCondLst>
                                        </p:cTn>
                                        <p:tgtEl>
                                          <p:spTgt spid="9"/>
                                        </p:tgtEl>
                                        <p:attrNameLst>
                                          <p:attrName>style.visibility</p:attrName>
                                        </p:attrNameLst>
                                      </p:cBhvr>
                                      <p:to>
                                        <p:strVal val="hidden"/>
                                      </p:to>
                                    </p:set>
                                  </p:childTnLst>
                                </p:cTn>
                              </p:par>
                              <p:par>
                                <p:cTn id="215" presetID="2" presetClass="exit" presetSubtype="6" fill="hold" grpId="3"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1+ppt_w/2"/>
                                          </p:val>
                                        </p:tav>
                                      </p:tavLst>
                                    </p:anim>
                                    <p:anim calcmode="lin" valueType="num">
                                      <p:cBhvr additive="base">
                                        <p:cTn id="217" dur="3000"/>
                                        <p:tgtEl>
                                          <p:spTgt spid="10"/>
                                        </p:tgtEl>
                                        <p:attrNameLst>
                                          <p:attrName>ppt_y</p:attrName>
                                        </p:attrNameLst>
                                      </p:cBhvr>
                                      <p:tavLst>
                                        <p:tav tm="0">
                                          <p:val>
                                            <p:strVal val="ppt_y"/>
                                          </p:val>
                                        </p:tav>
                                        <p:tav tm="100000">
                                          <p:val>
                                            <p:strVal val="1+ppt_h/2"/>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6" fill="hold" grpId="3"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1+ppt_h/2"/>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6" fill="hold" grpId="3" nodeType="withEffect">
                                  <p:stCondLst>
                                    <p:cond delay="0"/>
                                  </p:stCondLst>
                                  <p:childTnLst>
                                    <p:anim calcmode="lin" valueType="num">
                                      <p:cBhvr additive="base">
                                        <p:cTn id="224" dur="3000"/>
                                        <p:tgtEl>
                                          <p:spTgt spid="15"/>
                                        </p:tgtEl>
                                        <p:attrNameLst>
                                          <p:attrName>ppt_x</p:attrName>
                                        </p:attrNameLst>
                                      </p:cBhvr>
                                      <p:tavLst>
                                        <p:tav tm="0">
                                          <p:val>
                                            <p:strVal val="ppt_x"/>
                                          </p:val>
                                        </p:tav>
                                        <p:tav tm="100000">
                                          <p:val>
                                            <p:strVal val="1+ppt_w/2"/>
                                          </p:val>
                                        </p:tav>
                                      </p:tavLst>
                                    </p:anim>
                                    <p:anim calcmode="lin" valueType="num">
                                      <p:cBhvr additive="base">
                                        <p:cTn id="225" dur="3000"/>
                                        <p:tgtEl>
                                          <p:spTgt spid="15"/>
                                        </p:tgtEl>
                                        <p:attrNameLst>
                                          <p:attrName>ppt_y</p:attrName>
                                        </p:attrNameLst>
                                      </p:cBhvr>
                                      <p:tavLst>
                                        <p:tav tm="0">
                                          <p:val>
                                            <p:strVal val="ppt_y"/>
                                          </p:val>
                                        </p:tav>
                                        <p:tav tm="100000">
                                          <p:val>
                                            <p:strVal val="1+ppt_h/2"/>
                                          </p:val>
                                        </p:tav>
                                      </p:tavLst>
                                    </p:anim>
                                    <p:set>
                                      <p:cBhvr>
                                        <p:cTn id="226" dur="1" fill="hold">
                                          <p:stCondLst>
                                            <p:cond delay="2999"/>
                                          </p:stCondLst>
                                        </p:cTn>
                                        <p:tgtEl>
                                          <p:spTgt spid="15"/>
                                        </p:tgtEl>
                                        <p:attrNameLst>
                                          <p:attrName>style.visibility</p:attrName>
                                        </p:attrNameLst>
                                      </p:cBhvr>
                                      <p:to>
                                        <p:strVal val="hidden"/>
                                      </p:to>
                                    </p:set>
                                  </p:childTnLst>
                                </p:cTn>
                              </p:par>
                              <p:par>
                                <p:cTn id="227" presetID="2" presetClass="exit" presetSubtype="6" fill="hold" grpId="3" nodeType="withEffect">
                                  <p:stCondLst>
                                    <p:cond delay="0"/>
                                  </p:stCondLst>
                                  <p:childTnLst>
                                    <p:anim calcmode="lin" valueType="num">
                                      <p:cBhvr additive="base">
                                        <p:cTn id="228" dur="3000"/>
                                        <p:tgtEl>
                                          <p:spTgt spid="17"/>
                                        </p:tgtEl>
                                        <p:attrNameLst>
                                          <p:attrName>ppt_x</p:attrName>
                                        </p:attrNameLst>
                                      </p:cBhvr>
                                      <p:tavLst>
                                        <p:tav tm="0">
                                          <p:val>
                                            <p:strVal val="ppt_x"/>
                                          </p:val>
                                        </p:tav>
                                        <p:tav tm="100000">
                                          <p:val>
                                            <p:strVal val="1+ppt_w/2"/>
                                          </p:val>
                                        </p:tav>
                                      </p:tavLst>
                                    </p:anim>
                                    <p:anim calcmode="lin" valueType="num">
                                      <p:cBhvr additive="base">
                                        <p:cTn id="229" dur="3000"/>
                                        <p:tgtEl>
                                          <p:spTgt spid="17"/>
                                        </p:tgtEl>
                                        <p:attrNameLst>
                                          <p:attrName>ppt_y</p:attrName>
                                        </p:attrNameLst>
                                      </p:cBhvr>
                                      <p:tavLst>
                                        <p:tav tm="0">
                                          <p:val>
                                            <p:strVal val="ppt_y"/>
                                          </p:val>
                                        </p:tav>
                                        <p:tav tm="100000">
                                          <p:val>
                                            <p:strVal val="1+ppt_h/2"/>
                                          </p:val>
                                        </p:tav>
                                      </p:tavLst>
                                    </p:anim>
                                    <p:set>
                                      <p:cBhvr>
                                        <p:cTn id="230" dur="1" fill="hold">
                                          <p:stCondLst>
                                            <p:cond delay="2999"/>
                                          </p:stCondLst>
                                        </p:cTn>
                                        <p:tgtEl>
                                          <p:spTgt spid="17"/>
                                        </p:tgtEl>
                                        <p:attrNameLst>
                                          <p:attrName>style.visibility</p:attrName>
                                        </p:attrNameLst>
                                      </p:cBhvr>
                                      <p:to>
                                        <p:strVal val="hidden"/>
                                      </p:to>
                                    </p:set>
                                  </p:childTnLst>
                                </p:cTn>
                              </p:par>
                              <p:par>
                                <p:cTn id="231" presetID="2" presetClass="exit" presetSubtype="6" fill="hold" grpId="3" nodeType="withEffect">
                                  <p:stCondLst>
                                    <p:cond delay="0"/>
                                  </p:stCondLst>
                                  <p:childTnLst>
                                    <p:anim calcmode="lin" valueType="num">
                                      <p:cBhvr additive="base">
                                        <p:cTn id="232" dur="3000"/>
                                        <p:tgtEl>
                                          <p:spTgt spid="19"/>
                                        </p:tgtEl>
                                        <p:attrNameLst>
                                          <p:attrName>ppt_x</p:attrName>
                                        </p:attrNameLst>
                                      </p:cBhvr>
                                      <p:tavLst>
                                        <p:tav tm="0">
                                          <p:val>
                                            <p:strVal val="ppt_x"/>
                                          </p:val>
                                        </p:tav>
                                        <p:tav tm="100000">
                                          <p:val>
                                            <p:strVal val="1+ppt_w/2"/>
                                          </p:val>
                                        </p:tav>
                                      </p:tavLst>
                                    </p:anim>
                                    <p:anim calcmode="lin" valueType="num">
                                      <p:cBhvr additive="base">
                                        <p:cTn id="233" dur="3000"/>
                                        <p:tgtEl>
                                          <p:spTgt spid="19"/>
                                        </p:tgtEl>
                                        <p:attrNameLst>
                                          <p:attrName>ppt_y</p:attrName>
                                        </p:attrNameLst>
                                      </p:cBhvr>
                                      <p:tavLst>
                                        <p:tav tm="0">
                                          <p:val>
                                            <p:strVal val="ppt_y"/>
                                          </p:val>
                                        </p:tav>
                                        <p:tav tm="100000">
                                          <p:val>
                                            <p:strVal val="1+ppt_h/2"/>
                                          </p:val>
                                        </p:tav>
                                      </p:tavLst>
                                    </p:anim>
                                    <p:set>
                                      <p:cBhvr>
                                        <p:cTn id="234" dur="1" fill="hold">
                                          <p:stCondLst>
                                            <p:cond delay="2999"/>
                                          </p:stCondLst>
                                        </p:cTn>
                                        <p:tgtEl>
                                          <p:spTgt spid="19"/>
                                        </p:tgtEl>
                                        <p:attrNameLst>
                                          <p:attrName>style.visibility</p:attrName>
                                        </p:attrNameLst>
                                      </p:cBhvr>
                                      <p:to>
                                        <p:strVal val="hidden"/>
                                      </p:to>
                                    </p:set>
                                  </p:childTnLst>
                                </p:cTn>
                              </p:par>
                              <p:par>
                                <p:cTn id="235" presetID="2" presetClass="exit" presetSubtype="6" fill="hold" grpId="3"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1+ppt_w/2"/>
                                          </p:val>
                                        </p:tav>
                                      </p:tavLst>
                                    </p:anim>
                                    <p:anim calcmode="lin" valueType="num">
                                      <p:cBhvr additive="base">
                                        <p:cTn id="237" dur="3000"/>
                                        <p:tgtEl>
                                          <p:spTgt spid="20"/>
                                        </p:tgtEl>
                                        <p:attrNameLst>
                                          <p:attrName>ppt_y</p:attrName>
                                        </p:attrNameLst>
                                      </p:cBhvr>
                                      <p:tavLst>
                                        <p:tav tm="0">
                                          <p:val>
                                            <p:strVal val="ppt_y"/>
                                          </p:val>
                                        </p:tav>
                                        <p:tav tm="100000">
                                          <p:val>
                                            <p:strVal val="1+ppt_h/2"/>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6"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1+ppt_h/2"/>
                                          </p:val>
                                        </p:tav>
                                      </p:tavLst>
                                    </p:anim>
                                    <p:set>
                                      <p:cBhvr>
                                        <p:cTn id="242" dur="1" fill="hold">
                                          <p:stCondLst>
                                            <p:cond delay="2999"/>
                                          </p:stCondLst>
                                        </p:cTn>
                                        <p:tgtEl>
                                          <p:spTgt spid="22"/>
                                        </p:tgtEl>
                                        <p:attrNameLst>
                                          <p:attrName>style.visibility</p:attrName>
                                        </p:attrNameLst>
                                      </p:cBhvr>
                                      <p:to>
                                        <p:strVal val="hidden"/>
                                      </p:to>
                                    </p:set>
                                  </p:childTnLst>
                                </p:cTn>
                              </p:par>
                              <p:par>
                                <p:cTn id="243" presetID="19" presetClass="exit" presetSubtype="10" fill="hold" grpId="4" nodeType="withEffect">
                                  <p:stCondLst>
                                    <p:cond delay="0"/>
                                  </p:stCondLst>
                                  <p:childTnLst>
                                    <p:anim calcmode="lin" valueType="num">
                                      <p:cBhvr>
                                        <p:cTn id="244" dur="3000"/>
                                        <p:tgtEl>
                                          <p:spTgt spid="5"/>
                                        </p:tgtEl>
                                        <p:attrNameLst>
                                          <p:attrName>ppt_h</p:attrName>
                                        </p:attrNameLst>
                                      </p:cBhvr>
                                      <p:tavLst>
                                        <p:tav tm="0">
                                          <p:val>
                                            <p:strVal val="ppt_h"/>
                                          </p:val>
                                        </p:tav>
                                        <p:tav tm="100000">
                                          <p:val>
                                            <p:strVal val="ppt_h"/>
                                          </p:val>
                                        </p:tav>
                                      </p:tavLst>
                                    </p:anim>
                                    <p:anim calcmode="lin" valueType="num">
                                      <p:cBhvr>
                                        <p:cTn id="24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6" dur="1" fill="hold">
                                          <p:stCondLst>
                                            <p:cond delay="2999"/>
                                          </p:stCondLst>
                                        </p:cTn>
                                        <p:tgtEl>
                                          <p:spTgt spid="5"/>
                                        </p:tgtEl>
                                        <p:attrNameLst>
                                          <p:attrName>style.visibility</p:attrName>
                                        </p:attrNameLst>
                                      </p:cBhvr>
                                      <p:to>
                                        <p:strVal val="hidden"/>
                                      </p:to>
                                    </p:set>
                                  </p:childTnLst>
                                </p:cTn>
                              </p:par>
                              <p:par>
                                <p:cTn id="247" presetID="19" presetClass="exit" presetSubtype="10" fill="hold" grpId="4" nodeType="withEffect">
                                  <p:stCondLst>
                                    <p:cond delay="0"/>
                                  </p:stCondLst>
                                  <p:childTnLst>
                                    <p:anim calcmode="lin" valueType="num">
                                      <p:cBhvr>
                                        <p:cTn id="248" dur="3000"/>
                                        <p:tgtEl>
                                          <p:spTgt spid="7"/>
                                        </p:tgtEl>
                                        <p:attrNameLst>
                                          <p:attrName>ppt_h</p:attrName>
                                        </p:attrNameLst>
                                      </p:cBhvr>
                                      <p:tavLst>
                                        <p:tav tm="0">
                                          <p:val>
                                            <p:strVal val="ppt_h"/>
                                          </p:val>
                                        </p:tav>
                                        <p:tav tm="100000">
                                          <p:val>
                                            <p:strVal val="ppt_h"/>
                                          </p:val>
                                        </p:tav>
                                      </p:tavLst>
                                    </p:anim>
                                    <p:anim calcmode="lin" valueType="num">
                                      <p:cBhvr>
                                        <p:cTn id="24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0" dur="1" fill="hold">
                                          <p:stCondLst>
                                            <p:cond delay="2999"/>
                                          </p:stCondLst>
                                        </p:cTn>
                                        <p:tgtEl>
                                          <p:spTgt spid="7"/>
                                        </p:tgtEl>
                                        <p:attrNameLst>
                                          <p:attrName>style.visibility</p:attrName>
                                        </p:attrNameLst>
                                      </p:cBhvr>
                                      <p:to>
                                        <p:strVal val="hidden"/>
                                      </p:to>
                                    </p:set>
                                  </p:childTnLst>
                                </p:cTn>
                              </p:par>
                              <p:par>
                                <p:cTn id="251" presetID="19" presetClass="exit" presetSubtype="10" fill="hold" grpId="4" nodeType="withEffect">
                                  <p:stCondLst>
                                    <p:cond delay="0"/>
                                  </p:stCondLst>
                                  <p:childTnLst>
                                    <p:anim calcmode="lin" valueType="num">
                                      <p:cBhvr>
                                        <p:cTn id="252" dur="3000"/>
                                        <p:tgtEl>
                                          <p:spTgt spid="8"/>
                                        </p:tgtEl>
                                        <p:attrNameLst>
                                          <p:attrName>ppt_h</p:attrName>
                                        </p:attrNameLst>
                                      </p:cBhvr>
                                      <p:tavLst>
                                        <p:tav tm="0">
                                          <p:val>
                                            <p:strVal val="ppt_h"/>
                                          </p:val>
                                        </p:tav>
                                        <p:tav tm="100000">
                                          <p:val>
                                            <p:strVal val="ppt_h"/>
                                          </p:val>
                                        </p:tav>
                                      </p:tavLst>
                                    </p:anim>
                                    <p:anim calcmode="lin" valueType="num">
                                      <p:cBhvr>
                                        <p:cTn id="25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4" dur="1" fill="hold">
                                          <p:stCondLst>
                                            <p:cond delay="2999"/>
                                          </p:stCondLst>
                                        </p:cTn>
                                        <p:tgtEl>
                                          <p:spTgt spid="8"/>
                                        </p:tgtEl>
                                        <p:attrNameLst>
                                          <p:attrName>style.visibility</p:attrName>
                                        </p:attrNameLst>
                                      </p:cBhvr>
                                      <p:to>
                                        <p:strVal val="hidden"/>
                                      </p:to>
                                    </p:set>
                                  </p:childTnLst>
                                </p:cTn>
                              </p:par>
                              <p:par>
                                <p:cTn id="255" presetID="19" presetClass="exit" presetSubtype="10" fill="hold" grpId="4" nodeType="withEffect">
                                  <p:stCondLst>
                                    <p:cond delay="0"/>
                                  </p:stCondLst>
                                  <p:childTnLst>
                                    <p:anim calcmode="lin" valueType="num">
                                      <p:cBhvr>
                                        <p:cTn id="256" dur="3000"/>
                                        <p:tgtEl>
                                          <p:spTgt spid="9"/>
                                        </p:tgtEl>
                                        <p:attrNameLst>
                                          <p:attrName>ppt_h</p:attrName>
                                        </p:attrNameLst>
                                      </p:cBhvr>
                                      <p:tavLst>
                                        <p:tav tm="0">
                                          <p:val>
                                            <p:strVal val="ppt_h"/>
                                          </p:val>
                                        </p:tav>
                                        <p:tav tm="100000">
                                          <p:val>
                                            <p:strVal val="ppt_h"/>
                                          </p:val>
                                        </p:tav>
                                      </p:tavLst>
                                    </p:anim>
                                    <p:anim calcmode="lin" valueType="num">
                                      <p:cBhvr>
                                        <p:cTn id="25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8" dur="1" fill="hold">
                                          <p:stCondLst>
                                            <p:cond delay="2999"/>
                                          </p:stCondLst>
                                        </p:cTn>
                                        <p:tgtEl>
                                          <p:spTgt spid="9"/>
                                        </p:tgtEl>
                                        <p:attrNameLst>
                                          <p:attrName>style.visibility</p:attrName>
                                        </p:attrNameLst>
                                      </p:cBhvr>
                                      <p:to>
                                        <p:strVal val="hidden"/>
                                      </p:to>
                                    </p:set>
                                  </p:childTnLst>
                                </p:cTn>
                              </p:par>
                              <p:par>
                                <p:cTn id="259" presetID="19" presetClass="exit" presetSubtype="10" fill="hold" grpId="4" nodeType="withEffect">
                                  <p:stCondLst>
                                    <p:cond delay="0"/>
                                  </p:stCondLst>
                                  <p:childTnLst>
                                    <p:anim calcmode="lin" valueType="num">
                                      <p:cBhvr>
                                        <p:cTn id="260" dur="3000"/>
                                        <p:tgtEl>
                                          <p:spTgt spid="10"/>
                                        </p:tgtEl>
                                        <p:attrNameLst>
                                          <p:attrName>ppt_h</p:attrName>
                                        </p:attrNameLst>
                                      </p:cBhvr>
                                      <p:tavLst>
                                        <p:tav tm="0">
                                          <p:val>
                                            <p:strVal val="ppt_h"/>
                                          </p:val>
                                        </p:tav>
                                        <p:tav tm="100000">
                                          <p:val>
                                            <p:strVal val="ppt_h"/>
                                          </p:val>
                                        </p:tav>
                                      </p:tavLst>
                                    </p:anim>
                                    <p:anim calcmode="lin" valueType="num">
                                      <p:cBhvr>
                                        <p:cTn id="26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2" dur="1" fill="hold">
                                          <p:stCondLst>
                                            <p:cond delay="2999"/>
                                          </p:stCondLst>
                                        </p:cTn>
                                        <p:tgtEl>
                                          <p:spTgt spid="10"/>
                                        </p:tgtEl>
                                        <p:attrNameLst>
                                          <p:attrName>style.visibility</p:attrName>
                                        </p:attrNameLst>
                                      </p:cBhvr>
                                      <p:to>
                                        <p:strVal val="hidden"/>
                                      </p:to>
                                    </p:set>
                                  </p:childTnLst>
                                </p:cTn>
                              </p:par>
                              <p:par>
                                <p:cTn id="263" presetID="19" presetClass="exit" presetSubtype="10" fill="hold" grpId="4" nodeType="withEffect">
                                  <p:stCondLst>
                                    <p:cond delay="0"/>
                                  </p:stCondLst>
                                  <p:childTnLst>
                                    <p:anim calcmode="lin" valueType="num">
                                      <p:cBhvr>
                                        <p:cTn id="264" dur="3000"/>
                                        <p:tgtEl>
                                          <p:spTgt spid="11"/>
                                        </p:tgtEl>
                                        <p:attrNameLst>
                                          <p:attrName>ppt_h</p:attrName>
                                        </p:attrNameLst>
                                      </p:cBhvr>
                                      <p:tavLst>
                                        <p:tav tm="0">
                                          <p:val>
                                            <p:strVal val="ppt_h"/>
                                          </p:val>
                                        </p:tav>
                                        <p:tav tm="100000">
                                          <p:val>
                                            <p:strVal val="ppt_h"/>
                                          </p:val>
                                        </p:tav>
                                      </p:tavLst>
                                    </p:anim>
                                    <p:anim calcmode="lin" valueType="num">
                                      <p:cBhvr>
                                        <p:cTn id="26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11"/>
                                        </p:tgtEl>
                                        <p:attrNameLst>
                                          <p:attrName>style.visibility</p:attrName>
                                        </p:attrNameLst>
                                      </p:cBhvr>
                                      <p:to>
                                        <p:strVal val="hidden"/>
                                      </p:to>
                                    </p:set>
                                  </p:childTnLst>
                                </p:cTn>
                              </p:par>
                              <p:par>
                                <p:cTn id="267" presetID="19" presetClass="exit" presetSubtype="10" fill="hold" grpId="4" nodeType="withEffect">
                                  <p:stCondLst>
                                    <p:cond delay="0"/>
                                  </p:stCondLst>
                                  <p:childTnLst>
                                    <p:anim calcmode="lin" valueType="num">
                                      <p:cBhvr>
                                        <p:cTn id="268" dur="3000"/>
                                        <p:tgtEl>
                                          <p:spTgt spid="12"/>
                                        </p:tgtEl>
                                        <p:attrNameLst>
                                          <p:attrName>ppt_h</p:attrName>
                                        </p:attrNameLst>
                                      </p:cBhvr>
                                      <p:tavLst>
                                        <p:tav tm="0">
                                          <p:val>
                                            <p:strVal val="ppt_h"/>
                                          </p:val>
                                        </p:tav>
                                        <p:tav tm="100000">
                                          <p:val>
                                            <p:strVal val="ppt_h"/>
                                          </p:val>
                                        </p:tav>
                                      </p:tavLst>
                                    </p:anim>
                                    <p:anim calcmode="lin" valueType="num">
                                      <p:cBhvr>
                                        <p:cTn id="26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0" dur="1" fill="hold">
                                          <p:stCondLst>
                                            <p:cond delay="2999"/>
                                          </p:stCondLst>
                                        </p:cTn>
                                        <p:tgtEl>
                                          <p:spTgt spid="12"/>
                                        </p:tgtEl>
                                        <p:attrNameLst>
                                          <p:attrName>style.visibility</p:attrName>
                                        </p:attrNameLst>
                                      </p:cBhvr>
                                      <p:to>
                                        <p:strVal val="hidden"/>
                                      </p:to>
                                    </p:set>
                                  </p:childTnLst>
                                </p:cTn>
                              </p:par>
                              <p:par>
                                <p:cTn id="271" presetID="19" presetClass="exit" presetSubtype="10" fill="hold" grpId="4" nodeType="withEffect">
                                  <p:stCondLst>
                                    <p:cond delay="0"/>
                                  </p:stCondLst>
                                  <p:childTnLst>
                                    <p:anim calcmode="lin" valueType="num">
                                      <p:cBhvr>
                                        <p:cTn id="272" dur="3000"/>
                                        <p:tgtEl>
                                          <p:spTgt spid="13"/>
                                        </p:tgtEl>
                                        <p:attrNameLst>
                                          <p:attrName>ppt_h</p:attrName>
                                        </p:attrNameLst>
                                      </p:cBhvr>
                                      <p:tavLst>
                                        <p:tav tm="0">
                                          <p:val>
                                            <p:strVal val="ppt_h"/>
                                          </p:val>
                                        </p:tav>
                                        <p:tav tm="100000">
                                          <p:val>
                                            <p:strVal val="ppt_h"/>
                                          </p:val>
                                        </p:tav>
                                      </p:tavLst>
                                    </p:anim>
                                    <p:anim calcmode="lin" valueType="num">
                                      <p:cBhvr>
                                        <p:cTn id="27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4" dur="1" fill="hold">
                                          <p:stCondLst>
                                            <p:cond delay="2999"/>
                                          </p:stCondLst>
                                        </p:cTn>
                                        <p:tgtEl>
                                          <p:spTgt spid="13"/>
                                        </p:tgtEl>
                                        <p:attrNameLst>
                                          <p:attrName>style.visibility</p:attrName>
                                        </p:attrNameLst>
                                      </p:cBhvr>
                                      <p:to>
                                        <p:strVal val="hidden"/>
                                      </p:to>
                                    </p:set>
                                  </p:childTnLst>
                                </p:cTn>
                              </p:par>
                              <p:par>
                                <p:cTn id="275" presetID="19" presetClass="exit" presetSubtype="10" fill="hold" grpId="4" nodeType="withEffect">
                                  <p:stCondLst>
                                    <p:cond delay="0"/>
                                  </p:stCondLst>
                                  <p:childTnLst>
                                    <p:anim calcmode="lin" valueType="num">
                                      <p:cBhvr>
                                        <p:cTn id="276" dur="3000"/>
                                        <p:tgtEl>
                                          <p:spTgt spid="14"/>
                                        </p:tgtEl>
                                        <p:attrNameLst>
                                          <p:attrName>ppt_h</p:attrName>
                                        </p:attrNameLst>
                                      </p:cBhvr>
                                      <p:tavLst>
                                        <p:tav tm="0">
                                          <p:val>
                                            <p:strVal val="ppt_h"/>
                                          </p:val>
                                        </p:tav>
                                        <p:tav tm="100000">
                                          <p:val>
                                            <p:strVal val="ppt_h"/>
                                          </p:val>
                                        </p:tav>
                                      </p:tavLst>
                                    </p:anim>
                                    <p:anim calcmode="lin" valueType="num">
                                      <p:cBhvr>
                                        <p:cTn id="27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8" dur="1" fill="hold">
                                          <p:stCondLst>
                                            <p:cond delay="2999"/>
                                          </p:stCondLst>
                                        </p:cTn>
                                        <p:tgtEl>
                                          <p:spTgt spid="14"/>
                                        </p:tgtEl>
                                        <p:attrNameLst>
                                          <p:attrName>style.visibility</p:attrName>
                                        </p:attrNameLst>
                                      </p:cBhvr>
                                      <p:to>
                                        <p:strVal val="hidden"/>
                                      </p:to>
                                    </p:set>
                                  </p:childTnLst>
                                </p:cTn>
                              </p:par>
                              <p:par>
                                <p:cTn id="279" presetID="19" presetClass="exit" presetSubtype="10" fill="hold" grpId="4" nodeType="withEffect">
                                  <p:stCondLst>
                                    <p:cond delay="0"/>
                                  </p:stCondLst>
                                  <p:childTnLst>
                                    <p:anim calcmode="lin" valueType="num">
                                      <p:cBhvr>
                                        <p:cTn id="280" dur="3000"/>
                                        <p:tgtEl>
                                          <p:spTgt spid="15"/>
                                        </p:tgtEl>
                                        <p:attrNameLst>
                                          <p:attrName>ppt_h</p:attrName>
                                        </p:attrNameLst>
                                      </p:cBhvr>
                                      <p:tavLst>
                                        <p:tav tm="0">
                                          <p:val>
                                            <p:strVal val="ppt_h"/>
                                          </p:val>
                                        </p:tav>
                                        <p:tav tm="100000">
                                          <p:val>
                                            <p:strVal val="ppt_h"/>
                                          </p:val>
                                        </p:tav>
                                      </p:tavLst>
                                    </p:anim>
                                    <p:anim calcmode="lin" valueType="num">
                                      <p:cBhvr>
                                        <p:cTn id="28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2" dur="1" fill="hold">
                                          <p:stCondLst>
                                            <p:cond delay="2999"/>
                                          </p:stCondLst>
                                        </p:cTn>
                                        <p:tgtEl>
                                          <p:spTgt spid="15"/>
                                        </p:tgtEl>
                                        <p:attrNameLst>
                                          <p:attrName>style.visibility</p:attrName>
                                        </p:attrNameLst>
                                      </p:cBhvr>
                                      <p:to>
                                        <p:strVal val="hidden"/>
                                      </p:to>
                                    </p:set>
                                  </p:childTnLst>
                                </p:cTn>
                              </p:par>
                              <p:par>
                                <p:cTn id="283" presetID="19" presetClass="exit" presetSubtype="10" fill="hold" grpId="4" nodeType="withEffect">
                                  <p:stCondLst>
                                    <p:cond delay="0"/>
                                  </p:stCondLst>
                                  <p:childTnLst>
                                    <p:anim calcmode="lin" valueType="num">
                                      <p:cBhvr>
                                        <p:cTn id="284" dur="3000"/>
                                        <p:tgtEl>
                                          <p:spTgt spid="16"/>
                                        </p:tgtEl>
                                        <p:attrNameLst>
                                          <p:attrName>ppt_h</p:attrName>
                                        </p:attrNameLst>
                                      </p:cBhvr>
                                      <p:tavLst>
                                        <p:tav tm="0">
                                          <p:val>
                                            <p:strVal val="ppt_h"/>
                                          </p:val>
                                        </p:tav>
                                        <p:tav tm="100000">
                                          <p:val>
                                            <p:strVal val="ppt_h"/>
                                          </p:val>
                                        </p:tav>
                                      </p:tavLst>
                                    </p:anim>
                                    <p:anim calcmode="lin" valueType="num">
                                      <p:cBhvr>
                                        <p:cTn id="28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6" dur="1" fill="hold">
                                          <p:stCondLst>
                                            <p:cond delay="2999"/>
                                          </p:stCondLst>
                                        </p:cTn>
                                        <p:tgtEl>
                                          <p:spTgt spid="16"/>
                                        </p:tgtEl>
                                        <p:attrNameLst>
                                          <p:attrName>style.visibility</p:attrName>
                                        </p:attrNameLst>
                                      </p:cBhvr>
                                      <p:to>
                                        <p:strVal val="hidden"/>
                                      </p:to>
                                    </p:set>
                                  </p:childTnLst>
                                </p:cTn>
                              </p:par>
                              <p:par>
                                <p:cTn id="287" presetID="19" presetClass="exit" presetSubtype="10" fill="hold" grpId="4" nodeType="withEffect">
                                  <p:stCondLst>
                                    <p:cond delay="0"/>
                                  </p:stCondLst>
                                  <p:childTnLst>
                                    <p:anim calcmode="lin" valueType="num">
                                      <p:cBhvr>
                                        <p:cTn id="288" dur="3000"/>
                                        <p:tgtEl>
                                          <p:spTgt spid="17"/>
                                        </p:tgtEl>
                                        <p:attrNameLst>
                                          <p:attrName>ppt_h</p:attrName>
                                        </p:attrNameLst>
                                      </p:cBhvr>
                                      <p:tavLst>
                                        <p:tav tm="0">
                                          <p:val>
                                            <p:strVal val="ppt_h"/>
                                          </p:val>
                                        </p:tav>
                                        <p:tav tm="100000">
                                          <p:val>
                                            <p:strVal val="ppt_h"/>
                                          </p:val>
                                        </p:tav>
                                      </p:tavLst>
                                    </p:anim>
                                    <p:anim calcmode="lin" valueType="num">
                                      <p:cBhvr>
                                        <p:cTn id="289"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0" dur="1" fill="hold">
                                          <p:stCondLst>
                                            <p:cond delay="2999"/>
                                          </p:stCondLst>
                                        </p:cTn>
                                        <p:tgtEl>
                                          <p:spTgt spid="17"/>
                                        </p:tgtEl>
                                        <p:attrNameLst>
                                          <p:attrName>style.visibility</p:attrName>
                                        </p:attrNameLst>
                                      </p:cBhvr>
                                      <p:to>
                                        <p:strVal val="hidden"/>
                                      </p:to>
                                    </p:set>
                                  </p:childTnLst>
                                </p:cTn>
                              </p:par>
                              <p:par>
                                <p:cTn id="291" presetID="19" presetClass="exit" presetSubtype="10" fill="hold" grpId="4" nodeType="withEffect">
                                  <p:stCondLst>
                                    <p:cond delay="0"/>
                                  </p:stCondLst>
                                  <p:childTnLst>
                                    <p:anim calcmode="lin" valueType="num">
                                      <p:cBhvr>
                                        <p:cTn id="292" dur="3000"/>
                                        <p:tgtEl>
                                          <p:spTgt spid="18"/>
                                        </p:tgtEl>
                                        <p:attrNameLst>
                                          <p:attrName>ppt_h</p:attrName>
                                        </p:attrNameLst>
                                      </p:cBhvr>
                                      <p:tavLst>
                                        <p:tav tm="0">
                                          <p:val>
                                            <p:strVal val="ppt_h"/>
                                          </p:val>
                                        </p:tav>
                                        <p:tav tm="100000">
                                          <p:val>
                                            <p:strVal val="ppt_h"/>
                                          </p:val>
                                        </p:tav>
                                      </p:tavLst>
                                    </p:anim>
                                    <p:anim calcmode="lin" valueType="num">
                                      <p:cBhvr>
                                        <p:cTn id="29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999"/>
                                          </p:stCondLst>
                                        </p:cTn>
                                        <p:tgtEl>
                                          <p:spTgt spid="18"/>
                                        </p:tgtEl>
                                        <p:attrNameLst>
                                          <p:attrName>style.visibility</p:attrName>
                                        </p:attrNameLst>
                                      </p:cBhvr>
                                      <p:to>
                                        <p:strVal val="hidden"/>
                                      </p:to>
                                    </p:set>
                                  </p:childTnLst>
                                </p:cTn>
                              </p:par>
                              <p:par>
                                <p:cTn id="295" presetID="19" presetClass="exit" presetSubtype="10" fill="hold" grpId="4" nodeType="withEffect">
                                  <p:stCondLst>
                                    <p:cond delay="0"/>
                                  </p:stCondLst>
                                  <p:childTnLst>
                                    <p:anim calcmode="lin" valueType="num">
                                      <p:cBhvr>
                                        <p:cTn id="296" dur="3000"/>
                                        <p:tgtEl>
                                          <p:spTgt spid="19"/>
                                        </p:tgtEl>
                                        <p:attrNameLst>
                                          <p:attrName>ppt_h</p:attrName>
                                        </p:attrNameLst>
                                      </p:cBhvr>
                                      <p:tavLst>
                                        <p:tav tm="0">
                                          <p:val>
                                            <p:strVal val="ppt_h"/>
                                          </p:val>
                                        </p:tav>
                                        <p:tav tm="100000">
                                          <p:val>
                                            <p:strVal val="ppt_h"/>
                                          </p:val>
                                        </p:tav>
                                      </p:tavLst>
                                    </p:anim>
                                    <p:anim calcmode="lin" valueType="num">
                                      <p:cBhvr>
                                        <p:cTn id="29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8" dur="1" fill="hold">
                                          <p:stCondLst>
                                            <p:cond delay="2999"/>
                                          </p:stCondLst>
                                        </p:cTn>
                                        <p:tgtEl>
                                          <p:spTgt spid="19"/>
                                        </p:tgtEl>
                                        <p:attrNameLst>
                                          <p:attrName>style.visibility</p:attrName>
                                        </p:attrNameLst>
                                      </p:cBhvr>
                                      <p:to>
                                        <p:strVal val="hidden"/>
                                      </p:to>
                                    </p:set>
                                  </p:childTnLst>
                                </p:cTn>
                              </p:par>
                              <p:par>
                                <p:cTn id="299" presetID="19" presetClass="exit" presetSubtype="10" fill="hold" grpId="4" nodeType="withEffect">
                                  <p:stCondLst>
                                    <p:cond delay="0"/>
                                  </p:stCondLst>
                                  <p:childTnLst>
                                    <p:anim calcmode="lin" valueType="num">
                                      <p:cBhvr>
                                        <p:cTn id="300" dur="3000"/>
                                        <p:tgtEl>
                                          <p:spTgt spid="20"/>
                                        </p:tgtEl>
                                        <p:attrNameLst>
                                          <p:attrName>ppt_h</p:attrName>
                                        </p:attrNameLst>
                                      </p:cBhvr>
                                      <p:tavLst>
                                        <p:tav tm="0">
                                          <p:val>
                                            <p:strVal val="ppt_h"/>
                                          </p:val>
                                        </p:tav>
                                        <p:tav tm="100000">
                                          <p:val>
                                            <p:strVal val="ppt_h"/>
                                          </p:val>
                                        </p:tav>
                                      </p:tavLst>
                                    </p:anim>
                                    <p:anim calcmode="lin" valueType="num">
                                      <p:cBhvr>
                                        <p:cTn id="30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2" dur="1" fill="hold">
                                          <p:stCondLst>
                                            <p:cond delay="2999"/>
                                          </p:stCondLst>
                                        </p:cTn>
                                        <p:tgtEl>
                                          <p:spTgt spid="20"/>
                                        </p:tgtEl>
                                        <p:attrNameLst>
                                          <p:attrName>style.visibility</p:attrName>
                                        </p:attrNameLst>
                                      </p:cBhvr>
                                      <p:to>
                                        <p:strVal val="hidden"/>
                                      </p:to>
                                    </p:set>
                                  </p:childTnLst>
                                </p:cTn>
                              </p:par>
                              <p:par>
                                <p:cTn id="303" presetID="19" presetClass="exit" presetSubtype="10" fill="hold" grpId="4" nodeType="withEffect">
                                  <p:stCondLst>
                                    <p:cond delay="0"/>
                                  </p:stCondLst>
                                  <p:childTnLst>
                                    <p:anim calcmode="lin" valueType="num">
                                      <p:cBhvr>
                                        <p:cTn id="304" dur="3000"/>
                                        <p:tgtEl>
                                          <p:spTgt spid="21"/>
                                        </p:tgtEl>
                                        <p:attrNameLst>
                                          <p:attrName>ppt_h</p:attrName>
                                        </p:attrNameLst>
                                      </p:cBhvr>
                                      <p:tavLst>
                                        <p:tav tm="0">
                                          <p:val>
                                            <p:strVal val="ppt_h"/>
                                          </p:val>
                                        </p:tav>
                                        <p:tav tm="100000">
                                          <p:val>
                                            <p:strVal val="ppt_h"/>
                                          </p:val>
                                        </p:tav>
                                      </p:tavLst>
                                    </p:anim>
                                    <p:anim calcmode="lin" valueType="num">
                                      <p:cBhvr>
                                        <p:cTn id="305"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6" dur="1" fill="hold">
                                          <p:stCondLst>
                                            <p:cond delay="2999"/>
                                          </p:stCondLst>
                                        </p:cTn>
                                        <p:tgtEl>
                                          <p:spTgt spid="21"/>
                                        </p:tgtEl>
                                        <p:attrNameLst>
                                          <p:attrName>style.visibility</p:attrName>
                                        </p:attrNameLst>
                                      </p:cBhvr>
                                      <p:to>
                                        <p:strVal val="hidden"/>
                                      </p:to>
                                    </p:set>
                                  </p:childTnLst>
                                </p:cTn>
                              </p:par>
                              <p:par>
                                <p:cTn id="307" presetID="19" presetClass="exit" presetSubtype="10" fill="hold" grpId="4" nodeType="withEffect">
                                  <p:stCondLst>
                                    <p:cond delay="0"/>
                                  </p:stCondLst>
                                  <p:childTnLst>
                                    <p:anim calcmode="lin" valueType="num">
                                      <p:cBhvr>
                                        <p:cTn id="308" dur="3000"/>
                                        <p:tgtEl>
                                          <p:spTgt spid="22"/>
                                        </p:tgtEl>
                                        <p:attrNameLst>
                                          <p:attrName>ppt_h</p:attrName>
                                        </p:attrNameLst>
                                      </p:cBhvr>
                                      <p:tavLst>
                                        <p:tav tm="0">
                                          <p:val>
                                            <p:strVal val="ppt_h"/>
                                          </p:val>
                                        </p:tav>
                                        <p:tav tm="100000">
                                          <p:val>
                                            <p:strVal val="ppt_h"/>
                                          </p:val>
                                        </p:tav>
                                      </p:tavLst>
                                    </p:anim>
                                    <p:anim calcmode="lin" valueType="num">
                                      <p:cBhvr>
                                        <p:cTn id="30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0" dur="1" fill="hold">
                                          <p:stCondLst>
                                            <p:cond delay="2999"/>
                                          </p:stCondLst>
                                        </p:cTn>
                                        <p:tgtEl>
                                          <p:spTgt spid="22"/>
                                        </p:tgtEl>
                                        <p:attrNameLst>
                                          <p:attrName>style.visibility</p:attrName>
                                        </p:attrNameLst>
                                      </p:cBhvr>
                                      <p:to>
                                        <p:strVal val="hidden"/>
                                      </p:to>
                                    </p:set>
                                  </p:childTnLst>
                                </p:cTn>
                              </p:par>
                              <p:par>
                                <p:cTn id="311" presetID="19" presetClass="exit" presetSubtype="10" fill="hold" grpId="4" nodeType="withEffect">
                                  <p:stCondLst>
                                    <p:cond delay="0"/>
                                  </p:stCondLst>
                                  <p:childTnLst>
                                    <p:anim calcmode="lin" valueType="num">
                                      <p:cBhvr>
                                        <p:cTn id="312" dur="3000"/>
                                        <p:tgtEl>
                                          <p:spTgt spid="23"/>
                                        </p:tgtEl>
                                        <p:attrNameLst>
                                          <p:attrName>ppt_h</p:attrName>
                                        </p:attrNameLst>
                                      </p:cBhvr>
                                      <p:tavLst>
                                        <p:tav tm="0">
                                          <p:val>
                                            <p:strVal val="ppt_h"/>
                                          </p:val>
                                        </p:tav>
                                        <p:tav tm="100000">
                                          <p:val>
                                            <p:strVal val="ppt_h"/>
                                          </p:val>
                                        </p:tav>
                                      </p:tavLst>
                                    </p:anim>
                                    <p:anim calcmode="lin" valueType="num">
                                      <p:cBhvr>
                                        <p:cTn id="313"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4" dur="1" fill="hold">
                                          <p:stCondLst>
                                            <p:cond delay="2999"/>
                                          </p:stCondLst>
                                        </p:cTn>
                                        <p:tgtEl>
                                          <p:spTgt spid="23"/>
                                        </p:tgtEl>
                                        <p:attrNameLst>
                                          <p:attrName>style.visibility</p:attrName>
                                        </p:attrNameLst>
                                      </p:cBhvr>
                                      <p:to>
                                        <p:strVal val="hidden"/>
                                      </p:to>
                                    </p:set>
                                  </p:childTnLst>
                                </p:cTn>
                              </p:par>
                              <p:par>
                                <p:cTn id="315" presetID="2" presetClass="entr" presetSubtype="1" fill="hold" nodeType="withEffect">
                                  <p:stCondLst>
                                    <p:cond delay="0"/>
                                  </p:stCondLst>
                                  <p:childTnLst>
                                    <p:set>
                                      <p:cBhvr>
                                        <p:cTn id="316" dur="1" fill="hold">
                                          <p:stCondLst>
                                            <p:cond delay="0"/>
                                          </p:stCondLst>
                                        </p:cTn>
                                        <p:tgtEl>
                                          <p:spTgt spid="4"/>
                                        </p:tgtEl>
                                        <p:attrNameLst>
                                          <p:attrName>style.visibility</p:attrName>
                                        </p:attrNameLst>
                                      </p:cBhvr>
                                      <p:to>
                                        <p:strVal val="visible"/>
                                      </p:to>
                                    </p:set>
                                    <p:anim calcmode="lin" valueType="num">
                                      <p:cBhvr additive="base">
                                        <p:cTn id="317" dur="3000" fill="hold"/>
                                        <p:tgtEl>
                                          <p:spTgt spid="4"/>
                                        </p:tgtEl>
                                        <p:attrNameLst>
                                          <p:attrName>ppt_x</p:attrName>
                                        </p:attrNameLst>
                                      </p:cBhvr>
                                      <p:tavLst>
                                        <p:tav tm="0">
                                          <p:val>
                                            <p:strVal val="#ppt_x"/>
                                          </p:val>
                                        </p:tav>
                                        <p:tav tm="100000">
                                          <p:val>
                                            <p:strVal val="#ppt_x"/>
                                          </p:val>
                                        </p:tav>
                                      </p:tavLst>
                                    </p:anim>
                                    <p:anim calcmode="lin" valueType="num">
                                      <p:cBhvr additive="base">
                                        <p:cTn id="318" dur="3000" fill="hold"/>
                                        <p:tgtEl>
                                          <p:spTgt spid="4"/>
                                        </p:tgtEl>
                                        <p:attrNameLst>
                                          <p:attrName>ppt_y</p:attrName>
                                        </p:attrNameLst>
                                      </p:cBhvr>
                                      <p:tavLst>
                                        <p:tav tm="0">
                                          <p:val>
                                            <p:strVal val="0-#ppt_h/2"/>
                                          </p:val>
                                        </p:tav>
                                        <p:tav tm="100000">
                                          <p:val>
                                            <p:strVal val="#ppt_y"/>
                                          </p:val>
                                        </p:tav>
                                      </p:tavLst>
                                    </p:anim>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adec2f5309eecdfa5fe5-1600.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rot="3976532">
            <a:off x="7272550" y="28244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rot="3976532">
            <a:off x="7272551"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rot="3976532">
            <a:off x="5514787" y="711052"/>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3976532">
            <a:off x="5443349"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rot="3976532">
            <a:off x="3657399" y="121112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rot="3976532">
            <a:off x="3657399" y="442582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rot="3976532">
            <a:off x="1942887" y="156830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3976532">
            <a:off x="1942887" y="399720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rot="3976532">
            <a:off x="228407" y="178262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rot="3976532">
            <a:off x="228406" y="356857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0-#ppt_w/2"/>
                                          </p:val>
                                        </p:tav>
                                        <p:tav tm="100000">
                                          <p:val>
                                            <p:strVal val="#ppt_x"/>
                                          </p:val>
                                        </p:tav>
                                      </p:tavLst>
                                    </p:anim>
                                    <p:anim calcmode="lin" valueType="num">
                                      <p:cBhvr additive="base">
                                        <p:cTn id="31" dur="3000" fill="hold"/>
                                        <p:tgtEl>
                                          <p:spTgt spid="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0-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0-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1+ppt_w/2"/>
                                          </p:val>
                                        </p:tav>
                                      </p:tavLst>
                                    </p:anim>
                                    <p:anim calcmode="lin" valueType="num">
                                      <p:cBhvr additive="base">
                                        <p:cTn id="103" dur="3000"/>
                                        <p:tgtEl>
                                          <p:spTgt spid="12"/>
                                        </p:tgtEl>
                                        <p:attrNameLst>
                                          <p:attrName>ppt_y</p:attrName>
                                        </p:attrNameLst>
                                      </p:cBhvr>
                                      <p:tavLst>
                                        <p:tav tm="0">
                                          <p:val>
                                            <p:strVal val="ppt_y"/>
                                          </p:val>
                                        </p:tav>
                                        <p:tav tm="100000">
                                          <p:val>
                                            <p:strVal val="1+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1+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cc8904979-ukrasheniya-fioletovyj-klematis-n1839.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Anillo"/>
          <p:cNvSpPr/>
          <p:nvPr/>
        </p:nvSpPr>
        <p:spPr>
          <a:xfrm>
            <a:off x="0" y="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358050" y="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00100" y="164305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500826" y="164305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071670" y="328612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572132" y="3357562"/>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508634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508634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9"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9"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0-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9" fill="hold" grpId="2"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0-ppt_w/2"/>
                                          </p:val>
                                        </p:tav>
                                      </p:tavLst>
                                    </p:anim>
                                    <p:anim calcmode="lin" valueType="num">
                                      <p:cBhvr additive="base">
                                        <p:cTn id="71" dur="3000"/>
                                        <p:tgtEl>
                                          <p:spTgt spid="12"/>
                                        </p:tgtEl>
                                        <p:attrNameLst>
                                          <p:attrName>ppt_y</p:attrName>
                                        </p:attrNameLst>
                                      </p:cBhvr>
                                      <p:tavLst>
                                        <p:tav tm="0">
                                          <p:val>
                                            <p:strVal val="ppt_y"/>
                                          </p:val>
                                        </p:tav>
                                        <p:tav tm="100000">
                                          <p:val>
                                            <p:strVal val="0-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0-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4"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1+#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2598-1920x1200.jpg"/>
          <p:cNvPicPr>
            <a:picLocks noChangeAspect="1"/>
          </p:cNvPicPr>
          <p:nvPr/>
        </p:nvPicPr>
        <p:blipFill>
          <a:blip r:embed="rId2"/>
          <a:stretch>
            <a:fillRect/>
          </a:stretch>
        </p:blipFill>
        <p:spPr>
          <a:xfrm>
            <a:off x="0" y="3345"/>
            <a:ext cx="9144000" cy="6851309"/>
          </a:xfrm>
          <a:prstGeom prst="rect">
            <a:avLst/>
          </a:prstGeom>
        </p:spPr>
      </p:pic>
      <p:sp>
        <p:nvSpPr>
          <p:cNvPr id="5" name="4 Elipse"/>
          <p:cNvSpPr/>
          <p:nvPr/>
        </p:nvSpPr>
        <p:spPr>
          <a:xfrm>
            <a:off x="764383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764383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50069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71474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071670"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000232" y="3500438"/>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578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8578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4"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ppt_x"/>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6"/>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7"/>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9"/>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25_1280x800.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85722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7183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929058"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514350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143652"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000876"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215322"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10215602"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8"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ppt_y"/>
                                          </p:val>
                                        </p:tav>
                                      </p:tavLst>
                                    </p:anim>
                                    <p:set>
                                      <p:cBhvr>
                                        <p:cTn id="116" dur="1" fill="hold">
                                          <p:stCondLst>
                                            <p:cond delay="2999"/>
                                          </p:stCondLst>
                                        </p:cTn>
                                        <p:tgtEl>
                                          <p:spTgt spid="13"/>
                                        </p:tgtEl>
                                        <p:attrNameLst>
                                          <p:attrName>style.visibility</p:attrName>
                                        </p:attrNameLst>
                                      </p:cBhvr>
                                      <p:to>
                                        <p:strVal val="hidden"/>
                                      </p:to>
                                    </p:set>
                                  </p:childTnLst>
                                </p:cTn>
                              </p:par>
                              <p:par>
                                <p:cTn id="117" presetID="23" presetClass="entr" presetSubtype="27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2/3*#ppt_w"/>
                                          </p:val>
                                        </p:tav>
                                        <p:tav tm="100000">
                                          <p:val>
                                            <p:strVal val="#ppt_w"/>
                                          </p:val>
                                        </p:tav>
                                      </p:tavLst>
                                    </p:anim>
                                    <p:anim calcmode="lin" valueType="num">
                                      <p:cBhvr>
                                        <p:cTn id="120" dur="3000" fill="hold"/>
                                        <p:tgtEl>
                                          <p:spTgt spid="4"/>
                                        </p:tgtEl>
                                        <p:attrNameLst>
                                          <p:attrName>ppt_h</p:attrName>
                                        </p:attrNameLst>
                                      </p:cBhvr>
                                      <p:tavLst>
                                        <p:tav tm="0">
                                          <p:val>
                                            <p:strVal val="2/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reflection blurRad="6350" stA="50000" endA="300" endPos="900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effectLst>
            <a:reflection blurRad="6350" stA="50000" endA="300" endPos="90000" dir="5400000" sy="-100000" algn="bl" rotWithShape="0"/>
          </a:effectLst>
        </p:spPr>
        <p:txBody>
          <a:bodyPr/>
          <a:lstStyle/>
          <a:p>
            <a:endParaRPr lang="es-ES" dirty="0"/>
          </a:p>
        </p:txBody>
      </p:sp>
      <p:pic>
        <p:nvPicPr>
          <p:cNvPr id="4" name="3 Imagen" descr="331269-svetik.jpg"/>
          <p:cNvPicPr>
            <a:picLocks noChangeAspect="1"/>
          </p:cNvPicPr>
          <p:nvPr/>
        </p:nvPicPr>
        <p:blipFill>
          <a:blip r:embed="rId2"/>
          <a:stretch>
            <a:fillRect/>
          </a:stretch>
        </p:blipFill>
        <p:spPr>
          <a:xfrm>
            <a:off x="0" y="0"/>
            <a:ext cx="9144000" cy="6858000"/>
          </a:xfrm>
          <a:prstGeom prst="rect">
            <a:avLst/>
          </a:prstGeom>
          <a:effectLst/>
        </p:spPr>
      </p:pic>
      <p:sp>
        <p:nvSpPr>
          <p:cNvPr id="10" name="9 Rectángulo"/>
          <p:cNvSpPr/>
          <p:nvPr/>
        </p:nvSpPr>
        <p:spPr>
          <a:xfrm>
            <a:off x="0"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00034"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00034"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000132"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000132"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500166"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500166"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000264"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000264"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500298"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500298"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3000396"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3000396"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500430"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500430"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000528"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000528"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500562"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500562"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000660"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000660"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500694"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500694"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6000792"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000792"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500826"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000924"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000924"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500958"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500958"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929618"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929618"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429652" y="1714488"/>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429652" y="3571876"/>
            <a:ext cx="714348" cy="1785950"/>
          </a:xfrm>
          <a:prstGeom prst="rect">
            <a:avLst/>
          </a:prstGeom>
          <a:blipFill>
            <a:blip r:embed="rId3" cstate="print"/>
            <a:stretch>
              <a:fillRect/>
            </a:stretch>
          </a:blipFill>
          <a:ln>
            <a:solidFill>
              <a:srgbClr val="8C4DBB"/>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6"/>
                                        </p:tgtEl>
                                        <p:attrNameLst>
                                          <p:attrName>style.opacity</p:attrName>
                                        </p:attrNameLst>
                                      </p:cBhvr>
                                      <p:to>
                                        <p:strVal val="0"/>
                                      </p:to>
                                    </p:set>
                                    <p:animEffect filter="image" prLst="opacity: 0">
                                      <p:cBhvr rctx="IE">
                                        <p:cTn id="7" dur="indefinite"/>
                                        <p:tgtEl>
                                          <p:spTgt spid="4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3000"/>
                                        <p:tgtEl>
                                          <p:spTgt spid="1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3000"/>
                                        <p:tgtEl>
                                          <p:spTgt spid="11"/>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3000"/>
                                        <p:tgtEl>
                                          <p:spTgt spid="1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3000"/>
                                        <p:tgtEl>
                                          <p:spTgt spid="14"/>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3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horizontal)">
                                      <p:cBhvr>
                                        <p:cTn id="28" dur="3000"/>
                                        <p:tgtEl>
                                          <p:spTgt spid="16"/>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linds(horizontal)">
                                      <p:cBhvr>
                                        <p:cTn id="31" dur="3000"/>
                                        <p:tgtEl>
                                          <p:spTgt spid="17"/>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linds(horizontal)">
                                      <p:cBhvr>
                                        <p:cTn id="34" dur="3000"/>
                                        <p:tgtEl>
                                          <p:spTgt spid="18"/>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3000"/>
                                        <p:tgtEl>
                                          <p:spTgt spid="19"/>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blinds(horizontal)">
                                      <p:cBhvr>
                                        <p:cTn id="40" dur="3000"/>
                                        <p:tgtEl>
                                          <p:spTgt spid="20"/>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linds(horizontal)">
                                      <p:cBhvr>
                                        <p:cTn id="43" dur="3000"/>
                                        <p:tgtEl>
                                          <p:spTgt spid="21"/>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blinds(horizontal)">
                                      <p:cBhvr>
                                        <p:cTn id="46" dur="3000"/>
                                        <p:tgtEl>
                                          <p:spTgt spid="22"/>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blinds(horizontal)">
                                      <p:cBhvr>
                                        <p:cTn id="49" dur="3000"/>
                                        <p:tgtEl>
                                          <p:spTgt spid="23"/>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blinds(horizontal)">
                                      <p:cBhvr>
                                        <p:cTn id="52" dur="3000"/>
                                        <p:tgtEl>
                                          <p:spTgt spid="24"/>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blinds(horizontal)">
                                      <p:cBhvr>
                                        <p:cTn id="55" dur="3000"/>
                                        <p:tgtEl>
                                          <p:spTgt spid="25"/>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blinds(horizontal)">
                                      <p:cBhvr>
                                        <p:cTn id="58" dur="3000"/>
                                        <p:tgtEl>
                                          <p:spTgt spid="26"/>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blinds(horizontal)">
                                      <p:cBhvr>
                                        <p:cTn id="61" dur="3000"/>
                                        <p:tgtEl>
                                          <p:spTgt spid="27"/>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blinds(horizontal)">
                                      <p:cBhvr>
                                        <p:cTn id="64" dur="3000"/>
                                        <p:tgtEl>
                                          <p:spTgt spid="28"/>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blinds(horizontal)">
                                      <p:cBhvr>
                                        <p:cTn id="67" dur="3000"/>
                                        <p:tgtEl>
                                          <p:spTgt spid="29"/>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blinds(horizontal)">
                                      <p:cBhvr>
                                        <p:cTn id="70" dur="3000"/>
                                        <p:tgtEl>
                                          <p:spTgt spid="30"/>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blinds(horizontal)">
                                      <p:cBhvr>
                                        <p:cTn id="73" dur="3000"/>
                                        <p:tgtEl>
                                          <p:spTgt spid="31"/>
                                        </p:tgtEl>
                                      </p:cBhvr>
                                    </p:animEffect>
                                  </p:childTnLst>
                                </p:cTn>
                              </p:par>
                              <p:par>
                                <p:cTn id="74" presetID="3" presetClass="entr" presetSubtype="10"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blinds(horizontal)">
                                      <p:cBhvr>
                                        <p:cTn id="76" dur="3000"/>
                                        <p:tgtEl>
                                          <p:spTgt spid="32"/>
                                        </p:tgtEl>
                                      </p:cBhvr>
                                    </p:animEffect>
                                  </p:childTnLst>
                                </p:cTn>
                              </p:par>
                              <p:par>
                                <p:cTn id="77" presetID="3" presetClass="entr" presetSubtype="10"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blinds(horizontal)">
                                      <p:cBhvr>
                                        <p:cTn id="79" dur="3000"/>
                                        <p:tgtEl>
                                          <p:spTgt spid="33"/>
                                        </p:tgtEl>
                                      </p:cBhvr>
                                    </p:animEffect>
                                  </p:childTnLst>
                                </p:cTn>
                              </p:par>
                              <p:par>
                                <p:cTn id="80" presetID="3" presetClass="entr" presetSubtype="10" fill="hold" grpId="0" nodeType="with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blinds(horizontal)">
                                      <p:cBhvr>
                                        <p:cTn id="82" dur="3000"/>
                                        <p:tgtEl>
                                          <p:spTgt spid="34"/>
                                        </p:tgtEl>
                                      </p:cBhvr>
                                    </p:animEffect>
                                  </p:childTnLst>
                                </p:cTn>
                              </p:par>
                              <p:par>
                                <p:cTn id="83" presetID="3" presetClass="entr" presetSubtype="10" fill="hold" grpId="0" nodeType="with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blinds(horizontal)">
                                      <p:cBhvr>
                                        <p:cTn id="85" dur="3000"/>
                                        <p:tgtEl>
                                          <p:spTgt spid="35"/>
                                        </p:tgtEl>
                                      </p:cBhvr>
                                    </p:animEffect>
                                  </p:childTnLst>
                                </p:cTn>
                              </p:par>
                              <p:par>
                                <p:cTn id="86" presetID="3" presetClass="entr" presetSubtype="10" fill="hold" grpId="0" nodeType="withEffect">
                                  <p:stCondLst>
                                    <p:cond delay="0"/>
                                  </p:stCondLst>
                                  <p:childTnLst>
                                    <p:set>
                                      <p:cBhvr>
                                        <p:cTn id="87" dur="1" fill="hold">
                                          <p:stCondLst>
                                            <p:cond delay="0"/>
                                          </p:stCondLst>
                                        </p:cTn>
                                        <p:tgtEl>
                                          <p:spTgt spid="36"/>
                                        </p:tgtEl>
                                        <p:attrNameLst>
                                          <p:attrName>style.visibility</p:attrName>
                                        </p:attrNameLst>
                                      </p:cBhvr>
                                      <p:to>
                                        <p:strVal val="visible"/>
                                      </p:to>
                                    </p:set>
                                    <p:animEffect transition="in" filter="blinds(horizontal)">
                                      <p:cBhvr>
                                        <p:cTn id="88" dur="3000"/>
                                        <p:tgtEl>
                                          <p:spTgt spid="36"/>
                                        </p:tgtEl>
                                      </p:cBhvr>
                                    </p:animEffect>
                                  </p:childTnLst>
                                </p:cTn>
                              </p:par>
                              <p:par>
                                <p:cTn id="89" presetID="3" presetClass="entr" presetSubtype="10"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blinds(horizontal)">
                                      <p:cBhvr>
                                        <p:cTn id="91" dur="3000"/>
                                        <p:tgtEl>
                                          <p:spTgt spid="37"/>
                                        </p:tgtEl>
                                      </p:cBhvr>
                                    </p:animEffect>
                                  </p:childTnLst>
                                </p:cTn>
                              </p:par>
                              <p:par>
                                <p:cTn id="92" presetID="3" presetClass="entr" presetSubtype="10" fill="hold" grpId="0" nodeType="withEffect">
                                  <p:stCondLst>
                                    <p:cond delay="0"/>
                                  </p:stCondLst>
                                  <p:childTnLst>
                                    <p:set>
                                      <p:cBhvr>
                                        <p:cTn id="93" dur="1" fill="hold">
                                          <p:stCondLst>
                                            <p:cond delay="0"/>
                                          </p:stCondLst>
                                        </p:cTn>
                                        <p:tgtEl>
                                          <p:spTgt spid="38"/>
                                        </p:tgtEl>
                                        <p:attrNameLst>
                                          <p:attrName>style.visibility</p:attrName>
                                        </p:attrNameLst>
                                      </p:cBhvr>
                                      <p:to>
                                        <p:strVal val="visible"/>
                                      </p:to>
                                    </p:set>
                                    <p:animEffect transition="in" filter="blinds(horizontal)">
                                      <p:cBhvr>
                                        <p:cTn id="94" dur="3000"/>
                                        <p:tgtEl>
                                          <p:spTgt spid="38"/>
                                        </p:tgtEl>
                                      </p:cBhvr>
                                    </p:animEffect>
                                  </p:childTnLst>
                                </p:cTn>
                              </p:par>
                              <p:par>
                                <p:cTn id="95" presetID="3" presetClass="entr" presetSubtype="10" fill="hold" grpId="0" nodeType="withEffect">
                                  <p:stCondLst>
                                    <p:cond delay="0"/>
                                  </p:stCondLst>
                                  <p:childTnLst>
                                    <p:set>
                                      <p:cBhvr>
                                        <p:cTn id="96" dur="1" fill="hold">
                                          <p:stCondLst>
                                            <p:cond delay="0"/>
                                          </p:stCondLst>
                                        </p:cTn>
                                        <p:tgtEl>
                                          <p:spTgt spid="39"/>
                                        </p:tgtEl>
                                        <p:attrNameLst>
                                          <p:attrName>style.visibility</p:attrName>
                                        </p:attrNameLst>
                                      </p:cBhvr>
                                      <p:to>
                                        <p:strVal val="visible"/>
                                      </p:to>
                                    </p:set>
                                    <p:animEffect transition="in" filter="blinds(horizontal)">
                                      <p:cBhvr>
                                        <p:cTn id="97" dur="3000"/>
                                        <p:tgtEl>
                                          <p:spTgt spid="39"/>
                                        </p:tgtEl>
                                      </p:cBhvr>
                                    </p:animEffect>
                                  </p:childTnLst>
                                </p:cTn>
                              </p:par>
                              <p:par>
                                <p:cTn id="98" presetID="3" presetClass="entr" presetSubtype="10" fill="hold" grpId="0" nodeType="withEffect">
                                  <p:stCondLst>
                                    <p:cond delay="0"/>
                                  </p:stCondLst>
                                  <p:childTnLst>
                                    <p:set>
                                      <p:cBhvr>
                                        <p:cTn id="99" dur="1" fill="hold">
                                          <p:stCondLst>
                                            <p:cond delay="0"/>
                                          </p:stCondLst>
                                        </p:cTn>
                                        <p:tgtEl>
                                          <p:spTgt spid="40"/>
                                        </p:tgtEl>
                                        <p:attrNameLst>
                                          <p:attrName>style.visibility</p:attrName>
                                        </p:attrNameLst>
                                      </p:cBhvr>
                                      <p:to>
                                        <p:strVal val="visible"/>
                                      </p:to>
                                    </p:set>
                                    <p:animEffect transition="in" filter="blinds(horizontal)">
                                      <p:cBhvr>
                                        <p:cTn id="100" dur="3000"/>
                                        <p:tgtEl>
                                          <p:spTgt spid="40"/>
                                        </p:tgtEl>
                                      </p:cBhvr>
                                    </p:animEffect>
                                  </p:childTnLst>
                                </p:cTn>
                              </p:par>
                              <p:par>
                                <p:cTn id="101" presetID="3" presetClass="entr" presetSubtype="10" fill="hold" grpId="0" nodeType="withEffect">
                                  <p:stCondLst>
                                    <p:cond delay="0"/>
                                  </p:stCondLst>
                                  <p:childTnLst>
                                    <p:set>
                                      <p:cBhvr>
                                        <p:cTn id="102" dur="1" fill="hold">
                                          <p:stCondLst>
                                            <p:cond delay="0"/>
                                          </p:stCondLst>
                                        </p:cTn>
                                        <p:tgtEl>
                                          <p:spTgt spid="41"/>
                                        </p:tgtEl>
                                        <p:attrNameLst>
                                          <p:attrName>style.visibility</p:attrName>
                                        </p:attrNameLst>
                                      </p:cBhvr>
                                      <p:to>
                                        <p:strVal val="visible"/>
                                      </p:to>
                                    </p:set>
                                    <p:animEffect transition="in" filter="blinds(horizontal)">
                                      <p:cBhvr>
                                        <p:cTn id="103" dur="3000"/>
                                        <p:tgtEl>
                                          <p:spTgt spid="41"/>
                                        </p:tgtEl>
                                      </p:cBhvr>
                                    </p:animEffect>
                                  </p:childTnLst>
                                </p:cTn>
                              </p:par>
                              <p:par>
                                <p:cTn id="104" presetID="3" presetClass="entr" presetSubtype="10" fill="hold" grpId="0" nodeType="withEffect">
                                  <p:stCondLst>
                                    <p:cond delay="0"/>
                                  </p:stCondLst>
                                  <p:childTnLst>
                                    <p:set>
                                      <p:cBhvr>
                                        <p:cTn id="105" dur="1" fill="hold">
                                          <p:stCondLst>
                                            <p:cond delay="0"/>
                                          </p:stCondLst>
                                        </p:cTn>
                                        <p:tgtEl>
                                          <p:spTgt spid="42"/>
                                        </p:tgtEl>
                                        <p:attrNameLst>
                                          <p:attrName>style.visibility</p:attrName>
                                        </p:attrNameLst>
                                      </p:cBhvr>
                                      <p:to>
                                        <p:strVal val="visible"/>
                                      </p:to>
                                    </p:set>
                                    <p:animEffect transition="in" filter="blinds(horizontal)">
                                      <p:cBhvr>
                                        <p:cTn id="106" dur="3000"/>
                                        <p:tgtEl>
                                          <p:spTgt spid="42"/>
                                        </p:tgtEl>
                                      </p:cBhvr>
                                    </p:animEffect>
                                  </p:childTnLst>
                                </p:cTn>
                              </p:par>
                              <p:par>
                                <p:cTn id="107" presetID="3" presetClass="entr" presetSubtype="10" fill="hold" grpId="0" nodeType="withEffect">
                                  <p:stCondLst>
                                    <p:cond delay="0"/>
                                  </p:stCondLst>
                                  <p:childTnLst>
                                    <p:set>
                                      <p:cBhvr>
                                        <p:cTn id="108" dur="1" fill="hold">
                                          <p:stCondLst>
                                            <p:cond delay="0"/>
                                          </p:stCondLst>
                                        </p:cTn>
                                        <p:tgtEl>
                                          <p:spTgt spid="43"/>
                                        </p:tgtEl>
                                        <p:attrNameLst>
                                          <p:attrName>style.visibility</p:attrName>
                                        </p:attrNameLst>
                                      </p:cBhvr>
                                      <p:to>
                                        <p:strVal val="visible"/>
                                      </p:to>
                                    </p:set>
                                    <p:animEffect transition="in" filter="blinds(horizontal)">
                                      <p:cBhvr>
                                        <p:cTn id="109" dur="3000"/>
                                        <p:tgtEl>
                                          <p:spTgt spid="43"/>
                                        </p:tgtEl>
                                      </p:cBhvr>
                                    </p:animEffect>
                                  </p:childTnLst>
                                </p:cTn>
                              </p:par>
                              <p:par>
                                <p:cTn id="110" presetID="3" presetClass="entr" presetSubtype="10"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blinds(horizontal)">
                                      <p:cBhvr>
                                        <p:cTn id="112" dur="3000"/>
                                        <p:tgtEl>
                                          <p:spTgt spid="44"/>
                                        </p:tgtEl>
                                      </p:cBhvr>
                                    </p:animEffect>
                                  </p:childTnLst>
                                </p:cTn>
                              </p:par>
                              <p:par>
                                <p:cTn id="113" presetID="3" presetClass="entr" presetSubtype="10" fill="hold" grpId="0" nodeType="with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blinds(horizontal)">
                                      <p:cBhvr>
                                        <p:cTn id="115" dur="3000"/>
                                        <p:tgtEl>
                                          <p:spTgt spid="45"/>
                                        </p:tgtEl>
                                      </p:cBhvr>
                                    </p:animEffect>
                                  </p:childTnLst>
                                </p:cTn>
                              </p:par>
                              <p:par>
                                <p:cTn id="116" presetID="2" presetClass="entr" presetSubtype="8"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additive="base">
                                        <p:cTn id="118" dur="3000" fill="hold"/>
                                        <p:tgtEl>
                                          <p:spTgt spid="10"/>
                                        </p:tgtEl>
                                        <p:attrNameLst>
                                          <p:attrName>ppt_x</p:attrName>
                                        </p:attrNameLst>
                                      </p:cBhvr>
                                      <p:tavLst>
                                        <p:tav tm="0">
                                          <p:val>
                                            <p:strVal val="0-#ppt_w/2"/>
                                          </p:val>
                                        </p:tav>
                                        <p:tav tm="100000">
                                          <p:val>
                                            <p:strVal val="#ppt_x"/>
                                          </p:val>
                                        </p:tav>
                                      </p:tavLst>
                                    </p:anim>
                                    <p:anim calcmode="lin" valueType="num">
                                      <p:cBhvr additive="base">
                                        <p:cTn id="119" dur="3000" fill="hold"/>
                                        <p:tgtEl>
                                          <p:spTgt spid="10"/>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additive="base">
                                        <p:cTn id="122" dur="3000" fill="hold"/>
                                        <p:tgtEl>
                                          <p:spTgt spid="12"/>
                                        </p:tgtEl>
                                        <p:attrNameLst>
                                          <p:attrName>ppt_x</p:attrName>
                                        </p:attrNameLst>
                                      </p:cBhvr>
                                      <p:tavLst>
                                        <p:tav tm="0">
                                          <p:val>
                                            <p:strVal val="0-#ppt_w/2"/>
                                          </p:val>
                                        </p:tav>
                                        <p:tav tm="100000">
                                          <p:val>
                                            <p:strVal val="#ppt_x"/>
                                          </p:val>
                                        </p:tav>
                                      </p:tavLst>
                                    </p:anim>
                                    <p:anim calcmode="lin" valueType="num">
                                      <p:cBhvr additive="base">
                                        <p:cTn id="123" dur="3000" fill="hold"/>
                                        <p:tgtEl>
                                          <p:spTgt spid="12"/>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0-#ppt_w/2"/>
                                          </p:val>
                                        </p:tav>
                                        <p:tav tm="100000">
                                          <p:val>
                                            <p:strVal val="#ppt_x"/>
                                          </p:val>
                                        </p:tav>
                                      </p:tavLst>
                                    </p:anim>
                                    <p:anim calcmode="lin" valueType="num">
                                      <p:cBhvr additive="base">
                                        <p:cTn id="127" dur="3000" fill="hold"/>
                                        <p:tgtEl>
                                          <p:spTgt spid="14"/>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6"/>
                                        </p:tgtEl>
                                        <p:attrNameLst>
                                          <p:attrName>style.visibility</p:attrName>
                                        </p:attrNameLst>
                                      </p:cBhvr>
                                      <p:to>
                                        <p:strVal val="visible"/>
                                      </p:to>
                                    </p:set>
                                    <p:anim calcmode="lin" valueType="num">
                                      <p:cBhvr additive="base">
                                        <p:cTn id="130" dur="3000" fill="hold"/>
                                        <p:tgtEl>
                                          <p:spTgt spid="16"/>
                                        </p:tgtEl>
                                        <p:attrNameLst>
                                          <p:attrName>ppt_x</p:attrName>
                                        </p:attrNameLst>
                                      </p:cBhvr>
                                      <p:tavLst>
                                        <p:tav tm="0">
                                          <p:val>
                                            <p:strVal val="0-#ppt_w/2"/>
                                          </p:val>
                                        </p:tav>
                                        <p:tav tm="100000">
                                          <p:val>
                                            <p:strVal val="#ppt_x"/>
                                          </p:val>
                                        </p:tav>
                                      </p:tavLst>
                                    </p:anim>
                                    <p:anim calcmode="lin" valueType="num">
                                      <p:cBhvr additive="base">
                                        <p:cTn id="131" dur="3000" fill="hold"/>
                                        <p:tgtEl>
                                          <p:spTgt spid="16"/>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additive="base">
                                        <p:cTn id="134" dur="3000" fill="hold"/>
                                        <p:tgtEl>
                                          <p:spTgt spid="18"/>
                                        </p:tgtEl>
                                        <p:attrNameLst>
                                          <p:attrName>ppt_x</p:attrName>
                                        </p:attrNameLst>
                                      </p:cBhvr>
                                      <p:tavLst>
                                        <p:tav tm="0">
                                          <p:val>
                                            <p:strVal val="0-#ppt_w/2"/>
                                          </p:val>
                                        </p:tav>
                                        <p:tav tm="100000">
                                          <p:val>
                                            <p:strVal val="#ppt_x"/>
                                          </p:val>
                                        </p:tav>
                                      </p:tavLst>
                                    </p:anim>
                                    <p:anim calcmode="lin" valueType="num">
                                      <p:cBhvr additive="base">
                                        <p:cTn id="135" dur="3000" fill="hold"/>
                                        <p:tgtEl>
                                          <p:spTgt spid="18"/>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20"/>
                                        </p:tgtEl>
                                        <p:attrNameLst>
                                          <p:attrName>style.visibility</p:attrName>
                                        </p:attrNameLst>
                                      </p:cBhvr>
                                      <p:to>
                                        <p:strVal val="visible"/>
                                      </p:to>
                                    </p:set>
                                    <p:anim calcmode="lin" valueType="num">
                                      <p:cBhvr additive="base">
                                        <p:cTn id="138" dur="3000" fill="hold"/>
                                        <p:tgtEl>
                                          <p:spTgt spid="20"/>
                                        </p:tgtEl>
                                        <p:attrNameLst>
                                          <p:attrName>ppt_x</p:attrName>
                                        </p:attrNameLst>
                                      </p:cBhvr>
                                      <p:tavLst>
                                        <p:tav tm="0">
                                          <p:val>
                                            <p:strVal val="0-#ppt_w/2"/>
                                          </p:val>
                                        </p:tav>
                                        <p:tav tm="100000">
                                          <p:val>
                                            <p:strVal val="#ppt_x"/>
                                          </p:val>
                                        </p:tav>
                                      </p:tavLst>
                                    </p:anim>
                                    <p:anim calcmode="lin" valueType="num">
                                      <p:cBhvr additive="base">
                                        <p:cTn id="139" dur="3000" fill="hold"/>
                                        <p:tgtEl>
                                          <p:spTgt spid="20"/>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22"/>
                                        </p:tgtEl>
                                        <p:attrNameLst>
                                          <p:attrName>style.visibility</p:attrName>
                                        </p:attrNameLst>
                                      </p:cBhvr>
                                      <p:to>
                                        <p:strVal val="visible"/>
                                      </p:to>
                                    </p:set>
                                    <p:anim calcmode="lin" valueType="num">
                                      <p:cBhvr additive="base">
                                        <p:cTn id="142" dur="3000" fill="hold"/>
                                        <p:tgtEl>
                                          <p:spTgt spid="22"/>
                                        </p:tgtEl>
                                        <p:attrNameLst>
                                          <p:attrName>ppt_x</p:attrName>
                                        </p:attrNameLst>
                                      </p:cBhvr>
                                      <p:tavLst>
                                        <p:tav tm="0">
                                          <p:val>
                                            <p:strVal val="0-#ppt_w/2"/>
                                          </p:val>
                                        </p:tav>
                                        <p:tav tm="100000">
                                          <p:val>
                                            <p:strVal val="#ppt_x"/>
                                          </p:val>
                                        </p:tav>
                                      </p:tavLst>
                                    </p:anim>
                                    <p:anim calcmode="lin" valueType="num">
                                      <p:cBhvr additive="base">
                                        <p:cTn id="143" dur="3000" fill="hold"/>
                                        <p:tgtEl>
                                          <p:spTgt spid="22"/>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0-#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26"/>
                                        </p:tgtEl>
                                        <p:attrNameLst>
                                          <p:attrName>style.visibility</p:attrName>
                                        </p:attrNameLst>
                                      </p:cBhvr>
                                      <p:to>
                                        <p:strVal val="visible"/>
                                      </p:to>
                                    </p:set>
                                    <p:anim calcmode="lin" valueType="num">
                                      <p:cBhvr additive="base">
                                        <p:cTn id="150" dur="3000" fill="hold"/>
                                        <p:tgtEl>
                                          <p:spTgt spid="26"/>
                                        </p:tgtEl>
                                        <p:attrNameLst>
                                          <p:attrName>ppt_x</p:attrName>
                                        </p:attrNameLst>
                                      </p:cBhvr>
                                      <p:tavLst>
                                        <p:tav tm="0">
                                          <p:val>
                                            <p:strVal val="0-#ppt_w/2"/>
                                          </p:val>
                                        </p:tav>
                                        <p:tav tm="100000">
                                          <p:val>
                                            <p:strVal val="#ppt_x"/>
                                          </p:val>
                                        </p:tav>
                                      </p:tavLst>
                                    </p:anim>
                                    <p:anim calcmode="lin" valueType="num">
                                      <p:cBhvr additive="base">
                                        <p:cTn id="151" dur="3000" fill="hold"/>
                                        <p:tgtEl>
                                          <p:spTgt spid="26"/>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28"/>
                                        </p:tgtEl>
                                        <p:attrNameLst>
                                          <p:attrName>style.visibility</p:attrName>
                                        </p:attrNameLst>
                                      </p:cBhvr>
                                      <p:to>
                                        <p:strVal val="visible"/>
                                      </p:to>
                                    </p:set>
                                    <p:anim calcmode="lin" valueType="num">
                                      <p:cBhvr additive="base">
                                        <p:cTn id="154" dur="3000" fill="hold"/>
                                        <p:tgtEl>
                                          <p:spTgt spid="28"/>
                                        </p:tgtEl>
                                        <p:attrNameLst>
                                          <p:attrName>ppt_x</p:attrName>
                                        </p:attrNameLst>
                                      </p:cBhvr>
                                      <p:tavLst>
                                        <p:tav tm="0">
                                          <p:val>
                                            <p:strVal val="0-#ppt_w/2"/>
                                          </p:val>
                                        </p:tav>
                                        <p:tav tm="100000">
                                          <p:val>
                                            <p:strVal val="#ppt_x"/>
                                          </p:val>
                                        </p:tav>
                                      </p:tavLst>
                                    </p:anim>
                                    <p:anim calcmode="lin" valueType="num">
                                      <p:cBhvr additive="base">
                                        <p:cTn id="155" dur="3000" fill="hold"/>
                                        <p:tgtEl>
                                          <p:spTgt spid="28"/>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30"/>
                                        </p:tgtEl>
                                        <p:attrNameLst>
                                          <p:attrName>style.visibility</p:attrName>
                                        </p:attrNameLst>
                                      </p:cBhvr>
                                      <p:to>
                                        <p:strVal val="visible"/>
                                      </p:to>
                                    </p:set>
                                    <p:anim calcmode="lin" valueType="num">
                                      <p:cBhvr additive="base">
                                        <p:cTn id="158" dur="3000" fill="hold"/>
                                        <p:tgtEl>
                                          <p:spTgt spid="30"/>
                                        </p:tgtEl>
                                        <p:attrNameLst>
                                          <p:attrName>ppt_x</p:attrName>
                                        </p:attrNameLst>
                                      </p:cBhvr>
                                      <p:tavLst>
                                        <p:tav tm="0">
                                          <p:val>
                                            <p:strVal val="0-#ppt_w/2"/>
                                          </p:val>
                                        </p:tav>
                                        <p:tav tm="100000">
                                          <p:val>
                                            <p:strVal val="#ppt_x"/>
                                          </p:val>
                                        </p:tav>
                                      </p:tavLst>
                                    </p:anim>
                                    <p:anim calcmode="lin" valueType="num">
                                      <p:cBhvr additive="base">
                                        <p:cTn id="159" dur="3000" fill="hold"/>
                                        <p:tgtEl>
                                          <p:spTgt spid="30"/>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3000" fill="hold"/>
                                        <p:tgtEl>
                                          <p:spTgt spid="32"/>
                                        </p:tgtEl>
                                        <p:attrNameLst>
                                          <p:attrName>ppt_x</p:attrName>
                                        </p:attrNameLst>
                                      </p:cBhvr>
                                      <p:tavLst>
                                        <p:tav tm="0">
                                          <p:val>
                                            <p:strVal val="0-#ppt_w/2"/>
                                          </p:val>
                                        </p:tav>
                                        <p:tav tm="100000">
                                          <p:val>
                                            <p:strVal val="#ppt_x"/>
                                          </p:val>
                                        </p:tav>
                                      </p:tavLst>
                                    </p:anim>
                                    <p:anim calcmode="lin" valueType="num">
                                      <p:cBhvr additive="base">
                                        <p:cTn id="163" dur="3000" fill="hold"/>
                                        <p:tgtEl>
                                          <p:spTgt spid="32"/>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34"/>
                                        </p:tgtEl>
                                        <p:attrNameLst>
                                          <p:attrName>style.visibility</p:attrName>
                                        </p:attrNameLst>
                                      </p:cBhvr>
                                      <p:to>
                                        <p:strVal val="visible"/>
                                      </p:to>
                                    </p:set>
                                    <p:anim calcmode="lin" valueType="num">
                                      <p:cBhvr additive="base">
                                        <p:cTn id="166" dur="3000" fill="hold"/>
                                        <p:tgtEl>
                                          <p:spTgt spid="34"/>
                                        </p:tgtEl>
                                        <p:attrNameLst>
                                          <p:attrName>ppt_x</p:attrName>
                                        </p:attrNameLst>
                                      </p:cBhvr>
                                      <p:tavLst>
                                        <p:tav tm="0">
                                          <p:val>
                                            <p:strVal val="0-#ppt_w/2"/>
                                          </p:val>
                                        </p:tav>
                                        <p:tav tm="100000">
                                          <p:val>
                                            <p:strVal val="#ppt_x"/>
                                          </p:val>
                                        </p:tav>
                                      </p:tavLst>
                                    </p:anim>
                                    <p:anim calcmode="lin" valueType="num">
                                      <p:cBhvr additive="base">
                                        <p:cTn id="167" dur="3000" fill="hold"/>
                                        <p:tgtEl>
                                          <p:spTgt spid="34"/>
                                        </p:tgtEl>
                                        <p:attrNameLst>
                                          <p:attrName>ppt_y</p:attrName>
                                        </p:attrNameLst>
                                      </p:cBhvr>
                                      <p:tavLst>
                                        <p:tav tm="0">
                                          <p:val>
                                            <p:strVal val="#ppt_y"/>
                                          </p:val>
                                        </p:tav>
                                        <p:tav tm="100000">
                                          <p:val>
                                            <p:strVal val="#ppt_y"/>
                                          </p:val>
                                        </p:tav>
                                      </p:tavLst>
                                    </p:anim>
                                  </p:childTnLst>
                                </p:cTn>
                              </p:par>
                              <p:par>
                                <p:cTn id="168" presetID="2" presetClass="entr" presetSubtype="8" fill="hold" grpId="1" nodeType="withEffect">
                                  <p:stCondLst>
                                    <p:cond delay="0"/>
                                  </p:stCondLst>
                                  <p:childTnLst>
                                    <p:set>
                                      <p:cBhvr>
                                        <p:cTn id="169" dur="1" fill="hold">
                                          <p:stCondLst>
                                            <p:cond delay="0"/>
                                          </p:stCondLst>
                                        </p:cTn>
                                        <p:tgtEl>
                                          <p:spTgt spid="36"/>
                                        </p:tgtEl>
                                        <p:attrNameLst>
                                          <p:attrName>style.visibility</p:attrName>
                                        </p:attrNameLst>
                                      </p:cBhvr>
                                      <p:to>
                                        <p:strVal val="visible"/>
                                      </p:to>
                                    </p:set>
                                    <p:anim calcmode="lin" valueType="num">
                                      <p:cBhvr additive="base">
                                        <p:cTn id="170" dur="3000" fill="hold"/>
                                        <p:tgtEl>
                                          <p:spTgt spid="36"/>
                                        </p:tgtEl>
                                        <p:attrNameLst>
                                          <p:attrName>ppt_x</p:attrName>
                                        </p:attrNameLst>
                                      </p:cBhvr>
                                      <p:tavLst>
                                        <p:tav tm="0">
                                          <p:val>
                                            <p:strVal val="0-#ppt_w/2"/>
                                          </p:val>
                                        </p:tav>
                                        <p:tav tm="100000">
                                          <p:val>
                                            <p:strVal val="#ppt_x"/>
                                          </p:val>
                                        </p:tav>
                                      </p:tavLst>
                                    </p:anim>
                                    <p:anim calcmode="lin" valueType="num">
                                      <p:cBhvr additive="base">
                                        <p:cTn id="171" dur="3000" fill="hold"/>
                                        <p:tgtEl>
                                          <p:spTgt spid="36"/>
                                        </p:tgtEl>
                                        <p:attrNameLst>
                                          <p:attrName>ppt_y</p:attrName>
                                        </p:attrNameLst>
                                      </p:cBhvr>
                                      <p:tavLst>
                                        <p:tav tm="0">
                                          <p:val>
                                            <p:strVal val="#ppt_y"/>
                                          </p:val>
                                        </p:tav>
                                        <p:tav tm="100000">
                                          <p:val>
                                            <p:strVal val="#ppt_y"/>
                                          </p:val>
                                        </p:tav>
                                      </p:tavLst>
                                    </p:anim>
                                  </p:childTnLst>
                                </p:cTn>
                              </p:par>
                              <p:par>
                                <p:cTn id="172" presetID="2" presetClass="entr" presetSubtype="8" fill="hold" grpId="1" nodeType="withEffect">
                                  <p:stCondLst>
                                    <p:cond delay="0"/>
                                  </p:stCondLst>
                                  <p:childTnLst>
                                    <p:set>
                                      <p:cBhvr>
                                        <p:cTn id="173" dur="1" fill="hold">
                                          <p:stCondLst>
                                            <p:cond delay="0"/>
                                          </p:stCondLst>
                                        </p:cTn>
                                        <p:tgtEl>
                                          <p:spTgt spid="38"/>
                                        </p:tgtEl>
                                        <p:attrNameLst>
                                          <p:attrName>style.visibility</p:attrName>
                                        </p:attrNameLst>
                                      </p:cBhvr>
                                      <p:to>
                                        <p:strVal val="visible"/>
                                      </p:to>
                                    </p:set>
                                    <p:anim calcmode="lin" valueType="num">
                                      <p:cBhvr additive="base">
                                        <p:cTn id="174" dur="3000" fill="hold"/>
                                        <p:tgtEl>
                                          <p:spTgt spid="38"/>
                                        </p:tgtEl>
                                        <p:attrNameLst>
                                          <p:attrName>ppt_x</p:attrName>
                                        </p:attrNameLst>
                                      </p:cBhvr>
                                      <p:tavLst>
                                        <p:tav tm="0">
                                          <p:val>
                                            <p:strVal val="0-#ppt_w/2"/>
                                          </p:val>
                                        </p:tav>
                                        <p:tav tm="100000">
                                          <p:val>
                                            <p:strVal val="#ppt_x"/>
                                          </p:val>
                                        </p:tav>
                                      </p:tavLst>
                                    </p:anim>
                                    <p:anim calcmode="lin" valueType="num">
                                      <p:cBhvr additive="base">
                                        <p:cTn id="175" dur="3000" fill="hold"/>
                                        <p:tgtEl>
                                          <p:spTgt spid="38"/>
                                        </p:tgtEl>
                                        <p:attrNameLst>
                                          <p:attrName>ppt_y</p:attrName>
                                        </p:attrNameLst>
                                      </p:cBhvr>
                                      <p:tavLst>
                                        <p:tav tm="0">
                                          <p:val>
                                            <p:strVal val="#ppt_y"/>
                                          </p:val>
                                        </p:tav>
                                        <p:tav tm="100000">
                                          <p:val>
                                            <p:strVal val="#ppt_y"/>
                                          </p:val>
                                        </p:tav>
                                      </p:tavLst>
                                    </p:anim>
                                  </p:childTnLst>
                                </p:cTn>
                              </p:par>
                              <p:par>
                                <p:cTn id="176" presetID="2" presetClass="entr" presetSubtype="8" fill="hold" grpId="1" nodeType="withEffect">
                                  <p:stCondLst>
                                    <p:cond delay="0"/>
                                  </p:stCondLst>
                                  <p:childTnLst>
                                    <p:set>
                                      <p:cBhvr>
                                        <p:cTn id="177" dur="1" fill="hold">
                                          <p:stCondLst>
                                            <p:cond delay="0"/>
                                          </p:stCondLst>
                                        </p:cTn>
                                        <p:tgtEl>
                                          <p:spTgt spid="40"/>
                                        </p:tgtEl>
                                        <p:attrNameLst>
                                          <p:attrName>style.visibility</p:attrName>
                                        </p:attrNameLst>
                                      </p:cBhvr>
                                      <p:to>
                                        <p:strVal val="visible"/>
                                      </p:to>
                                    </p:set>
                                    <p:anim calcmode="lin" valueType="num">
                                      <p:cBhvr additive="base">
                                        <p:cTn id="178" dur="3000" fill="hold"/>
                                        <p:tgtEl>
                                          <p:spTgt spid="40"/>
                                        </p:tgtEl>
                                        <p:attrNameLst>
                                          <p:attrName>ppt_x</p:attrName>
                                        </p:attrNameLst>
                                      </p:cBhvr>
                                      <p:tavLst>
                                        <p:tav tm="0">
                                          <p:val>
                                            <p:strVal val="0-#ppt_w/2"/>
                                          </p:val>
                                        </p:tav>
                                        <p:tav tm="100000">
                                          <p:val>
                                            <p:strVal val="#ppt_x"/>
                                          </p:val>
                                        </p:tav>
                                      </p:tavLst>
                                    </p:anim>
                                    <p:anim calcmode="lin" valueType="num">
                                      <p:cBhvr additive="base">
                                        <p:cTn id="179" dur="3000" fill="hold"/>
                                        <p:tgtEl>
                                          <p:spTgt spid="40"/>
                                        </p:tgtEl>
                                        <p:attrNameLst>
                                          <p:attrName>ppt_y</p:attrName>
                                        </p:attrNameLst>
                                      </p:cBhvr>
                                      <p:tavLst>
                                        <p:tav tm="0">
                                          <p:val>
                                            <p:strVal val="#ppt_y"/>
                                          </p:val>
                                        </p:tav>
                                        <p:tav tm="100000">
                                          <p:val>
                                            <p:strVal val="#ppt_y"/>
                                          </p:val>
                                        </p:tav>
                                      </p:tavLst>
                                    </p:anim>
                                  </p:childTnLst>
                                </p:cTn>
                              </p:par>
                              <p:par>
                                <p:cTn id="180" presetID="2" presetClass="entr" presetSubtype="8" fill="hold" grpId="1" nodeType="withEffect">
                                  <p:stCondLst>
                                    <p:cond delay="0"/>
                                  </p:stCondLst>
                                  <p:childTnLst>
                                    <p:set>
                                      <p:cBhvr>
                                        <p:cTn id="181" dur="1" fill="hold">
                                          <p:stCondLst>
                                            <p:cond delay="0"/>
                                          </p:stCondLst>
                                        </p:cTn>
                                        <p:tgtEl>
                                          <p:spTgt spid="42"/>
                                        </p:tgtEl>
                                        <p:attrNameLst>
                                          <p:attrName>style.visibility</p:attrName>
                                        </p:attrNameLst>
                                      </p:cBhvr>
                                      <p:to>
                                        <p:strVal val="visible"/>
                                      </p:to>
                                    </p:set>
                                    <p:anim calcmode="lin" valueType="num">
                                      <p:cBhvr additive="base">
                                        <p:cTn id="182" dur="3000" fill="hold"/>
                                        <p:tgtEl>
                                          <p:spTgt spid="42"/>
                                        </p:tgtEl>
                                        <p:attrNameLst>
                                          <p:attrName>ppt_x</p:attrName>
                                        </p:attrNameLst>
                                      </p:cBhvr>
                                      <p:tavLst>
                                        <p:tav tm="0">
                                          <p:val>
                                            <p:strVal val="0-#ppt_w/2"/>
                                          </p:val>
                                        </p:tav>
                                        <p:tav tm="100000">
                                          <p:val>
                                            <p:strVal val="#ppt_x"/>
                                          </p:val>
                                        </p:tav>
                                      </p:tavLst>
                                    </p:anim>
                                    <p:anim calcmode="lin" valueType="num">
                                      <p:cBhvr additive="base">
                                        <p:cTn id="183" dur="3000" fill="hold"/>
                                        <p:tgtEl>
                                          <p:spTgt spid="42"/>
                                        </p:tgtEl>
                                        <p:attrNameLst>
                                          <p:attrName>ppt_y</p:attrName>
                                        </p:attrNameLst>
                                      </p:cBhvr>
                                      <p:tavLst>
                                        <p:tav tm="0">
                                          <p:val>
                                            <p:strVal val="#ppt_y"/>
                                          </p:val>
                                        </p:tav>
                                        <p:tav tm="100000">
                                          <p:val>
                                            <p:strVal val="#ppt_y"/>
                                          </p:val>
                                        </p:tav>
                                      </p:tavLst>
                                    </p:anim>
                                  </p:childTnLst>
                                </p:cTn>
                              </p:par>
                              <p:par>
                                <p:cTn id="184" presetID="2" presetClass="entr" presetSubtype="8" fill="hold" grpId="1" nodeType="withEffect">
                                  <p:stCondLst>
                                    <p:cond delay="0"/>
                                  </p:stCondLst>
                                  <p:childTnLst>
                                    <p:set>
                                      <p:cBhvr>
                                        <p:cTn id="185" dur="1" fill="hold">
                                          <p:stCondLst>
                                            <p:cond delay="0"/>
                                          </p:stCondLst>
                                        </p:cTn>
                                        <p:tgtEl>
                                          <p:spTgt spid="44"/>
                                        </p:tgtEl>
                                        <p:attrNameLst>
                                          <p:attrName>style.visibility</p:attrName>
                                        </p:attrNameLst>
                                      </p:cBhvr>
                                      <p:to>
                                        <p:strVal val="visible"/>
                                      </p:to>
                                    </p:set>
                                    <p:anim calcmode="lin" valueType="num">
                                      <p:cBhvr additive="base">
                                        <p:cTn id="186" dur="3000" fill="hold"/>
                                        <p:tgtEl>
                                          <p:spTgt spid="44"/>
                                        </p:tgtEl>
                                        <p:attrNameLst>
                                          <p:attrName>ppt_x</p:attrName>
                                        </p:attrNameLst>
                                      </p:cBhvr>
                                      <p:tavLst>
                                        <p:tav tm="0">
                                          <p:val>
                                            <p:strVal val="0-#ppt_w/2"/>
                                          </p:val>
                                        </p:tav>
                                        <p:tav tm="100000">
                                          <p:val>
                                            <p:strVal val="#ppt_x"/>
                                          </p:val>
                                        </p:tav>
                                      </p:tavLst>
                                    </p:anim>
                                    <p:anim calcmode="lin" valueType="num">
                                      <p:cBhvr additive="base">
                                        <p:cTn id="187" dur="3000" fill="hold"/>
                                        <p:tgtEl>
                                          <p:spTgt spid="44"/>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11"/>
                                        </p:tgtEl>
                                        <p:attrNameLst>
                                          <p:attrName>style.visibility</p:attrName>
                                        </p:attrNameLst>
                                      </p:cBhvr>
                                      <p:to>
                                        <p:strVal val="visible"/>
                                      </p:to>
                                    </p:set>
                                    <p:anim calcmode="lin" valueType="num">
                                      <p:cBhvr additive="base">
                                        <p:cTn id="190" dur="3000" fill="hold"/>
                                        <p:tgtEl>
                                          <p:spTgt spid="11"/>
                                        </p:tgtEl>
                                        <p:attrNameLst>
                                          <p:attrName>ppt_x</p:attrName>
                                        </p:attrNameLst>
                                      </p:cBhvr>
                                      <p:tavLst>
                                        <p:tav tm="0">
                                          <p:val>
                                            <p:strVal val="1+#ppt_w/2"/>
                                          </p:val>
                                        </p:tav>
                                        <p:tav tm="100000">
                                          <p:val>
                                            <p:strVal val="#ppt_x"/>
                                          </p:val>
                                        </p:tav>
                                      </p:tavLst>
                                    </p:anim>
                                    <p:anim calcmode="lin" valueType="num">
                                      <p:cBhvr additive="base">
                                        <p:cTn id="191" dur="3000" fill="hold"/>
                                        <p:tgtEl>
                                          <p:spTgt spid="11"/>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13"/>
                                        </p:tgtEl>
                                        <p:attrNameLst>
                                          <p:attrName>style.visibility</p:attrName>
                                        </p:attrNameLst>
                                      </p:cBhvr>
                                      <p:to>
                                        <p:strVal val="visible"/>
                                      </p:to>
                                    </p:set>
                                    <p:anim calcmode="lin" valueType="num">
                                      <p:cBhvr additive="base">
                                        <p:cTn id="194" dur="3000" fill="hold"/>
                                        <p:tgtEl>
                                          <p:spTgt spid="13"/>
                                        </p:tgtEl>
                                        <p:attrNameLst>
                                          <p:attrName>ppt_x</p:attrName>
                                        </p:attrNameLst>
                                      </p:cBhvr>
                                      <p:tavLst>
                                        <p:tav tm="0">
                                          <p:val>
                                            <p:strVal val="1+#ppt_w/2"/>
                                          </p:val>
                                        </p:tav>
                                        <p:tav tm="100000">
                                          <p:val>
                                            <p:strVal val="#ppt_x"/>
                                          </p:val>
                                        </p:tav>
                                      </p:tavLst>
                                    </p:anim>
                                    <p:anim calcmode="lin" valueType="num">
                                      <p:cBhvr additive="base">
                                        <p:cTn id="195" dur="3000" fill="hold"/>
                                        <p:tgtEl>
                                          <p:spTgt spid="13"/>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15"/>
                                        </p:tgtEl>
                                        <p:attrNameLst>
                                          <p:attrName>style.visibility</p:attrName>
                                        </p:attrNameLst>
                                      </p:cBhvr>
                                      <p:to>
                                        <p:strVal val="visible"/>
                                      </p:to>
                                    </p:set>
                                    <p:anim calcmode="lin" valueType="num">
                                      <p:cBhvr additive="base">
                                        <p:cTn id="198" dur="3000" fill="hold"/>
                                        <p:tgtEl>
                                          <p:spTgt spid="15"/>
                                        </p:tgtEl>
                                        <p:attrNameLst>
                                          <p:attrName>ppt_x</p:attrName>
                                        </p:attrNameLst>
                                      </p:cBhvr>
                                      <p:tavLst>
                                        <p:tav tm="0">
                                          <p:val>
                                            <p:strVal val="1+#ppt_w/2"/>
                                          </p:val>
                                        </p:tav>
                                        <p:tav tm="100000">
                                          <p:val>
                                            <p:strVal val="#ppt_x"/>
                                          </p:val>
                                        </p:tav>
                                      </p:tavLst>
                                    </p:anim>
                                    <p:anim calcmode="lin" valueType="num">
                                      <p:cBhvr additive="base">
                                        <p:cTn id="199" dur="3000" fill="hold"/>
                                        <p:tgtEl>
                                          <p:spTgt spid="15"/>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17"/>
                                        </p:tgtEl>
                                        <p:attrNameLst>
                                          <p:attrName>style.visibility</p:attrName>
                                        </p:attrNameLst>
                                      </p:cBhvr>
                                      <p:to>
                                        <p:strVal val="visible"/>
                                      </p:to>
                                    </p:set>
                                    <p:anim calcmode="lin" valueType="num">
                                      <p:cBhvr additive="base">
                                        <p:cTn id="202" dur="3000" fill="hold"/>
                                        <p:tgtEl>
                                          <p:spTgt spid="17"/>
                                        </p:tgtEl>
                                        <p:attrNameLst>
                                          <p:attrName>ppt_x</p:attrName>
                                        </p:attrNameLst>
                                      </p:cBhvr>
                                      <p:tavLst>
                                        <p:tav tm="0">
                                          <p:val>
                                            <p:strVal val="1+#ppt_w/2"/>
                                          </p:val>
                                        </p:tav>
                                        <p:tav tm="100000">
                                          <p:val>
                                            <p:strVal val="#ppt_x"/>
                                          </p:val>
                                        </p:tav>
                                      </p:tavLst>
                                    </p:anim>
                                    <p:anim calcmode="lin" valueType="num">
                                      <p:cBhvr additive="base">
                                        <p:cTn id="203" dur="3000" fill="hold"/>
                                        <p:tgtEl>
                                          <p:spTgt spid="17"/>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19"/>
                                        </p:tgtEl>
                                        <p:attrNameLst>
                                          <p:attrName>style.visibility</p:attrName>
                                        </p:attrNameLst>
                                      </p:cBhvr>
                                      <p:to>
                                        <p:strVal val="visible"/>
                                      </p:to>
                                    </p:set>
                                    <p:anim calcmode="lin" valueType="num">
                                      <p:cBhvr additive="base">
                                        <p:cTn id="206" dur="3000" fill="hold"/>
                                        <p:tgtEl>
                                          <p:spTgt spid="19"/>
                                        </p:tgtEl>
                                        <p:attrNameLst>
                                          <p:attrName>ppt_x</p:attrName>
                                        </p:attrNameLst>
                                      </p:cBhvr>
                                      <p:tavLst>
                                        <p:tav tm="0">
                                          <p:val>
                                            <p:strVal val="1+#ppt_w/2"/>
                                          </p:val>
                                        </p:tav>
                                        <p:tav tm="100000">
                                          <p:val>
                                            <p:strVal val="#ppt_x"/>
                                          </p:val>
                                        </p:tav>
                                      </p:tavLst>
                                    </p:anim>
                                    <p:anim calcmode="lin" valueType="num">
                                      <p:cBhvr additive="base">
                                        <p:cTn id="207" dur="3000" fill="hold"/>
                                        <p:tgtEl>
                                          <p:spTgt spid="19"/>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21"/>
                                        </p:tgtEl>
                                        <p:attrNameLst>
                                          <p:attrName>style.visibility</p:attrName>
                                        </p:attrNameLst>
                                      </p:cBhvr>
                                      <p:to>
                                        <p:strVal val="visible"/>
                                      </p:to>
                                    </p:set>
                                    <p:anim calcmode="lin" valueType="num">
                                      <p:cBhvr additive="base">
                                        <p:cTn id="210" dur="3000" fill="hold"/>
                                        <p:tgtEl>
                                          <p:spTgt spid="21"/>
                                        </p:tgtEl>
                                        <p:attrNameLst>
                                          <p:attrName>ppt_x</p:attrName>
                                        </p:attrNameLst>
                                      </p:cBhvr>
                                      <p:tavLst>
                                        <p:tav tm="0">
                                          <p:val>
                                            <p:strVal val="1+#ppt_w/2"/>
                                          </p:val>
                                        </p:tav>
                                        <p:tav tm="100000">
                                          <p:val>
                                            <p:strVal val="#ppt_x"/>
                                          </p:val>
                                        </p:tav>
                                      </p:tavLst>
                                    </p:anim>
                                    <p:anim calcmode="lin" valueType="num">
                                      <p:cBhvr additive="base">
                                        <p:cTn id="211" dur="3000" fill="hold"/>
                                        <p:tgtEl>
                                          <p:spTgt spid="21"/>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23"/>
                                        </p:tgtEl>
                                        <p:attrNameLst>
                                          <p:attrName>style.visibility</p:attrName>
                                        </p:attrNameLst>
                                      </p:cBhvr>
                                      <p:to>
                                        <p:strVal val="visible"/>
                                      </p:to>
                                    </p:set>
                                    <p:anim calcmode="lin" valueType="num">
                                      <p:cBhvr additive="base">
                                        <p:cTn id="214" dur="3000" fill="hold"/>
                                        <p:tgtEl>
                                          <p:spTgt spid="23"/>
                                        </p:tgtEl>
                                        <p:attrNameLst>
                                          <p:attrName>ppt_x</p:attrName>
                                        </p:attrNameLst>
                                      </p:cBhvr>
                                      <p:tavLst>
                                        <p:tav tm="0">
                                          <p:val>
                                            <p:strVal val="1+#ppt_w/2"/>
                                          </p:val>
                                        </p:tav>
                                        <p:tav tm="100000">
                                          <p:val>
                                            <p:strVal val="#ppt_x"/>
                                          </p:val>
                                        </p:tav>
                                      </p:tavLst>
                                    </p:anim>
                                    <p:anim calcmode="lin" valueType="num">
                                      <p:cBhvr additive="base">
                                        <p:cTn id="215" dur="3000" fill="hold"/>
                                        <p:tgtEl>
                                          <p:spTgt spid="23"/>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 calcmode="lin" valueType="num">
                                      <p:cBhvr additive="base">
                                        <p:cTn id="218" dur="3000" fill="hold"/>
                                        <p:tgtEl>
                                          <p:spTgt spid="25"/>
                                        </p:tgtEl>
                                        <p:attrNameLst>
                                          <p:attrName>ppt_x</p:attrName>
                                        </p:attrNameLst>
                                      </p:cBhvr>
                                      <p:tavLst>
                                        <p:tav tm="0">
                                          <p:val>
                                            <p:strVal val="1+#ppt_w/2"/>
                                          </p:val>
                                        </p:tav>
                                        <p:tav tm="100000">
                                          <p:val>
                                            <p:strVal val="#ppt_x"/>
                                          </p:val>
                                        </p:tav>
                                      </p:tavLst>
                                    </p:anim>
                                    <p:anim calcmode="lin" valueType="num">
                                      <p:cBhvr additive="base">
                                        <p:cTn id="219" dur="3000" fill="hold"/>
                                        <p:tgtEl>
                                          <p:spTgt spid="25"/>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27"/>
                                        </p:tgtEl>
                                        <p:attrNameLst>
                                          <p:attrName>style.visibility</p:attrName>
                                        </p:attrNameLst>
                                      </p:cBhvr>
                                      <p:to>
                                        <p:strVal val="visible"/>
                                      </p:to>
                                    </p:set>
                                    <p:anim calcmode="lin" valueType="num">
                                      <p:cBhvr additive="base">
                                        <p:cTn id="222" dur="3000" fill="hold"/>
                                        <p:tgtEl>
                                          <p:spTgt spid="27"/>
                                        </p:tgtEl>
                                        <p:attrNameLst>
                                          <p:attrName>ppt_x</p:attrName>
                                        </p:attrNameLst>
                                      </p:cBhvr>
                                      <p:tavLst>
                                        <p:tav tm="0">
                                          <p:val>
                                            <p:strVal val="1+#ppt_w/2"/>
                                          </p:val>
                                        </p:tav>
                                        <p:tav tm="100000">
                                          <p:val>
                                            <p:strVal val="#ppt_x"/>
                                          </p:val>
                                        </p:tav>
                                      </p:tavLst>
                                    </p:anim>
                                    <p:anim calcmode="lin" valueType="num">
                                      <p:cBhvr additive="base">
                                        <p:cTn id="223" dur="3000" fill="hold"/>
                                        <p:tgtEl>
                                          <p:spTgt spid="27"/>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29"/>
                                        </p:tgtEl>
                                        <p:attrNameLst>
                                          <p:attrName>style.visibility</p:attrName>
                                        </p:attrNameLst>
                                      </p:cBhvr>
                                      <p:to>
                                        <p:strVal val="visible"/>
                                      </p:to>
                                    </p:set>
                                    <p:anim calcmode="lin" valueType="num">
                                      <p:cBhvr additive="base">
                                        <p:cTn id="226" dur="3000" fill="hold"/>
                                        <p:tgtEl>
                                          <p:spTgt spid="29"/>
                                        </p:tgtEl>
                                        <p:attrNameLst>
                                          <p:attrName>ppt_x</p:attrName>
                                        </p:attrNameLst>
                                      </p:cBhvr>
                                      <p:tavLst>
                                        <p:tav tm="0">
                                          <p:val>
                                            <p:strVal val="1+#ppt_w/2"/>
                                          </p:val>
                                        </p:tav>
                                        <p:tav tm="100000">
                                          <p:val>
                                            <p:strVal val="#ppt_x"/>
                                          </p:val>
                                        </p:tav>
                                      </p:tavLst>
                                    </p:anim>
                                    <p:anim calcmode="lin" valueType="num">
                                      <p:cBhvr additive="base">
                                        <p:cTn id="227" dur="3000" fill="hold"/>
                                        <p:tgtEl>
                                          <p:spTgt spid="29"/>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31"/>
                                        </p:tgtEl>
                                        <p:attrNameLst>
                                          <p:attrName>style.visibility</p:attrName>
                                        </p:attrNameLst>
                                      </p:cBhvr>
                                      <p:to>
                                        <p:strVal val="visible"/>
                                      </p:to>
                                    </p:set>
                                    <p:anim calcmode="lin" valueType="num">
                                      <p:cBhvr additive="base">
                                        <p:cTn id="230" dur="3000" fill="hold"/>
                                        <p:tgtEl>
                                          <p:spTgt spid="31"/>
                                        </p:tgtEl>
                                        <p:attrNameLst>
                                          <p:attrName>ppt_x</p:attrName>
                                        </p:attrNameLst>
                                      </p:cBhvr>
                                      <p:tavLst>
                                        <p:tav tm="0">
                                          <p:val>
                                            <p:strVal val="1+#ppt_w/2"/>
                                          </p:val>
                                        </p:tav>
                                        <p:tav tm="100000">
                                          <p:val>
                                            <p:strVal val="#ppt_x"/>
                                          </p:val>
                                        </p:tav>
                                      </p:tavLst>
                                    </p:anim>
                                    <p:anim calcmode="lin" valueType="num">
                                      <p:cBhvr additive="base">
                                        <p:cTn id="231" dur="3000" fill="hold"/>
                                        <p:tgtEl>
                                          <p:spTgt spid="31"/>
                                        </p:tgtEl>
                                        <p:attrNameLst>
                                          <p:attrName>ppt_y</p:attrName>
                                        </p:attrNameLst>
                                      </p:cBhvr>
                                      <p:tavLst>
                                        <p:tav tm="0">
                                          <p:val>
                                            <p:strVal val="#ppt_y"/>
                                          </p:val>
                                        </p:tav>
                                        <p:tav tm="100000">
                                          <p:val>
                                            <p:strVal val="#ppt_y"/>
                                          </p:val>
                                        </p:tav>
                                      </p:tavLst>
                                    </p:anim>
                                  </p:childTnLst>
                                </p:cTn>
                              </p:par>
                              <p:par>
                                <p:cTn id="232" presetID="2" presetClass="entr" presetSubtype="2" fill="hold" grpId="1" nodeType="withEffect">
                                  <p:stCondLst>
                                    <p:cond delay="0"/>
                                  </p:stCondLst>
                                  <p:childTnLst>
                                    <p:set>
                                      <p:cBhvr>
                                        <p:cTn id="233" dur="1" fill="hold">
                                          <p:stCondLst>
                                            <p:cond delay="0"/>
                                          </p:stCondLst>
                                        </p:cTn>
                                        <p:tgtEl>
                                          <p:spTgt spid="33"/>
                                        </p:tgtEl>
                                        <p:attrNameLst>
                                          <p:attrName>style.visibility</p:attrName>
                                        </p:attrNameLst>
                                      </p:cBhvr>
                                      <p:to>
                                        <p:strVal val="visible"/>
                                      </p:to>
                                    </p:set>
                                    <p:anim calcmode="lin" valueType="num">
                                      <p:cBhvr additive="base">
                                        <p:cTn id="234" dur="3000" fill="hold"/>
                                        <p:tgtEl>
                                          <p:spTgt spid="33"/>
                                        </p:tgtEl>
                                        <p:attrNameLst>
                                          <p:attrName>ppt_x</p:attrName>
                                        </p:attrNameLst>
                                      </p:cBhvr>
                                      <p:tavLst>
                                        <p:tav tm="0">
                                          <p:val>
                                            <p:strVal val="1+#ppt_w/2"/>
                                          </p:val>
                                        </p:tav>
                                        <p:tav tm="100000">
                                          <p:val>
                                            <p:strVal val="#ppt_x"/>
                                          </p:val>
                                        </p:tav>
                                      </p:tavLst>
                                    </p:anim>
                                    <p:anim calcmode="lin" valueType="num">
                                      <p:cBhvr additive="base">
                                        <p:cTn id="235" dur="3000" fill="hold"/>
                                        <p:tgtEl>
                                          <p:spTgt spid="33"/>
                                        </p:tgtEl>
                                        <p:attrNameLst>
                                          <p:attrName>ppt_y</p:attrName>
                                        </p:attrNameLst>
                                      </p:cBhvr>
                                      <p:tavLst>
                                        <p:tav tm="0">
                                          <p:val>
                                            <p:strVal val="#ppt_y"/>
                                          </p:val>
                                        </p:tav>
                                        <p:tav tm="100000">
                                          <p:val>
                                            <p:strVal val="#ppt_y"/>
                                          </p:val>
                                        </p:tav>
                                      </p:tavLst>
                                    </p:anim>
                                  </p:childTnLst>
                                </p:cTn>
                              </p:par>
                              <p:par>
                                <p:cTn id="236" presetID="2" presetClass="entr" presetSubtype="2" fill="hold" grpId="1" nodeType="withEffect">
                                  <p:stCondLst>
                                    <p:cond delay="0"/>
                                  </p:stCondLst>
                                  <p:childTnLst>
                                    <p:set>
                                      <p:cBhvr>
                                        <p:cTn id="237" dur="1" fill="hold">
                                          <p:stCondLst>
                                            <p:cond delay="0"/>
                                          </p:stCondLst>
                                        </p:cTn>
                                        <p:tgtEl>
                                          <p:spTgt spid="35"/>
                                        </p:tgtEl>
                                        <p:attrNameLst>
                                          <p:attrName>style.visibility</p:attrName>
                                        </p:attrNameLst>
                                      </p:cBhvr>
                                      <p:to>
                                        <p:strVal val="visible"/>
                                      </p:to>
                                    </p:set>
                                    <p:anim calcmode="lin" valueType="num">
                                      <p:cBhvr additive="base">
                                        <p:cTn id="238" dur="3000" fill="hold"/>
                                        <p:tgtEl>
                                          <p:spTgt spid="35"/>
                                        </p:tgtEl>
                                        <p:attrNameLst>
                                          <p:attrName>ppt_x</p:attrName>
                                        </p:attrNameLst>
                                      </p:cBhvr>
                                      <p:tavLst>
                                        <p:tav tm="0">
                                          <p:val>
                                            <p:strVal val="1+#ppt_w/2"/>
                                          </p:val>
                                        </p:tav>
                                        <p:tav tm="100000">
                                          <p:val>
                                            <p:strVal val="#ppt_x"/>
                                          </p:val>
                                        </p:tav>
                                      </p:tavLst>
                                    </p:anim>
                                    <p:anim calcmode="lin" valueType="num">
                                      <p:cBhvr additive="base">
                                        <p:cTn id="239" dur="3000" fill="hold"/>
                                        <p:tgtEl>
                                          <p:spTgt spid="35"/>
                                        </p:tgtEl>
                                        <p:attrNameLst>
                                          <p:attrName>ppt_y</p:attrName>
                                        </p:attrNameLst>
                                      </p:cBhvr>
                                      <p:tavLst>
                                        <p:tav tm="0">
                                          <p:val>
                                            <p:strVal val="#ppt_y"/>
                                          </p:val>
                                        </p:tav>
                                        <p:tav tm="100000">
                                          <p:val>
                                            <p:strVal val="#ppt_y"/>
                                          </p:val>
                                        </p:tav>
                                      </p:tavLst>
                                    </p:anim>
                                  </p:childTnLst>
                                </p:cTn>
                              </p:par>
                              <p:par>
                                <p:cTn id="240" presetID="2" presetClass="entr" presetSubtype="2" fill="hold" grpId="1" nodeType="withEffect">
                                  <p:stCondLst>
                                    <p:cond delay="0"/>
                                  </p:stCondLst>
                                  <p:childTnLst>
                                    <p:set>
                                      <p:cBhvr>
                                        <p:cTn id="241" dur="1" fill="hold">
                                          <p:stCondLst>
                                            <p:cond delay="0"/>
                                          </p:stCondLst>
                                        </p:cTn>
                                        <p:tgtEl>
                                          <p:spTgt spid="37"/>
                                        </p:tgtEl>
                                        <p:attrNameLst>
                                          <p:attrName>style.visibility</p:attrName>
                                        </p:attrNameLst>
                                      </p:cBhvr>
                                      <p:to>
                                        <p:strVal val="visible"/>
                                      </p:to>
                                    </p:set>
                                    <p:anim calcmode="lin" valueType="num">
                                      <p:cBhvr additive="base">
                                        <p:cTn id="242" dur="3000" fill="hold"/>
                                        <p:tgtEl>
                                          <p:spTgt spid="37"/>
                                        </p:tgtEl>
                                        <p:attrNameLst>
                                          <p:attrName>ppt_x</p:attrName>
                                        </p:attrNameLst>
                                      </p:cBhvr>
                                      <p:tavLst>
                                        <p:tav tm="0">
                                          <p:val>
                                            <p:strVal val="1+#ppt_w/2"/>
                                          </p:val>
                                        </p:tav>
                                        <p:tav tm="100000">
                                          <p:val>
                                            <p:strVal val="#ppt_x"/>
                                          </p:val>
                                        </p:tav>
                                      </p:tavLst>
                                    </p:anim>
                                    <p:anim calcmode="lin" valueType="num">
                                      <p:cBhvr additive="base">
                                        <p:cTn id="243" dur="3000" fill="hold"/>
                                        <p:tgtEl>
                                          <p:spTgt spid="37"/>
                                        </p:tgtEl>
                                        <p:attrNameLst>
                                          <p:attrName>ppt_y</p:attrName>
                                        </p:attrNameLst>
                                      </p:cBhvr>
                                      <p:tavLst>
                                        <p:tav tm="0">
                                          <p:val>
                                            <p:strVal val="#ppt_y"/>
                                          </p:val>
                                        </p:tav>
                                        <p:tav tm="100000">
                                          <p:val>
                                            <p:strVal val="#ppt_y"/>
                                          </p:val>
                                        </p:tav>
                                      </p:tavLst>
                                    </p:anim>
                                  </p:childTnLst>
                                </p:cTn>
                              </p:par>
                              <p:par>
                                <p:cTn id="244" presetID="2" presetClass="entr" presetSubtype="2" fill="hold" grpId="1" nodeType="withEffect">
                                  <p:stCondLst>
                                    <p:cond delay="0"/>
                                  </p:stCondLst>
                                  <p:childTnLst>
                                    <p:set>
                                      <p:cBhvr>
                                        <p:cTn id="245" dur="1" fill="hold">
                                          <p:stCondLst>
                                            <p:cond delay="0"/>
                                          </p:stCondLst>
                                        </p:cTn>
                                        <p:tgtEl>
                                          <p:spTgt spid="39"/>
                                        </p:tgtEl>
                                        <p:attrNameLst>
                                          <p:attrName>style.visibility</p:attrName>
                                        </p:attrNameLst>
                                      </p:cBhvr>
                                      <p:to>
                                        <p:strVal val="visible"/>
                                      </p:to>
                                    </p:set>
                                    <p:anim calcmode="lin" valueType="num">
                                      <p:cBhvr additive="base">
                                        <p:cTn id="246" dur="3000" fill="hold"/>
                                        <p:tgtEl>
                                          <p:spTgt spid="39"/>
                                        </p:tgtEl>
                                        <p:attrNameLst>
                                          <p:attrName>ppt_x</p:attrName>
                                        </p:attrNameLst>
                                      </p:cBhvr>
                                      <p:tavLst>
                                        <p:tav tm="0">
                                          <p:val>
                                            <p:strVal val="1+#ppt_w/2"/>
                                          </p:val>
                                        </p:tav>
                                        <p:tav tm="100000">
                                          <p:val>
                                            <p:strVal val="#ppt_x"/>
                                          </p:val>
                                        </p:tav>
                                      </p:tavLst>
                                    </p:anim>
                                    <p:anim calcmode="lin" valueType="num">
                                      <p:cBhvr additive="base">
                                        <p:cTn id="247" dur="3000" fill="hold"/>
                                        <p:tgtEl>
                                          <p:spTgt spid="39"/>
                                        </p:tgtEl>
                                        <p:attrNameLst>
                                          <p:attrName>ppt_y</p:attrName>
                                        </p:attrNameLst>
                                      </p:cBhvr>
                                      <p:tavLst>
                                        <p:tav tm="0">
                                          <p:val>
                                            <p:strVal val="#ppt_y"/>
                                          </p:val>
                                        </p:tav>
                                        <p:tav tm="100000">
                                          <p:val>
                                            <p:strVal val="#ppt_y"/>
                                          </p:val>
                                        </p:tav>
                                      </p:tavLst>
                                    </p:anim>
                                  </p:childTnLst>
                                </p:cTn>
                              </p:par>
                              <p:par>
                                <p:cTn id="248" presetID="2" presetClass="entr" presetSubtype="2" fill="hold" grpId="1" nodeType="withEffect">
                                  <p:stCondLst>
                                    <p:cond delay="0"/>
                                  </p:stCondLst>
                                  <p:childTnLst>
                                    <p:set>
                                      <p:cBhvr>
                                        <p:cTn id="249" dur="1" fill="hold">
                                          <p:stCondLst>
                                            <p:cond delay="0"/>
                                          </p:stCondLst>
                                        </p:cTn>
                                        <p:tgtEl>
                                          <p:spTgt spid="41"/>
                                        </p:tgtEl>
                                        <p:attrNameLst>
                                          <p:attrName>style.visibility</p:attrName>
                                        </p:attrNameLst>
                                      </p:cBhvr>
                                      <p:to>
                                        <p:strVal val="visible"/>
                                      </p:to>
                                    </p:set>
                                    <p:anim calcmode="lin" valueType="num">
                                      <p:cBhvr additive="base">
                                        <p:cTn id="250" dur="3000" fill="hold"/>
                                        <p:tgtEl>
                                          <p:spTgt spid="41"/>
                                        </p:tgtEl>
                                        <p:attrNameLst>
                                          <p:attrName>ppt_x</p:attrName>
                                        </p:attrNameLst>
                                      </p:cBhvr>
                                      <p:tavLst>
                                        <p:tav tm="0">
                                          <p:val>
                                            <p:strVal val="1+#ppt_w/2"/>
                                          </p:val>
                                        </p:tav>
                                        <p:tav tm="100000">
                                          <p:val>
                                            <p:strVal val="#ppt_x"/>
                                          </p:val>
                                        </p:tav>
                                      </p:tavLst>
                                    </p:anim>
                                    <p:anim calcmode="lin" valueType="num">
                                      <p:cBhvr additive="base">
                                        <p:cTn id="251" dur="3000" fill="hold"/>
                                        <p:tgtEl>
                                          <p:spTgt spid="41"/>
                                        </p:tgtEl>
                                        <p:attrNameLst>
                                          <p:attrName>ppt_y</p:attrName>
                                        </p:attrNameLst>
                                      </p:cBhvr>
                                      <p:tavLst>
                                        <p:tav tm="0">
                                          <p:val>
                                            <p:strVal val="#ppt_y"/>
                                          </p:val>
                                        </p:tav>
                                        <p:tav tm="100000">
                                          <p:val>
                                            <p:strVal val="#ppt_y"/>
                                          </p:val>
                                        </p:tav>
                                      </p:tavLst>
                                    </p:anim>
                                  </p:childTnLst>
                                </p:cTn>
                              </p:par>
                              <p:par>
                                <p:cTn id="252" presetID="2" presetClass="entr" presetSubtype="2" fill="hold" grpId="1" nodeType="withEffect">
                                  <p:stCondLst>
                                    <p:cond delay="0"/>
                                  </p:stCondLst>
                                  <p:childTnLst>
                                    <p:set>
                                      <p:cBhvr>
                                        <p:cTn id="253" dur="1" fill="hold">
                                          <p:stCondLst>
                                            <p:cond delay="0"/>
                                          </p:stCondLst>
                                        </p:cTn>
                                        <p:tgtEl>
                                          <p:spTgt spid="43"/>
                                        </p:tgtEl>
                                        <p:attrNameLst>
                                          <p:attrName>style.visibility</p:attrName>
                                        </p:attrNameLst>
                                      </p:cBhvr>
                                      <p:to>
                                        <p:strVal val="visible"/>
                                      </p:to>
                                    </p:set>
                                    <p:anim calcmode="lin" valueType="num">
                                      <p:cBhvr additive="base">
                                        <p:cTn id="254" dur="3000" fill="hold"/>
                                        <p:tgtEl>
                                          <p:spTgt spid="43"/>
                                        </p:tgtEl>
                                        <p:attrNameLst>
                                          <p:attrName>ppt_x</p:attrName>
                                        </p:attrNameLst>
                                      </p:cBhvr>
                                      <p:tavLst>
                                        <p:tav tm="0">
                                          <p:val>
                                            <p:strVal val="1+#ppt_w/2"/>
                                          </p:val>
                                        </p:tav>
                                        <p:tav tm="100000">
                                          <p:val>
                                            <p:strVal val="#ppt_x"/>
                                          </p:val>
                                        </p:tav>
                                      </p:tavLst>
                                    </p:anim>
                                    <p:anim calcmode="lin" valueType="num">
                                      <p:cBhvr additive="base">
                                        <p:cTn id="255" dur="3000" fill="hold"/>
                                        <p:tgtEl>
                                          <p:spTgt spid="43"/>
                                        </p:tgtEl>
                                        <p:attrNameLst>
                                          <p:attrName>ppt_y</p:attrName>
                                        </p:attrNameLst>
                                      </p:cBhvr>
                                      <p:tavLst>
                                        <p:tav tm="0">
                                          <p:val>
                                            <p:strVal val="#ppt_y"/>
                                          </p:val>
                                        </p:tav>
                                        <p:tav tm="100000">
                                          <p:val>
                                            <p:strVal val="#ppt_y"/>
                                          </p:val>
                                        </p:tav>
                                      </p:tavLst>
                                    </p:anim>
                                  </p:childTnLst>
                                </p:cTn>
                              </p:par>
                              <p:par>
                                <p:cTn id="256" presetID="2" presetClass="entr" presetSubtype="2" fill="hold" grpId="1" nodeType="withEffect">
                                  <p:stCondLst>
                                    <p:cond delay="0"/>
                                  </p:stCondLst>
                                  <p:childTnLst>
                                    <p:set>
                                      <p:cBhvr>
                                        <p:cTn id="257" dur="1" fill="hold">
                                          <p:stCondLst>
                                            <p:cond delay="0"/>
                                          </p:stCondLst>
                                        </p:cTn>
                                        <p:tgtEl>
                                          <p:spTgt spid="45"/>
                                        </p:tgtEl>
                                        <p:attrNameLst>
                                          <p:attrName>style.visibility</p:attrName>
                                        </p:attrNameLst>
                                      </p:cBhvr>
                                      <p:to>
                                        <p:strVal val="visible"/>
                                      </p:to>
                                    </p:set>
                                    <p:anim calcmode="lin" valueType="num">
                                      <p:cBhvr additive="base">
                                        <p:cTn id="258" dur="3000" fill="hold"/>
                                        <p:tgtEl>
                                          <p:spTgt spid="45"/>
                                        </p:tgtEl>
                                        <p:attrNameLst>
                                          <p:attrName>ppt_x</p:attrName>
                                        </p:attrNameLst>
                                      </p:cBhvr>
                                      <p:tavLst>
                                        <p:tav tm="0">
                                          <p:val>
                                            <p:strVal val="1+#ppt_w/2"/>
                                          </p:val>
                                        </p:tav>
                                        <p:tav tm="100000">
                                          <p:val>
                                            <p:strVal val="#ppt_x"/>
                                          </p:val>
                                        </p:tav>
                                      </p:tavLst>
                                    </p:anim>
                                    <p:anim calcmode="lin" valueType="num">
                                      <p:cBhvr additive="base">
                                        <p:cTn id="259" dur="3000" fill="hold"/>
                                        <p:tgtEl>
                                          <p:spTgt spid="45"/>
                                        </p:tgtEl>
                                        <p:attrNameLst>
                                          <p:attrName>ppt_y</p:attrName>
                                        </p:attrNameLst>
                                      </p:cBhvr>
                                      <p:tavLst>
                                        <p:tav tm="0">
                                          <p:val>
                                            <p:strVal val="#ppt_y"/>
                                          </p:val>
                                        </p:tav>
                                        <p:tav tm="100000">
                                          <p:val>
                                            <p:strVal val="#ppt_y"/>
                                          </p:val>
                                        </p:tav>
                                      </p:tavLst>
                                    </p:anim>
                                  </p:childTnLst>
                                </p:cTn>
                              </p:par>
                              <p:par>
                                <p:cTn id="260" presetID="8" presetClass="emph" presetSubtype="0" fill="hold" grpId="2" nodeType="withEffect">
                                  <p:stCondLst>
                                    <p:cond delay="0"/>
                                  </p:stCondLst>
                                  <p:childTnLst>
                                    <p:animRot by="21600000">
                                      <p:cBhvr>
                                        <p:cTn id="261" dur="3000" fill="hold"/>
                                        <p:tgtEl>
                                          <p:spTgt spid="10"/>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12"/>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14"/>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16"/>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18"/>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2"/>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4"/>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6"/>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30"/>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2"/>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4"/>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6"/>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8"/>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4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42"/>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44"/>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11"/>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13"/>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15"/>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17"/>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19"/>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21"/>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3"/>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5"/>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27"/>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29"/>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1"/>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33"/>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5"/>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7"/>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9"/>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41"/>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43"/>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5"/>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10"/>
                                        </p:tgtEl>
                                        <p:attrNameLst>
                                          <p:attrName>ppt_x</p:attrName>
                                        </p:attrNameLst>
                                      </p:cBhvr>
                                      <p:tavLst>
                                        <p:tav tm="0">
                                          <p:val>
                                            <p:strVal val="ppt_x"/>
                                          </p:val>
                                        </p:tav>
                                        <p:tav tm="100000">
                                          <p:val>
                                            <p:strVal val="0-ppt_w/2"/>
                                          </p:val>
                                        </p:tav>
                                      </p:tavLst>
                                    </p:anim>
                                    <p:anim calcmode="lin" valueType="num">
                                      <p:cBhvr additive="base">
                                        <p:cTn id="335" dur="3000"/>
                                        <p:tgtEl>
                                          <p:spTgt spid="10"/>
                                        </p:tgtEl>
                                        <p:attrNameLst>
                                          <p:attrName>ppt_y</p:attrName>
                                        </p:attrNameLst>
                                      </p:cBhvr>
                                      <p:tavLst>
                                        <p:tav tm="0">
                                          <p:val>
                                            <p:strVal val="ppt_y"/>
                                          </p:val>
                                        </p:tav>
                                        <p:tav tm="100000">
                                          <p:val>
                                            <p:strVal val="ppt_y"/>
                                          </p:val>
                                        </p:tav>
                                      </p:tavLst>
                                    </p:anim>
                                    <p:set>
                                      <p:cBhvr>
                                        <p:cTn id="336" dur="1" fill="hold">
                                          <p:stCondLst>
                                            <p:cond delay="2999"/>
                                          </p:stCondLst>
                                        </p:cTn>
                                        <p:tgtEl>
                                          <p:spTgt spid="10"/>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2"/>
                                        </p:tgtEl>
                                        <p:attrNameLst>
                                          <p:attrName>ppt_x</p:attrName>
                                        </p:attrNameLst>
                                      </p:cBhvr>
                                      <p:tavLst>
                                        <p:tav tm="0">
                                          <p:val>
                                            <p:strVal val="ppt_x"/>
                                          </p:val>
                                        </p:tav>
                                        <p:tav tm="100000">
                                          <p:val>
                                            <p:strVal val="0-ppt_w/2"/>
                                          </p:val>
                                        </p:tav>
                                      </p:tavLst>
                                    </p:anim>
                                    <p:anim calcmode="lin" valueType="num">
                                      <p:cBhvr additive="base">
                                        <p:cTn id="339" dur="3000"/>
                                        <p:tgtEl>
                                          <p:spTgt spid="12"/>
                                        </p:tgtEl>
                                        <p:attrNameLst>
                                          <p:attrName>ppt_y</p:attrName>
                                        </p:attrNameLst>
                                      </p:cBhvr>
                                      <p:tavLst>
                                        <p:tav tm="0">
                                          <p:val>
                                            <p:strVal val="ppt_y"/>
                                          </p:val>
                                        </p:tav>
                                        <p:tav tm="100000">
                                          <p:val>
                                            <p:strVal val="ppt_y"/>
                                          </p:val>
                                        </p:tav>
                                      </p:tavLst>
                                    </p:anim>
                                    <p:set>
                                      <p:cBhvr>
                                        <p:cTn id="340" dur="1" fill="hold">
                                          <p:stCondLst>
                                            <p:cond delay="2999"/>
                                          </p:stCondLst>
                                        </p:cTn>
                                        <p:tgtEl>
                                          <p:spTgt spid="12"/>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14"/>
                                        </p:tgtEl>
                                        <p:attrNameLst>
                                          <p:attrName>ppt_x</p:attrName>
                                        </p:attrNameLst>
                                      </p:cBhvr>
                                      <p:tavLst>
                                        <p:tav tm="0">
                                          <p:val>
                                            <p:strVal val="ppt_x"/>
                                          </p:val>
                                        </p:tav>
                                        <p:tav tm="100000">
                                          <p:val>
                                            <p:strVal val="0-ppt_w/2"/>
                                          </p:val>
                                        </p:tav>
                                      </p:tavLst>
                                    </p:anim>
                                    <p:anim calcmode="lin" valueType="num">
                                      <p:cBhvr additive="base">
                                        <p:cTn id="343" dur="3000"/>
                                        <p:tgtEl>
                                          <p:spTgt spid="14"/>
                                        </p:tgtEl>
                                        <p:attrNameLst>
                                          <p:attrName>ppt_y</p:attrName>
                                        </p:attrNameLst>
                                      </p:cBhvr>
                                      <p:tavLst>
                                        <p:tav tm="0">
                                          <p:val>
                                            <p:strVal val="ppt_y"/>
                                          </p:val>
                                        </p:tav>
                                        <p:tav tm="100000">
                                          <p:val>
                                            <p:strVal val="ppt_y"/>
                                          </p:val>
                                        </p:tav>
                                      </p:tavLst>
                                    </p:anim>
                                    <p:set>
                                      <p:cBhvr>
                                        <p:cTn id="344" dur="1" fill="hold">
                                          <p:stCondLst>
                                            <p:cond delay="2999"/>
                                          </p:stCondLst>
                                        </p:cTn>
                                        <p:tgtEl>
                                          <p:spTgt spid="14"/>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6"/>
                                        </p:tgtEl>
                                        <p:attrNameLst>
                                          <p:attrName>ppt_x</p:attrName>
                                        </p:attrNameLst>
                                      </p:cBhvr>
                                      <p:tavLst>
                                        <p:tav tm="0">
                                          <p:val>
                                            <p:strVal val="ppt_x"/>
                                          </p:val>
                                        </p:tav>
                                        <p:tav tm="100000">
                                          <p:val>
                                            <p:strVal val="0-ppt_w/2"/>
                                          </p:val>
                                        </p:tav>
                                      </p:tavLst>
                                    </p:anim>
                                    <p:anim calcmode="lin" valueType="num">
                                      <p:cBhvr additive="base">
                                        <p:cTn id="347" dur="3000"/>
                                        <p:tgtEl>
                                          <p:spTgt spid="16"/>
                                        </p:tgtEl>
                                        <p:attrNameLst>
                                          <p:attrName>ppt_y</p:attrName>
                                        </p:attrNameLst>
                                      </p:cBhvr>
                                      <p:tavLst>
                                        <p:tav tm="0">
                                          <p:val>
                                            <p:strVal val="ppt_y"/>
                                          </p:val>
                                        </p:tav>
                                        <p:tav tm="100000">
                                          <p:val>
                                            <p:strVal val="ppt_y"/>
                                          </p:val>
                                        </p:tav>
                                      </p:tavLst>
                                    </p:anim>
                                    <p:set>
                                      <p:cBhvr>
                                        <p:cTn id="348" dur="1" fill="hold">
                                          <p:stCondLst>
                                            <p:cond delay="2999"/>
                                          </p:stCondLst>
                                        </p:cTn>
                                        <p:tgtEl>
                                          <p:spTgt spid="16"/>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0-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20"/>
                                        </p:tgtEl>
                                        <p:attrNameLst>
                                          <p:attrName>ppt_x</p:attrName>
                                        </p:attrNameLst>
                                      </p:cBhvr>
                                      <p:tavLst>
                                        <p:tav tm="0">
                                          <p:val>
                                            <p:strVal val="ppt_x"/>
                                          </p:val>
                                        </p:tav>
                                        <p:tav tm="100000">
                                          <p:val>
                                            <p:strVal val="0-ppt_w/2"/>
                                          </p:val>
                                        </p:tav>
                                      </p:tavLst>
                                    </p:anim>
                                    <p:anim calcmode="lin" valueType="num">
                                      <p:cBhvr additive="base">
                                        <p:cTn id="355" dur="3000"/>
                                        <p:tgtEl>
                                          <p:spTgt spid="20"/>
                                        </p:tgtEl>
                                        <p:attrNameLst>
                                          <p:attrName>ppt_y</p:attrName>
                                        </p:attrNameLst>
                                      </p:cBhvr>
                                      <p:tavLst>
                                        <p:tav tm="0">
                                          <p:val>
                                            <p:strVal val="ppt_y"/>
                                          </p:val>
                                        </p:tav>
                                        <p:tav tm="100000">
                                          <p:val>
                                            <p:strVal val="ppt_y"/>
                                          </p:val>
                                        </p:tav>
                                      </p:tavLst>
                                    </p:anim>
                                    <p:set>
                                      <p:cBhvr>
                                        <p:cTn id="356" dur="1" fill="hold">
                                          <p:stCondLst>
                                            <p:cond delay="2999"/>
                                          </p:stCondLst>
                                        </p:cTn>
                                        <p:tgtEl>
                                          <p:spTgt spid="2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22"/>
                                        </p:tgtEl>
                                        <p:attrNameLst>
                                          <p:attrName>ppt_x</p:attrName>
                                        </p:attrNameLst>
                                      </p:cBhvr>
                                      <p:tavLst>
                                        <p:tav tm="0">
                                          <p:val>
                                            <p:strVal val="ppt_x"/>
                                          </p:val>
                                        </p:tav>
                                        <p:tav tm="100000">
                                          <p:val>
                                            <p:strVal val="0-ppt_w/2"/>
                                          </p:val>
                                        </p:tav>
                                      </p:tavLst>
                                    </p:anim>
                                    <p:anim calcmode="lin" valueType="num">
                                      <p:cBhvr additive="base">
                                        <p:cTn id="359" dur="3000"/>
                                        <p:tgtEl>
                                          <p:spTgt spid="22"/>
                                        </p:tgtEl>
                                        <p:attrNameLst>
                                          <p:attrName>ppt_y</p:attrName>
                                        </p:attrNameLst>
                                      </p:cBhvr>
                                      <p:tavLst>
                                        <p:tav tm="0">
                                          <p:val>
                                            <p:strVal val="ppt_y"/>
                                          </p:val>
                                        </p:tav>
                                        <p:tav tm="100000">
                                          <p:val>
                                            <p:strVal val="ppt_y"/>
                                          </p:val>
                                        </p:tav>
                                      </p:tavLst>
                                    </p:anim>
                                    <p:set>
                                      <p:cBhvr>
                                        <p:cTn id="360" dur="1" fill="hold">
                                          <p:stCondLst>
                                            <p:cond delay="2999"/>
                                          </p:stCondLst>
                                        </p:cTn>
                                        <p:tgtEl>
                                          <p:spTgt spid="22"/>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4"/>
                                        </p:tgtEl>
                                        <p:attrNameLst>
                                          <p:attrName>ppt_x</p:attrName>
                                        </p:attrNameLst>
                                      </p:cBhvr>
                                      <p:tavLst>
                                        <p:tav tm="0">
                                          <p:val>
                                            <p:strVal val="ppt_x"/>
                                          </p:val>
                                        </p:tav>
                                        <p:tav tm="100000">
                                          <p:val>
                                            <p:strVal val="0-ppt_w/2"/>
                                          </p:val>
                                        </p:tav>
                                      </p:tavLst>
                                    </p:anim>
                                    <p:anim calcmode="lin" valueType="num">
                                      <p:cBhvr additive="base">
                                        <p:cTn id="363" dur="3000"/>
                                        <p:tgtEl>
                                          <p:spTgt spid="24"/>
                                        </p:tgtEl>
                                        <p:attrNameLst>
                                          <p:attrName>ppt_y</p:attrName>
                                        </p:attrNameLst>
                                      </p:cBhvr>
                                      <p:tavLst>
                                        <p:tav tm="0">
                                          <p:val>
                                            <p:strVal val="ppt_y"/>
                                          </p:val>
                                        </p:tav>
                                        <p:tav tm="100000">
                                          <p:val>
                                            <p:strVal val="ppt_y"/>
                                          </p:val>
                                        </p:tav>
                                      </p:tavLst>
                                    </p:anim>
                                    <p:set>
                                      <p:cBhvr>
                                        <p:cTn id="364" dur="1" fill="hold">
                                          <p:stCondLst>
                                            <p:cond delay="2999"/>
                                          </p:stCondLst>
                                        </p:cTn>
                                        <p:tgtEl>
                                          <p:spTgt spid="24"/>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26"/>
                                        </p:tgtEl>
                                        <p:attrNameLst>
                                          <p:attrName>ppt_x</p:attrName>
                                        </p:attrNameLst>
                                      </p:cBhvr>
                                      <p:tavLst>
                                        <p:tav tm="0">
                                          <p:val>
                                            <p:strVal val="ppt_x"/>
                                          </p:val>
                                        </p:tav>
                                        <p:tav tm="100000">
                                          <p:val>
                                            <p:strVal val="0-ppt_w/2"/>
                                          </p:val>
                                        </p:tav>
                                      </p:tavLst>
                                    </p:anim>
                                    <p:anim calcmode="lin" valueType="num">
                                      <p:cBhvr additive="base">
                                        <p:cTn id="367" dur="3000"/>
                                        <p:tgtEl>
                                          <p:spTgt spid="26"/>
                                        </p:tgtEl>
                                        <p:attrNameLst>
                                          <p:attrName>ppt_y</p:attrName>
                                        </p:attrNameLst>
                                      </p:cBhvr>
                                      <p:tavLst>
                                        <p:tav tm="0">
                                          <p:val>
                                            <p:strVal val="ppt_y"/>
                                          </p:val>
                                        </p:tav>
                                        <p:tav tm="100000">
                                          <p:val>
                                            <p:strVal val="ppt_y"/>
                                          </p:val>
                                        </p:tav>
                                      </p:tavLst>
                                    </p:anim>
                                    <p:set>
                                      <p:cBhvr>
                                        <p:cTn id="368" dur="1" fill="hold">
                                          <p:stCondLst>
                                            <p:cond delay="2999"/>
                                          </p:stCondLst>
                                        </p:cTn>
                                        <p:tgtEl>
                                          <p:spTgt spid="26"/>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8"/>
                                        </p:tgtEl>
                                        <p:attrNameLst>
                                          <p:attrName>ppt_x</p:attrName>
                                        </p:attrNameLst>
                                      </p:cBhvr>
                                      <p:tavLst>
                                        <p:tav tm="0">
                                          <p:val>
                                            <p:strVal val="ppt_x"/>
                                          </p:val>
                                        </p:tav>
                                        <p:tav tm="100000">
                                          <p:val>
                                            <p:strVal val="0-ppt_w/2"/>
                                          </p:val>
                                        </p:tav>
                                      </p:tavLst>
                                    </p:anim>
                                    <p:anim calcmode="lin" valueType="num">
                                      <p:cBhvr additive="base">
                                        <p:cTn id="371" dur="3000"/>
                                        <p:tgtEl>
                                          <p:spTgt spid="28"/>
                                        </p:tgtEl>
                                        <p:attrNameLst>
                                          <p:attrName>ppt_y</p:attrName>
                                        </p:attrNameLst>
                                      </p:cBhvr>
                                      <p:tavLst>
                                        <p:tav tm="0">
                                          <p:val>
                                            <p:strVal val="ppt_y"/>
                                          </p:val>
                                        </p:tav>
                                        <p:tav tm="100000">
                                          <p:val>
                                            <p:strVal val="ppt_y"/>
                                          </p:val>
                                        </p:tav>
                                      </p:tavLst>
                                    </p:anim>
                                    <p:set>
                                      <p:cBhvr>
                                        <p:cTn id="372" dur="1" fill="hold">
                                          <p:stCondLst>
                                            <p:cond delay="2999"/>
                                          </p:stCondLst>
                                        </p:cTn>
                                        <p:tgtEl>
                                          <p:spTgt spid="28"/>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0-ppt_w/2"/>
                                          </p:val>
                                        </p:tav>
                                      </p:tavLst>
                                    </p:anim>
                                    <p:anim calcmode="lin" valueType="num">
                                      <p:cBhvr additive="base">
                                        <p:cTn id="375" dur="3000"/>
                                        <p:tgtEl>
                                          <p:spTgt spid="30"/>
                                        </p:tgtEl>
                                        <p:attrNameLst>
                                          <p:attrName>ppt_y</p:attrName>
                                        </p:attrNameLst>
                                      </p:cBhvr>
                                      <p:tavLst>
                                        <p:tav tm="0">
                                          <p:val>
                                            <p:strVal val="ppt_y"/>
                                          </p:val>
                                        </p:tav>
                                        <p:tav tm="100000">
                                          <p:val>
                                            <p:strVal val="ppt_y"/>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32"/>
                                        </p:tgtEl>
                                        <p:attrNameLst>
                                          <p:attrName>ppt_x</p:attrName>
                                        </p:attrNameLst>
                                      </p:cBhvr>
                                      <p:tavLst>
                                        <p:tav tm="0">
                                          <p:val>
                                            <p:strVal val="ppt_x"/>
                                          </p:val>
                                        </p:tav>
                                        <p:tav tm="100000">
                                          <p:val>
                                            <p:strVal val="0-ppt_w/2"/>
                                          </p:val>
                                        </p:tav>
                                      </p:tavLst>
                                    </p:anim>
                                    <p:anim calcmode="lin" valueType="num">
                                      <p:cBhvr additive="base">
                                        <p:cTn id="379" dur="3000"/>
                                        <p:tgtEl>
                                          <p:spTgt spid="32"/>
                                        </p:tgtEl>
                                        <p:attrNameLst>
                                          <p:attrName>ppt_y</p:attrName>
                                        </p:attrNameLst>
                                      </p:cBhvr>
                                      <p:tavLst>
                                        <p:tav tm="0">
                                          <p:val>
                                            <p:strVal val="ppt_y"/>
                                          </p:val>
                                        </p:tav>
                                        <p:tav tm="100000">
                                          <p:val>
                                            <p:strVal val="ppt_y"/>
                                          </p:val>
                                        </p:tav>
                                      </p:tavLst>
                                    </p:anim>
                                    <p:set>
                                      <p:cBhvr>
                                        <p:cTn id="380" dur="1" fill="hold">
                                          <p:stCondLst>
                                            <p:cond delay="2999"/>
                                          </p:stCondLst>
                                        </p:cTn>
                                        <p:tgtEl>
                                          <p:spTgt spid="32"/>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34"/>
                                        </p:tgtEl>
                                        <p:attrNameLst>
                                          <p:attrName>ppt_x</p:attrName>
                                        </p:attrNameLst>
                                      </p:cBhvr>
                                      <p:tavLst>
                                        <p:tav tm="0">
                                          <p:val>
                                            <p:strVal val="ppt_x"/>
                                          </p:val>
                                        </p:tav>
                                        <p:tav tm="100000">
                                          <p:val>
                                            <p:strVal val="0-ppt_w/2"/>
                                          </p:val>
                                        </p:tav>
                                      </p:tavLst>
                                    </p:anim>
                                    <p:anim calcmode="lin" valueType="num">
                                      <p:cBhvr additive="base">
                                        <p:cTn id="383" dur="3000"/>
                                        <p:tgtEl>
                                          <p:spTgt spid="34"/>
                                        </p:tgtEl>
                                        <p:attrNameLst>
                                          <p:attrName>ppt_y</p:attrName>
                                        </p:attrNameLst>
                                      </p:cBhvr>
                                      <p:tavLst>
                                        <p:tav tm="0">
                                          <p:val>
                                            <p:strVal val="ppt_y"/>
                                          </p:val>
                                        </p:tav>
                                        <p:tav tm="100000">
                                          <p:val>
                                            <p:strVal val="ppt_y"/>
                                          </p:val>
                                        </p:tav>
                                      </p:tavLst>
                                    </p:anim>
                                    <p:set>
                                      <p:cBhvr>
                                        <p:cTn id="384" dur="1" fill="hold">
                                          <p:stCondLst>
                                            <p:cond delay="2999"/>
                                          </p:stCondLst>
                                        </p:cTn>
                                        <p:tgtEl>
                                          <p:spTgt spid="34"/>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36"/>
                                        </p:tgtEl>
                                        <p:attrNameLst>
                                          <p:attrName>ppt_x</p:attrName>
                                        </p:attrNameLst>
                                      </p:cBhvr>
                                      <p:tavLst>
                                        <p:tav tm="0">
                                          <p:val>
                                            <p:strVal val="ppt_x"/>
                                          </p:val>
                                        </p:tav>
                                        <p:tav tm="100000">
                                          <p:val>
                                            <p:strVal val="0-ppt_w/2"/>
                                          </p:val>
                                        </p:tav>
                                      </p:tavLst>
                                    </p:anim>
                                    <p:anim calcmode="lin" valueType="num">
                                      <p:cBhvr additive="base">
                                        <p:cTn id="387" dur="3000"/>
                                        <p:tgtEl>
                                          <p:spTgt spid="36"/>
                                        </p:tgtEl>
                                        <p:attrNameLst>
                                          <p:attrName>ppt_y</p:attrName>
                                        </p:attrNameLst>
                                      </p:cBhvr>
                                      <p:tavLst>
                                        <p:tav tm="0">
                                          <p:val>
                                            <p:strVal val="ppt_y"/>
                                          </p:val>
                                        </p:tav>
                                        <p:tav tm="100000">
                                          <p:val>
                                            <p:strVal val="ppt_y"/>
                                          </p:val>
                                        </p:tav>
                                      </p:tavLst>
                                    </p:anim>
                                    <p:set>
                                      <p:cBhvr>
                                        <p:cTn id="388" dur="1" fill="hold">
                                          <p:stCondLst>
                                            <p:cond delay="2999"/>
                                          </p:stCondLst>
                                        </p:cTn>
                                        <p:tgtEl>
                                          <p:spTgt spid="36"/>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38"/>
                                        </p:tgtEl>
                                        <p:attrNameLst>
                                          <p:attrName>ppt_x</p:attrName>
                                        </p:attrNameLst>
                                      </p:cBhvr>
                                      <p:tavLst>
                                        <p:tav tm="0">
                                          <p:val>
                                            <p:strVal val="ppt_x"/>
                                          </p:val>
                                        </p:tav>
                                        <p:tav tm="100000">
                                          <p:val>
                                            <p:strVal val="0-ppt_w/2"/>
                                          </p:val>
                                        </p:tav>
                                      </p:tavLst>
                                    </p:anim>
                                    <p:anim calcmode="lin" valueType="num">
                                      <p:cBhvr additive="base">
                                        <p:cTn id="391" dur="3000"/>
                                        <p:tgtEl>
                                          <p:spTgt spid="38"/>
                                        </p:tgtEl>
                                        <p:attrNameLst>
                                          <p:attrName>ppt_y</p:attrName>
                                        </p:attrNameLst>
                                      </p:cBhvr>
                                      <p:tavLst>
                                        <p:tav tm="0">
                                          <p:val>
                                            <p:strVal val="ppt_y"/>
                                          </p:val>
                                        </p:tav>
                                        <p:tav tm="100000">
                                          <p:val>
                                            <p:strVal val="ppt_y"/>
                                          </p:val>
                                        </p:tav>
                                      </p:tavLst>
                                    </p:anim>
                                    <p:set>
                                      <p:cBhvr>
                                        <p:cTn id="392" dur="1" fill="hold">
                                          <p:stCondLst>
                                            <p:cond delay="2999"/>
                                          </p:stCondLst>
                                        </p:cTn>
                                        <p:tgtEl>
                                          <p:spTgt spid="3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40"/>
                                        </p:tgtEl>
                                        <p:attrNameLst>
                                          <p:attrName>ppt_x</p:attrName>
                                        </p:attrNameLst>
                                      </p:cBhvr>
                                      <p:tavLst>
                                        <p:tav tm="0">
                                          <p:val>
                                            <p:strVal val="ppt_x"/>
                                          </p:val>
                                        </p:tav>
                                        <p:tav tm="100000">
                                          <p:val>
                                            <p:strVal val="0-ppt_w/2"/>
                                          </p:val>
                                        </p:tav>
                                      </p:tavLst>
                                    </p:anim>
                                    <p:anim calcmode="lin" valueType="num">
                                      <p:cBhvr additive="base">
                                        <p:cTn id="395" dur="3000"/>
                                        <p:tgtEl>
                                          <p:spTgt spid="40"/>
                                        </p:tgtEl>
                                        <p:attrNameLst>
                                          <p:attrName>ppt_y</p:attrName>
                                        </p:attrNameLst>
                                      </p:cBhvr>
                                      <p:tavLst>
                                        <p:tav tm="0">
                                          <p:val>
                                            <p:strVal val="ppt_y"/>
                                          </p:val>
                                        </p:tav>
                                        <p:tav tm="100000">
                                          <p:val>
                                            <p:strVal val="ppt_y"/>
                                          </p:val>
                                        </p:tav>
                                      </p:tavLst>
                                    </p:anim>
                                    <p:set>
                                      <p:cBhvr>
                                        <p:cTn id="396" dur="1" fill="hold">
                                          <p:stCondLst>
                                            <p:cond delay="2999"/>
                                          </p:stCondLst>
                                        </p:cTn>
                                        <p:tgtEl>
                                          <p:spTgt spid="4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42"/>
                                        </p:tgtEl>
                                        <p:attrNameLst>
                                          <p:attrName>ppt_x</p:attrName>
                                        </p:attrNameLst>
                                      </p:cBhvr>
                                      <p:tavLst>
                                        <p:tav tm="0">
                                          <p:val>
                                            <p:strVal val="ppt_x"/>
                                          </p:val>
                                        </p:tav>
                                        <p:tav tm="100000">
                                          <p:val>
                                            <p:strVal val="0-ppt_w/2"/>
                                          </p:val>
                                        </p:tav>
                                      </p:tavLst>
                                    </p:anim>
                                    <p:anim calcmode="lin" valueType="num">
                                      <p:cBhvr additive="base">
                                        <p:cTn id="399" dur="3000"/>
                                        <p:tgtEl>
                                          <p:spTgt spid="42"/>
                                        </p:tgtEl>
                                        <p:attrNameLst>
                                          <p:attrName>ppt_y</p:attrName>
                                        </p:attrNameLst>
                                      </p:cBhvr>
                                      <p:tavLst>
                                        <p:tav tm="0">
                                          <p:val>
                                            <p:strVal val="ppt_y"/>
                                          </p:val>
                                        </p:tav>
                                        <p:tav tm="100000">
                                          <p:val>
                                            <p:strVal val="ppt_y"/>
                                          </p:val>
                                        </p:tav>
                                      </p:tavLst>
                                    </p:anim>
                                    <p:set>
                                      <p:cBhvr>
                                        <p:cTn id="400" dur="1" fill="hold">
                                          <p:stCondLst>
                                            <p:cond delay="2999"/>
                                          </p:stCondLst>
                                        </p:cTn>
                                        <p:tgtEl>
                                          <p:spTgt spid="42"/>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44"/>
                                        </p:tgtEl>
                                        <p:attrNameLst>
                                          <p:attrName>ppt_x</p:attrName>
                                        </p:attrNameLst>
                                      </p:cBhvr>
                                      <p:tavLst>
                                        <p:tav tm="0">
                                          <p:val>
                                            <p:strVal val="ppt_x"/>
                                          </p:val>
                                        </p:tav>
                                        <p:tav tm="100000">
                                          <p:val>
                                            <p:strVal val="0-ppt_w/2"/>
                                          </p:val>
                                        </p:tav>
                                      </p:tavLst>
                                    </p:anim>
                                    <p:anim calcmode="lin" valueType="num">
                                      <p:cBhvr additive="base">
                                        <p:cTn id="403" dur="3000"/>
                                        <p:tgtEl>
                                          <p:spTgt spid="44"/>
                                        </p:tgtEl>
                                        <p:attrNameLst>
                                          <p:attrName>ppt_y</p:attrName>
                                        </p:attrNameLst>
                                      </p:cBhvr>
                                      <p:tavLst>
                                        <p:tav tm="0">
                                          <p:val>
                                            <p:strVal val="ppt_y"/>
                                          </p:val>
                                        </p:tav>
                                        <p:tav tm="100000">
                                          <p:val>
                                            <p:strVal val="ppt_y"/>
                                          </p:val>
                                        </p:tav>
                                      </p:tavLst>
                                    </p:anim>
                                    <p:set>
                                      <p:cBhvr>
                                        <p:cTn id="404" dur="1" fill="hold">
                                          <p:stCondLst>
                                            <p:cond delay="2999"/>
                                          </p:stCondLst>
                                        </p:cTn>
                                        <p:tgtEl>
                                          <p:spTgt spid="44"/>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11"/>
                                        </p:tgtEl>
                                        <p:attrNameLst>
                                          <p:attrName>ppt_x</p:attrName>
                                        </p:attrNameLst>
                                      </p:cBhvr>
                                      <p:tavLst>
                                        <p:tav tm="0">
                                          <p:val>
                                            <p:strVal val="ppt_x"/>
                                          </p:val>
                                        </p:tav>
                                        <p:tav tm="100000">
                                          <p:val>
                                            <p:strVal val="1+ppt_w/2"/>
                                          </p:val>
                                        </p:tav>
                                      </p:tavLst>
                                    </p:anim>
                                    <p:anim calcmode="lin" valueType="num">
                                      <p:cBhvr additive="base">
                                        <p:cTn id="407" dur="3000"/>
                                        <p:tgtEl>
                                          <p:spTgt spid="11"/>
                                        </p:tgtEl>
                                        <p:attrNameLst>
                                          <p:attrName>ppt_y</p:attrName>
                                        </p:attrNameLst>
                                      </p:cBhvr>
                                      <p:tavLst>
                                        <p:tav tm="0">
                                          <p:val>
                                            <p:strVal val="ppt_y"/>
                                          </p:val>
                                        </p:tav>
                                        <p:tav tm="100000">
                                          <p:val>
                                            <p:strVal val="ppt_y"/>
                                          </p:val>
                                        </p:tav>
                                      </p:tavLst>
                                    </p:anim>
                                    <p:set>
                                      <p:cBhvr>
                                        <p:cTn id="408" dur="1" fill="hold">
                                          <p:stCondLst>
                                            <p:cond delay="2999"/>
                                          </p:stCondLst>
                                        </p:cTn>
                                        <p:tgtEl>
                                          <p:spTgt spid="11"/>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13"/>
                                        </p:tgtEl>
                                        <p:attrNameLst>
                                          <p:attrName>ppt_x</p:attrName>
                                        </p:attrNameLst>
                                      </p:cBhvr>
                                      <p:tavLst>
                                        <p:tav tm="0">
                                          <p:val>
                                            <p:strVal val="ppt_x"/>
                                          </p:val>
                                        </p:tav>
                                        <p:tav tm="100000">
                                          <p:val>
                                            <p:strVal val="1+ppt_w/2"/>
                                          </p:val>
                                        </p:tav>
                                      </p:tavLst>
                                    </p:anim>
                                    <p:anim calcmode="lin" valueType="num">
                                      <p:cBhvr additive="base">
                                        <p:cTn id="411" dur="3000"/>
                                        <p:tgtEl>
                                          <p:spTgt spid="13"/>
                                        </p:tgtEl>
                                        <p:attrNameLst>
                                          <p:attrName>ppt_y</p:attrName>
                                        </p:attrNameLst>
                                      </p:cBhvr>
                                      <p:tavLst>
                                        <p:tav tm="0">
                                          <p:val>
                                            <p:strVal val="ppt_y"/>
                                          </p:val>
                                        </p:tav>
                                        <p:tav tm="100000">
                                          <p:val>
                                            <p:strVal val="ppt_y"/>
                                          </p:val>
                                        </p:tav>
                                      </p:tavLst>
                                    </p:anim>
                                    <p:set>
                                      <p:cBhvr>
                                        <p:cTn id="412" dur="1" fill="hold">
                                          <p:stCondLst>
                                            <p:cond delay="2999"/>
                                          </p:stCondLst>
                                        </p:cTn>
                                        <p:tgtEl>
                                          <p:spTgt spid="13"/>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15"/>
                                        </p:tgtEl>
                                        <p:attrNameLst>
                                          <p:attrName>ppt_x</p:attrName>
                                        </p:attrNameLst>
                                      </p:cBhvr>
                                      <p:tavLst>
                                        <p:tav tm="0">
                                          <p:val>
                                            <p:strVal val="ppt_x"/>
                                          </p:val>
                                        </p:tav>
                                        <p:tav tm="100000">
                                          <p:val>
                                            <p:strVal val="1+ppt_w/2"/>
                                          </p:val>
                                        </p:tav>
                                      </p:tavLst>
                                    </p:anim>
                                    <p:anim calcmode="lin" valueType="num">
                                      <p:cBhvr additive="base">
                                        <p:cTn id="415" dur="3000"/>
                                        <p:tgtEl>
                                          <p:spTgt spid="15"/>
                                        </p:tgtEl>
                                        <p:attrNameLst>
                                          <p:attrName>ppt_y</p:attrName>
                                        </p:attrNameLst>
                                      </p:cBhvr>
                                      <p:tavLst>
                                        <p:tav tm="0">
                                          <p:val>
                                            <p:strVal val="ppt_y"/>
                                          </p:val>
                                        </p:tav>
                                        <p:tav tm="100000">
                                          <p:val>
                                            <p:strVal val="ppt_y"/>
                                          </p:val>
                                        </p:tav>
                                      </p:tavLst>
                                    </p:anim>
                                    <p:set>
                                      <p:cBhvr>
                                        <p:cTn id="416" dur="1" fill="hold">
                                          <p:stCondLst>
                                            <p:cond delay="2999"/>
                                          </p:stCondLst>
                                        </p:cTn>
                                        <p:tgtEl>
                                          <p:spTgt spid="15"/>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17"/>
                                        </p:tgtEl>
                                        <p:attrNameLst>
                                          <p:attrName>ppt_x</p:attrName>
                                        </p:attrNameLst>
                                      </p:cBhvr>
                                      <p:tavLst>
                                        <p:tav tm="0">
                                          <p:val>
                                            <p:strVal val="ppt_x"/>
                                          </p:val>
                                        </p:tav>
                                        <p:tav tm="100000">
                                          <p:val>
                                            <p:strVal val="1+ppt_w/2"/>
                                          </p:val>
                                        </p:tav>
                                      </p:tavLst>
                                    </p:anim>
                                    <p:anim calcmode="lin" valueType="num">
                                      <p:cBhvr additive="base">
                                        <p:cTn id="419" dur="3000"/>
                                        <p:tgtEl>
                                          <p:spTgt spid="17"/>
                                        </p:tgtEl>
                                        <p:attrNameLst>
                                          <p:attrName>ppt_y</p:attrName>
                                        </p:attrNameLst>
                                      </p:cBhvr>
                                      <p:tavLst>
                                        <p:tav tm="0">
                                          <p:val>
                                            <p:strVal val="ppt_y"/>
                                          </p:val>
                                        </p:tav>
                                        <p:tav tm="100000">
                                          <p:val>
                                            <p:strVal val="ppt_y"/>
                                          </p:val>
                                        </p:tav>
                                      </p:tavLst>
                                    </p:anim>
                                    <p:set>
                                      <p:cBhvr>
                                        <p:cTn id="420" dur="1" fill="hold">
                                          <p:stCondLst>
                                            <p:cond delay="2999"/>
                                          </p:stCondLst>
                                        </p:cTn>
                                        <p:tgtEl>
                                          <p:spTgt spid="17"/>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1+ppt_w/2"/>
                                          </p:val>
                                        </p:tav>
                                      </p:tavLst>
                                    </p:anim>
                                    <p:anim calcmode="lin" valueType="num">
                                      <p:cBhvr additive="base">
                                        <p:cTn id="423" dur="3000"/>
                                        <p:tgtEl>
                                          <p:spTgt spid="19"/>
                                        </p:tgtEl>
                                        <p:attrNameLst>
                                          <p:attrName>ppt_y</p:attrName>
                                        </p:attrNameLst>
                                      </p:cBhvr>
                                      <p:tavLst>
                                        <p:tav tm="0">
                                          <p:val>
                                            <p:strVal val="ppt_y"/>
                                          </p:val>
                                        </p:tav>
                                        <p:tav tm="100000">
                                          <p:val>
                                            <p:strVal val="ppt_y"/>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21"/>
                                        </p:tgtEl>
                                        <p:attrNameLst>
                                          <p:attrName>ppt_x</p:attrName>
                                        </p:attrNameLst>
                                      </p:cBhvr>
                                      <p:tavLst>
                                        <p:tav tm="0">
                                          <p:val>
                                            <p:strVal val="ppt_x"/>
                                          </p:val>
                                        </p:tav>
                                        <p:tav tm="100000">
                                          <p:val>
                                            <p:strVal val="1+ppt_w/2"/>
                                          </p:val>
                                        </p:tav>
                                      </p:tavLst>
                                    </p:anim>
                                    <p:anim calcmode="lin" valueType="num">
                                      <p:cBhvr additive="base">
                                        <p:cTn id="427" dur="3000"/>
                                        <p:tgtEl>
                                          <p:spTgt spid="21"/>
                                        </p:tgtEl>
                                        <p:attrNameLst>
                                          <p:attrName>ppt_y</p:attrName>
                                        </p:attrNameLst>
                                      </p:cBhvr>
                                      <p:tavLst>
                                        <p:tav tm="0">
                                          <p:val>
                                            <p:strVal val="ppt_y"/>
                                          </p:val>
                                        </p:tav>
                                        <p:tav tm="100000">
                                          <p:val>
                                            <p:strVal val="ppt_y"/>
                                          </p:val>
                                        </p:tav>
                                      </p:tavLst>
                                    </p:anim>
                                    <p:set>
                                      <p:cBhvr>
                                        <p:cTn id="428" dur="1" fill="hold">
                                          <p:stCondLst>
                                            <p:cond delay="2999"/>
                                          </p:stCondLst>
                                        </p:cTn>
                                        <p:tgtEl>
                                          <p:spTgt spid="21"/>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23"/>
                                        </p:tgtEl>
                                        <p:attrNameLst>
                                          <p:attrName>ppt_x</p:attrName>
                                        </p:attrNameLst>
                                      </p:cBhvr>
                                      <p:tavLst>
                                        <p:tav tm="0">
                                          <p:val>
                                            <p:strVal val="ppt_x"/>
                                          </p:val>
                                        </p:tav>
                                        <p:tav tm="100000">
                                          <p:val>
                                            <p:strVal val="1+ppt_w/2"/>
                                          </p:val>
                                        </p:tav>
                                      </p:tavLst>
                                    </p:anim>
                                    <p:anim calcmode="lin" valueType="num">
                                      <p:cBhvr additive="base">
                                        <p:cTn id="431" dur="3000"/>
                                        <p:tgtEl>
                                          <p:spTgt spid="23"/>
                                        </p:tgtEl>
                                        <p:attrNameLst>
                                          <p:attrName>ppt_y</p:attrName>
                                        </p:attrNameLst>
                                      </p:cBhvr>
                                      <p:tavLst>
                                        <p:tav tm="0">
                                          <p:val>
                                            <p:strVal val="ppt_y"/>
                                          </p:val>
                                        </p:tav>
                                        <p:tav tm="100000">
                                          <p:val>
                                            <p:strVal val="ppt_y"/>
                                          </p:val>
                                        </p:tav>
                                      </p:tavLst>
                                    </p:anim>
                                    <p:set>
                                      <p:cBhvr>
                                        <p:cTn id="432" dur="1" fill="hold">
                                          <p:stCondLst>
                                            <p:cond delay="2999"/>
                                          </p:stCondLst>
                                        </p:cTn>
                                        <p:tgtEl>
                                          <p:spTgt spid="23"/>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1+ppt_w/2"/>
                                          </p:val>
                                        </p:tav>
                                      </p:tavLst>
                                    </p:anim>
                                    <p:anim calcmode="lin" valueType="num">
                                      <p:cBhvr additive="base">
                                        <p:cTn id="435" dur="3000"/>
                                        <p:tgtEl>
                                          <p:spTgt spid="25"/>
                                        </p:tgtEl>
                                        <p:attrNameLst>
                                          <p:attrName>ppt_y</p:attrName>
                                        </p:attrNameLst>
                                      </p:cBhvr>
                                      <p:tavLst>
                                        <p:tav tm="0">
                                          <p:val>
                                            <p:strVal val="ppt_y"/>
                                          </p:val>
                                        </p:tav>
                                        <p:tav tm="100000">
                                          <p:val>
                                            <p:strVal val="ppt_y"/>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27"/>
                                        </p:tgtEl>
                                        <p:attrNameLst>
                                          <p:attrName>ppt_x</p:attrName>
                                        </p:attrNameLst>
                                      </p:cBhvr>
                                      <p:tavLst>
                                        <p:tav tm="0">
                                          <p:val>
                                            <p:strVal val="ppt_x"/>
                                          </p:val>
                                        </p:tav>
                                        <p:tav tm="100000">
                                          <p:val>
                                            <p:strVal val="1+ppt_w/2"/>
                                          </p:val>
                                        </p:tav>
                                      </p:tavLst>
                                    </p:anim>
                                    <p:anim calcmode="lin" valueType="num">
                                      <p:cBhvr additive="base">
                                        <p:cTn id="439" dur="3000"/>
                                        <p:tgtEl>
                                          <p:spTgt spid="27"/>
                                        </p:tgtEl>
                                        <p:attrNameLst>
                                          <p:attrName>ppt_y</p:attrName>
                                        </p:attrNameLst>
                                      </p:cBhvr>
                                      <p:tavLst>
                                        <p:tav tm="0">
                                          <p:val>
                                            <p:strVal val="ppt_y"/>
                                          </p:val>
                                        </p:tav>
                                        <p:tav tm="100000">
                                          <p:val>
                                            <p:strVal val="ppt_y"/>
                                          </p:val>
                                        </p:tav>
                                      </p:tavLst>
                                    </p:anim>
                                    <p:set>
                                      <p:cBhvr>
                                        <p:cTn id="440" dur="1" fill="hold">
                                          <p:stCondLst>
                                            <p:cond delay="2999"/>
                                          </p:stCondLst>
                                        </p:cTn>
                                        <p:tgtEl>
                                          <p:spTgt spid="27"/>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29"/>
                                        </p:tgtEl>
                                        <p:attrNameLst>
                                          <p:attrName>ppt_x</p:attrName>
                                        </p:attrNameLst>
                                      </p:cBhvr>
                                      <p:tavLst>
                                        <p:tav tm="0">
                                          <p:val>
                                            <p:strVal val="ppt_x"/>
                                          </p:val>
                                        </p:tav>
                                        <p:tav tm="100000">
                                          <p:val>
                                            <p:strVal val="1+ppt_w/2"/>
                                          </p:val>
                                        </p:tav>
                                      </p:tavLst>
                                    </p:anim>
                                    <p:anim calcmode="lin" valueType="num">
                                      <p:cBhvr additive="base">
                                        <p:cTn id="443" dur="3000"/>
                                        <p:tgtEl>
                                          <p:spTgt spid="29"/>
                                        </p:tgtEl>
                                        <p:attrNameLst>
                                          <p:attrName>ppt_y</p:attrName>
                                        </p:attrNameLst>
                                      </p:cBhvr>
                                      <p:tavLst>
                                        <p:tav tm="0">
                                          <p:val>
                                            <p:strVal val="ppt_y"/>
                                          </p:val>
                                        </p:tav>
                                        <p:tav tm="100000">
                                          <p:val>
                                            <p:strVal val="ppt_y"/>
                                          </p:val>
                                        </p:tav>
                                      </p:tavLst>
                                    </p:anim>
                                    <p:set>
                                      <p:cBhvr>
                                        <p:cTn id="444" dur="1" fill="hold">
                                          <p:stCondLst>
                                            <p:cond delay="2999"/>
                                          </p:stCondLst>
                                        </p:cTn>
                                        <p:tgtEl>
                                          <p:spTgt spid="29"/>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31"/>
                                        </p:tgtEl>
                                        <p:attrNameLst>
                                          <p:attrName>ppt_x</p:attrName>
                                        </p:attrNameLst>
                                      </p:cBhvr>
                                      <p:tavLst>
                                        <p:tav tm="0">
                                          <p:val>
                                            <p:strVal val="ppt_x"/>
                                          </p:val>
                                        </p:tav>
                                        <p:tav tm="100000">
                                          <p:val>
                                            <p:strVal val="1+ppt_w/2"/>
                                          </p:val>
                                        </p:tav>
                                      </p:tavLst>
                                    </p:anim>
                                    <p:anim calcmode="lin" valueType="num">
                                      <p:cBhvr additive="base">
                                        <p:cTn id="447" dur="3000"/>
                                        <p:tgtEl>
                                          <p:spTgt spid="31"/>
                                        </p:tgtEl>
                                        <p:attrNameLst>
                                          <p:attrName>ppt_y</p:attrName>
                                        </p:attrNameLst>
                                      </p:cBhvr>
                                      <p:tavLst>
                                        <p:tav tm="0">
                                          <p:val>
                                            <p:strVal val="ppt_y"/>
                                          </p:val>
                                        </p:tav>
                                        <p:tav tm="100000">
                                          <p:val>
                                            <p:strVal val="ppt_y"/>
                                          </p:val>
                                        </p:tav>
                                      </p:tavLst>
                                    </p:anim>
                                    <p:set>
                                      <p:cBhvr>
                                        <p:cTn id="448" dur="1" fill="hold">
                                          <p:stCondLst>
                                            <p:cond delay="2999"/>
                                          </p:stCondLst>
                                        </p:cTn>
                                        <p:tgtEl>
                                          <p:spTgt spid="31"/>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33"/>
                                        </p:tgtEl>
                                        <p:attrNameLst>
                                          <p:attrName>ppt_x</p:attrName>
                                        </p:attrNameLst>
                                      </p:cBhvr>
                                      <p:tavLst>
                                        <p:tav tm="0">
                                          <p:val>
                                            <p:strVal val="ppt_x"/>
                                          </p:val>
                                        </p:tav>
                                        <p:tav tm="100000">
                                          <p:val>
                                            <p:strVal val="1+ppt_w/2"/>
                                          </p:val>
                                        </p:tav>
                                      </p:tavLst>
                                    </p:anim>
                                    <p:anim calcmode="lin" valueType="num">
                                      <p:cBhvr additive="base">
                                        <p:cTn id="451" dur="3000"/>
                                        <p:tgtEl>
                                          <p:spTgt spid="33"/>
                                        </p:tgtEl>
                                        <p:attrNameLst>
                                          <p:attrName>ppt_y</p:attrName>
                                        </p:attrNameLst>
                                      </p:cBhvr>
                                      <p:tavLst>
                                        <p:tav tm="0">
                                          <p:val>
                                            <p:strVal val="ppt_y"/>
                                          </p:val>
                                        </p:tav>
                                        <p:tav tm="100000">
                                          <p:val>
                                            <p:strVal val="ppt_y"/>
                                          </p:val>
                                        </p:tav>
                                      </p:tavLst>
                                    </p:anim>
                                    <p:set>
                                      <p:cBhvr>
                                        <p:cTn id="452" dur="1" fill="hold">
                                          <p:stCondLst>
                                            <p:cond delay="2999"/>
                                          </p:stCondLst>
                                        </p:cTn>
                                        <p:tgtEl>
                                          <p:spTgt spid="33"/>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5"/>
                                        </p:tgtEl>
                                        <p:attrNameLst>
                                          <p:attrName>ppt_x</p:attrName>
                                        </p:attrNameLst>
                                      </p:cBhvr>
                                      <p:tavLst>
                                        <p:tav tm="0">
                                          <p:val>
                                            <p:strVal val="ppt_x"/>
                                          </p:val>
                                        </p:tav>
                                        <p:tav tm="100000">
                                          <p:val>
                                            <p:strVal val="1+ppt_w/2"/>
                                          </p:val>
                                        </p:tav>
                                      </p:tavLst>
                                    </p:anim>
                                    <p:anim calcmode="lin" valueType="num">
                                      <p:cBhvr additive="base">
                                        <p:cTn id="455" dur="3000"/>
                                        <p:tgtEl>
                                          <p:spTgt spid="35"/>
                                        </p:tgtEl>
                                        <p:attrNameLst>
                                          <p:attrName>ppt_y</p:attrName>
                                        </p:attrNameLst>
                                      </p:cBhvr>
                                      <p:tavLst>
                                        <p:tav tm="0">
                                          <p:val>
                                            <p:strVal val="ppt_y"/>
                                          </p:val>
                                        </p:tav>
                                        <p:tav tm="100000">
                                          <p:val>
                                            <p:strVal val="ppt_y"/>
                                          </p:val>
                                        </p:tav>
                                      </p:tavLst>
                                    </p:anim>
                                    <p:set>
                                      <p:cBhvr>
                                        <p:cTn id="456" dur="1" fill="hold">
                                          <p:stCondLst>
                                            <p:cond delay="2999"/>
                                          </p:stCondLst>
                                        </p:cTn>
                                        <p:tgtEl>
                                          <p:spTgt spid="35"/>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7"/>
                                        </p:tgtEl>
                                        <p:attrNameLst>
                                          <p:attrName>ppt_x</p:attrName>
                                        </p:attrNameLst>
                                      </p:cBhvr>
                                      <p:tavLst>
                                        <p:tav tm="0">
                                          <p:val>
                                            <p:strVal val="ppt_x"/>
                                          </p:val>
                                        </p:tav>
                                        <p:tav tm="100000">
                                          <p:val>
                                            <p:strVal val="1+ppt_w/2"/>
                                          </p:val>
                                        </p:tav>
                                      </p:tavLst>
                                    </p:anim>
                                    <p:anim calcmode="lin" valueType="num">
                                      <p:cBhvr additive="base">
                                        <p:cTn id="459" dur="3000"/>
                                        <p:tgtEl>
                                          <p:spTgt spid="37"/>
                                        </p:tgtEl>
                                        <p:attrNameLst>
                                          <p:attrName>ppt_y</p:attrName>
                                        </p:attrNameLst>
                                      </p:cBhvr>
                                      <p:tavLst>
                                        <p:tav tm="0">
                                          <p:val>
                                            <p:strVal val="ppt_y"/>
                                          </p:val>
                                        </p:tav>
                                        <p:tav tm="100000">
                                          <p:val>
                                            <p:strVal val="ppt_y"/>
                                          </p:val>
                                        </p:tav>
                                      </p:tavLst>
                                    </p:anim>
                                    <p:set>
                                      <p:cBhvr>
                                        <p:cTn id="460" dur="1" fill="hold">
                                          <p:stCondLst>
                                            <p:cond delay="2999"/>
                                          </p:stCondLst>
                                        </p:cTn>
                                        <p:tgtEl>
                                          <p:spTgt spid="37"/>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9"/>
                                        </p:tgtEl>
                                        <p:attrNameLst>
                                          <p:attrName>ppt_x</p:attrName>
                                        </p:attrNameLst>
                                      </p:cBhvr>
                                      <p:tavLst>
                                        <p:tav tm="0">
                                          <p:val>
                                            <p:strVal val="ppt_x"/>
                                          </p:val>
                                        </p:tav>
                                        <p:tav tm="100000">
                                          <p:val>
                                            <p:strVal val="1+ppt_w/2"/>
                                          </p:val>
                                        </p:tav>
                                      </p:tavLst>
                                    </p:anim>
                                    <p:anim calcmode="lin" valueType="num">
                                      <p:cBhvr additive="base">
                                        <p:cTn id="463" dur="3000"/>
                                        <p:tgtEl>
                                          <p:spTgt spid="39"/>
                                        </p:tgtEl>
                                        <p:attrNameLst>
                                          <p:attrName>ppt_y</p:attrName>
                                        </p:attrNameLst>
                                      </p:cBhvr>
                                      <p:tavLst>
                                        <p:tav tm="0">
                                          <p:val>
                                            <p:strVal val="ppt_y"/>
                                          </p:val>
                                        </p:tav>
                                        <p:tav tm="100000">
                                          <p:val>
                                            <p:strVal val="ppt_y"/>
                                          </p:val>
                                        </p:tav>
                                      </p:tavLst>
                                    </p:anim>
                                    <p:set>
                                      <p:cBhvr>
                                        <p:cTn id="464" dur="1" fill="hold">
                                          <p:stCondLst>
                                            <p:cond delay="2999"/>
                                          </p:stCondLst>
                                        </p:cTn>
                                        <p:tgtEl>
                                          <p:spTgt spid="39"/>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41"/>
                                        </p:tgtEl>
                                        <p:attrNameLst>
                                          <p:attrName>ppt_x</p:attrName>
                                        </p:attrNameLst>
                                      </p:cBhvr>
                                      <p:tavLst>
                                        <p:tav tm="0">
                                          <p:val>
                                            <p:strVal val="ppt_x"/>
                                          </p:val>
                                        </p:tav>
                                        <p:tav tm="100000">
                                          <p:val>
                                            <p:strVal val="1+ppt_w/2"/>
                                          </p:val>
                                        </p:tav>
                                      </p:tavLst>
                                    </p:anim>
                                    <p:anim calcmode="lin" valueType="num">
                                      <p:cBhvr additive="base">
                                        <p:cTn id="467" dur="3000"/>
                                        <p:tgtEl>
                                          <p:spTgt spid="41"/>
                                        </p:tgtEl>
                                        <p:attrNameLst>
                                          <p:attrName>ppt_y</p:attrName>
                                        </p:attrNameLst>
                                      </p:cBhvr>
                                      <p:tavLst>
                                        <p:tav tm="0">
                                          <p:val>
                                            <p:strVal val="ppt_y"/>
                                          </p:val>
                                        </p:tav>
                                        <p:tav tm="100000">
                                          <p:val>
                                            <p:strVal val="ppt_y"/>
                                          </p:val>
                                        </p:tav>
                                      </p:tavLst>
                                    </p:anim>
                                    <p:set>
                                      <p:cBhvr>
                                        <p:cTn id="468" dur="1" fill="hold">
                                          <p:stCondLst>
                                            <p:cond delay="2999"/>
                                          </p:stCondLst>
                                        </p:cTn>
                                        <p:tgtEl>
                                          <p:spTgt spid="41"/>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43"/>
                                        </p:tgtEl>
                                        <p:attrNameLst>
                                          <p:attrName>ppt_x</p:attrName>
                                        </p:attrNameLst>
                                      </p:cBhvr>
                                      <p:tavLst>
                                        <p:tav tm="0">
                                          <p:val>
                                            <p:strVal val="ppt_x"/>
                                          </p:val>
                                        </p:tav>
                                        <p:tav tm="100000">
                                          <p:val>
                                            <p:strVal val="1+ppt_w/2"/>
                                          </p:val>
                                        </p:tav>
                                      </p:tavLst>
                                    </p:anim>
                                    <p:anim calcmode="lin" valueType="num">
                                      <p:cBhvr additive="base">
                                        <p:cTn id="471" dur="3000"/>
                                        <p:tgtEl>
                                          <p:spTgt spid="43"/>
                                        </p:tgtEl>
                                        <p:attrNameLst>
                                          <p:attrName>ppt_y</p:attrName>
                                        </p:attrNameLst>
                                      </p:cBhvr>
                                      <p:tavLst>
                                        <p:tav tm="0">
                                          <p:val>
                                            <p:strVal val="ppt_y"/>
                                          </p:val>
                                        </p:tav>
                                        <p:tav tm="100000">
                                          <p:val>
                                            <p:strVal val="ppt_y"/>
                                          </p:val>
                                        </p:tav>
                                      </p:tavLst>
                                    </p:anim>
                                    <p:set>
                                      <p:cBhvr>
                                        <p:cTn id="472" dur="1" fill="hold">
                                          <p:stCondLst>
                                            <p:cond delay="2999"/>
                                          </p:stCondLst>
                                        </p:cTn>
                                        <p:tgtEl>
                                          <p:spTgt spid="43"/>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5"/>
                                        </p:tgtEl>
                                        <p:attrNameLst>
                                          <p:attrName>ppt_x</p:attrName>
                                        </p:attrNameLst>
                                      </p:cBhvr>
                                      <p:tavLst>
                                        <p:tav tm="0">
                                          <p:val>
                                            <p:strVal val="ppt_x"/>
                                          </p:val>
                                        </p:tav>
                                        <p:tav tm="100000">
                                          <p:val>
                                            <p:strVal val="1+ppt_w/2"/>
                                          </p:val>
                                        </p:tav>
                                      </p:tavLst>
                                    </p:anim>
                                    <p:anim calcmode="lin" valueType="num">
                                      <p:cBhvr additive="base">
                                        <p:cTn id="475" dur="3000"/>
                                        <p:tgtEl>
                                          <p:spTgt spid="45"/>
                                        </p:tgtEl>
                                        <p:attrNameLst>
                                          <p:attrName>ppt_y</p:attrName>
                                        </p:attrNameLst>
                                      </p:cBhvr>
                                      <p:tavLst>
                                        <p:tav tm="0">
                                          <p:val>
                                            <p:strVal val="ppt_y"/>
                                          </p:val>
                                        </p:tav>
                                        <p:tav tm="100000">
                                          <p:val>
                                            <p:strVal val="ppt_y"/>
                                          </p:val>
                                        </p:tav>
                                      </p:tavLst>
                                    </p:anim>
                                    <p:set>
                                      <p:cBhvr>
                                        <p:cTn id="476" dur="1" fill="hold">
                                          <p:stCondLst>
                                            <p:cond delay="2999"/>
                                          </p:stCondLst>
                                        </p:cTn>
                                        <p:tgtEl>
                                          <p:spTgt spid="45"/>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4932-svetik.jpg"/>
          <p:cNvPicPr>
            <a:picLocks noChangeAspect="1"/>
          </p:cNvPicPr>
          <p:nvPr/>
        </p:nvPicPr>
        <p:blipFill>
          <a:blip r:embed="rId2"/>
          <a:stretch>
            <a:fillRect/>
          </a:stretch>
        </p:blipFill>
        <p:spPr>
          <a:xfrm>
            <a:off x="-1" y="0"/>
            <a:ext cx="9144001" cy="6858000"/>
          </a:xfrm>
          <a:prstGeom prst="rect">
            <a:avLst/>
          </a:prstGeom>
        </p:spPr>
      </p:pic>
      <p:sp>
        <p:nvSpPr>
          <p:cNvPr id="5" name="4 Rectángulo"/>
          <p:cNvSpPr/>
          <p:nvPr/>
        </p:nvSpPr>
        <p:spPr>
          <a:xfrm>
            <a:off x="2643174" y="1571612"/>
            <a:ext cx="500066" cy="4071966"/>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715140" y="1571612"/>
            <a:ext cx="500066" cy="4071966"/>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714876" y="-928718"/>
            <a:ext cx="428628" cy="4572032"/>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714876" y="3571876"/>
            <a:ext cx="428628" cy="4572032"/>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214678" y="1643050"/>
            <a:ext cx="500066" cy="3929090"/>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143636" y="1571612"/>
            <a:ext cx="500066" cy="4000528"/>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4714876" y="142852"/>
            <a:ext cx="428628" cy="3429024"/>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4710114" y="3648076"/>
            <a:ext cx="438152" cy="3429024"/>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86182" y="2143116"/>
            <a:ext cx="500066" cy="2928958"/>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572132" y="2143116"/>
            <a:ext cx="500066" cy="2928958"/>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4714876" y="1214422"/>
            <a:ext cx="428628" cy="2286016"/>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4714876" y="3714752"/>
            <a:ext cx="428628" cy="2286016"/>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ppt_x"/>
                                          </p:val>
                                        </p:tav>
                                        <p:tav tm="100000">
                                          <p:val>
                                            <p:strVal val="#ppt_x"/>
                                          </p:val>
                                        </p:tav>
                                      </p:tavLst>
                                    </p:anim>
                                    <p:anim calcmode="lin" valueType="num">
                                      <p:cBhvr additive="base">
                                        <p:cTn id="11" dur="2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ppt_x"/>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ppt_x"/>
                                          </p:val>
                                        </p:tav>
                                        <p:tav tm="100000">
                                          <p:val>
                                            <p:strVal val="#ppt_x"/>
                                          </p:val>
                                        </p:tav>
                                      </p:tavLst>
                                    </p:anim>
                                    <p:anim calcmode="lin" valueType="num">
                                      <p:cBhvr additive="base">
                                        <p:cTn id="27" dur="2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ppt_x"/>
                                          </p:val>
                                        </p:tav>
                                        <p:tav tm="100000">
                                          <p:val>
                                            <p:strVal val="#ppt_x"/>
                                          </p:val>
                                        </p:tav>
                                      </p:tavLst>
                                    </p:anim>
                                    <p:anim calcmode="lin" valueType="num">
                                      <p:cBhvr additive="base">
                                        <p:cTn id="31" dur="2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1+#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horizontal)">
                                      <p:cBhvr>
                                        <p:cTn id="58" dur="2000"/>
                                        <p:tgtEl>
                                          <p:spTgt spid="5"/>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2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2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2000"/>
                                        <p:tgtEl>
                                          <p:spTgt spid="8"/>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horizontal)">
                                      <p:cBhvr>
                                        <p:cTn id="70" dur="2000"/>
                                        <p:tgtEl>
                                          <p:spTgt spid="9"/>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linds(horizontal)">
                                      <p:cBhvr>
                                        <p:cTn id="73" dur="2000"/>
                                        <p:tgtEl>
                                          <p:spTgt spid="10"/>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2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linds(vertical)">
                                      <p:cBhvr>
                                        <p:cTn id="79" dur="2000"/>
                                        <p:tgtEl>
                                          <p:spTgt spid="12"/>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linds(horizontal)">
                                      <p:cBhvr>
                                        <p:cTn id="82" dur="2000"/>
                                        <p:tgtEl>
                                          <p:spTgt spid="13"/>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blinds(horizontal)">
                                      <p:cBhvr>
                                        <p:cTn id="85" dur="2000"/>
                                        <p:tgtEl>
                                          <p:spTgt spid="14"/>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linds(vertical)">
                                      <p:cBhvr>
                                        <p:cTn id="88" dur="2000"/>
                                        <p:tgtEl>
                                          <p:spTgt spid="15"/>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vertical)">
                                      <p:cBhvr>
                                        <p:cTn id="91" dur="2000"/>
                                        <p:tgtEl>
                                          <p:spTgt spid="16"/>
                                        </p:tgtEl>
                                      </p:cBhvr>
                                    </p:animEffec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1+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0-ppt_w/2"/>
                                          </p:val>
                                        </p:tav>
                                      </p:tavLst>
                                    </p:anim>
                                    <p:anim calcmode="lin" valueType="num">
                                      <p:cBhvr additive="base">
                                        <p:cTn id="111" dur="2000"/>
                                        <p:tgtEl>
                                          <p:spTgt spid="10"/>
                                        </p:tgtEl>
                                        <p:attrNameLst>
                                          <p:attrName>ppt_y</p:attrName>
                                        </p:attrNameLst>
                                      </p:cBhvr>
                                      <p:tavLst>
                                        <p:tav tm="0">
                                          <p:val>
                                            <p:strVal val="ppt_y"/>
                                          </p:val>
                                        </p:tav>
                                        <p:tav tm="100000">
                                          <p:val>
                                            <p:strVal val="ppt_y"/>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2000"/>
                                        <p:tgtEl>
                                          <p:spTgt spid="14"/>
                                        </p:tgtEl>
                                        <p:attrNameLst>
                                          <p:attrName>ppt_x</p:attrName>
                                        </p:attrNameLst>
                                      </p:cBhvr>
                                      <p:tavLst>
                                        <p:tav tm="0">
                                          <p:val>
                                            <p:strVal val="ppt_x"/>
                                          </p:val>
                                        </p:tav>
                                        <p:tav tm="100000">
                                          <p:val>
                                            <p:strVal val="0-ppt_w/2"/>
                                          </p:val>
                                        </p:tav>
                                      </p:tavLst>
                                    </p:anim>
                                    <p:anim calcmode="lin" valueType="num">
                                      <p:cBhvr additive="base">
                                        <p:cTn id="115" dur="2000"/>
                                        <p:tgtEl>
                                          <p:spTgt spid="14"/>
                                        </p:tgtEl>
                                        <p:attrNameLst>
                                          <p:attrName>ppt_y</p:attrName>
                                        </p:attrNameLst>
                                      </p:cBhvr>
                                      <p:tavLst>
                                        <p:tav tm="0">
                                          <p:val>
                                            <p:strVal val="ppt_y"/>
                                          </p:val>
                                        </p:tav>
                                        <p:tav tm="100000">
                                          <p:val>
                                            <p:strVal val="ppt_y"/>
                                          </p:val>
                                        </p:tav>
                                      </p:tavLst>
                                    </p:anim>
                                    <p:set>
                                      <p:cBhvr>
                                        <p:cTn id="116" dur="1" fill="hold">
                                          <p:stCondLst>
                                            <p:cond delay="1999"/>
                                          </p:stCondLst>
                                        </p:cTn>
                                        <p:tgtEl>
                                          <p:spTgt spid="14"/>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ppt_x"/>
                                          </p:val>
                                        </p:tav>
                                      </p:tavLst>
                                    </p:anim>
                                    <p:anim calcmode="lin" valueType="num">
                                      <p:cBhvr additive="base">
                                        <p:cTn id="119" dur="2000"/>
                                        <p:tgtEl>
                                          <p:spTgt spid="7"/>
                                        </p:tgtEl>
                                        <p:attrNameLst>
                                          <p:attrName>ppt_y</p:attrName>
                                        </p:attrNameLst>
                                      </p:cBhvr>
                                      <p:tavLst>
                                        <p:tav tm="0">
                                          <p:val>
                                            <p:strVal val="ppt_y"/>
                                          </p:val>
                                        </p:tav>
                                        <p:tav tm="100000">
                                          <p:val>
                                            <p:strVal val="1+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ppt_x"/>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ppt_x"/>
                                          </p:val>
                                        </p:tav>
                                      </p:tavLst>
                                    </p:anim>
                                    <p:anim calcmode="lin" valueType="num">
                                      <p:cBhvr additive="base">
                                        <p:cTn id="127" dur="2000"/>
                                        <p:tgtEl>
                                          <p:spTgt spid="15"/>
                                        </p:tgtEl>
                                        <p:attrNameLst>
                                          <p:attrName>ppt_y</p:attrName>
                                        </p:attrNameLst>
                                      </p:cBhvr>
                                      <p:tavLst>
                                        <p:tav tm="0">
                                          <p:val>
                                            <p:strVal val="ppt_y"/>
                                          </p:val>
                                        </p:tav>
                                        <p:tav tm="100000">
                                          <p:val>
                                            <p:strVal val="1+ppt_h/2"/>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ppt_x"/>
                                          </p:val>
                                        </p:tav>
                                      </p:tavLst>
                                    </p:anim>
                                    <p:anim calcmode="lin" valueType="num">
                                      <p:cBhvr additive="base">
                                        <p:cTn id="131" dur="2000"/>
                                        <p:tgtEl>
                                          <p:spTgt spid="8"/>
                                        </p:tgtEl>
                                        <p:attrNameLst>
                                          <p:attrName>ppt_y</p:attrName>
                                        </p:attrNameLst>
                                      </p:cBhvr>
                                      <p:tavLst>
                                        <p:tav tm="0">
                                          <p:val>
                                            <p:strVal val="ppt_y"/>
                                          </p:val>
                                        </p:tav>
                                        <p:tav tm="100000">
                                          <p:val>
                                            <p:strVal val="0-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ppt_x"/>
                                          </p:val>
                                        </p:tav>
                                      </p:tavLst>
                                    </p:anim>
                                    <p:anim calcmode="lin" valueType="num">
                                      <p:cBhvr additive="base">
                                        <p:cTn id="135" dur="2000"/>
                                        <p:tgtEl>
                                          <p:spTgt spid="12"/>
                                        </p:tgtEl>
                                        <p:attrNameLst>
                                          <p:attrName>ppt_y</p:attrName>
                                        </p:attrNameLst>
                                      </p:cBhvr>
                                      <p:tavLst>
                                        <p:tav tm="0">
                                          <p:val>
                                            <p:strVal val="ppt_y"/>
                                          </p:val>
                                        </p:tav>
                                        <p:tav tm="100000">
                                          <p:val>
                                            <p:strVal val="0-ppt_h/2"/>
                                          </p:val>
                                        </p:tav>
                                      </p:tavLst>
                                    </p:anim>
                                    <p:set>
                                      <p:cBhvr>
                                        <p:cTn id="136" dur="1" fill="hold">
                                          <p:stCondLst>
                                            <p:cond delay="1999"/>
                                          </p:stCondLst>
                                        </p:cTn>
                                        <p:tgtEl>
                                          <p:spTgt spid="12"/>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2000"/>
                                        <p:tgtEl>
                                          <p:spTgt spid="16"/>
                                        </p:tgtEl>
                                        <p:attrNameLst>
                                          <p:attrName>ppt_x</p:attrName>
                                        </p:attrNameLst>
                                      </p:cBhvr>
                                      <p:tavLst>
                                        <p:tav tm="0">
                                          <p:val>
                                            <p:strVal val="ppt_x"/>
                                          </p:val>
                                        </p:tav>
                                        <p:tav tm="100000">
                                          <p:val>
                                            <p:strVal val="ppt_x"/>
                                          </p:val>
                                        </p:tav>
                                      </p:tavLst>
                                    </p:anim>
                                    <p:anim calcmode="lin" valueType="num">
                                      <p:cBhvr additive="base">
                                        <p:cTn id="139" dur="2000"/>
                                        <p:tgtEl>
                                          <p:spTgt spid="16"/>
                                        </p:tgtEl>
                                        <p:attrNameLst>
                                          <p:attrName>ppt_y</p:attrName>
                                        </p:attrNameLst>
                                      </p:cBhvr>
                                      <p:tavLst>
                                        <p:tav tm="0">
                                          <p:val>
                                            <p:strVal val="ppt_y"/>
                                          </p:val>
                                        </p:tav>
                                        <p:tav tm="100000">
                                          <p:val>
                                            <p:strVal val="0-ppt_h/2"/>
                                          </p:val>
                                        </p:tav>
                                      </p:tavLst>
                                    </p:anim>
                                    <p:set>
                                      <p:cBhvr>
                                        <p:cTn id="140" dur="1" fill="hold">
                                          <p:stCondLst>
                                            <p:cond delay="1999"/>
                                          </p:stCondLst>
                                        </p:cTn>
                                        <p:tgtEl>
                                          <p:spTgt spid="16"/>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2000"/>
                                        <p:tgtEl>
                                          <p:spTgt spid="5"/>
                                        </p:tgtEl>
                                      </p:cBhvr>
                                    </p:animEffect>
                                    <p:set>
                                      <p:cBhvr>
                                        <p:cTn id="143" dur="1" fill="hold">
                                          <p:stCondLst>
                                            <p:cond delay="1999"/>
                                          </p:stCondLst>
                                        </p:cTn>
                                        <p:tgtEl>
                                          <p:spTgt spid="5"/>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2000"/>
                                        <p:tgtEl>
                                          <p:spTgt spid="9"/>
                                        </p:tgtEl>
                                      </p:cBhvr>
                                    </p:animEffect>
                                    <p:set>
                                      <p:cBhvr>
                                        <p:cTn id="146" dur="1" fill="hold">
                                          <p:stCondLst>
                                            <p:cond delay="1999"/>
                                          </p:stCondLst>
                                        </p:cTn>
                                        <p:tgtEl>
                                          <p:spTgt spid="9"/>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2000"/>
                                        <p:tgtEl>
                                          <p:spTgt spid="13"/>
                                        </p:tgtEl>
                                      </p:cBhvr>
                                    </p:animEffect>
                                    <p:set>
                                      <p:cBhvr>
                                        <p:cTn id="149" dur="1" fill="hold">
                                          <p:stCondLst>
                                            <p:cond delay="1999"/>
                                          </p:stCondLst>
                                        </p:cTn>
                                        <p:tgtEl>
                                          <p:spTgt spid="13"/>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2000"/>
                                        <p:tgtEl>
                                          <p:spTgt spid="6"/>
                                        </p:tgtEl>
                                      </p:cBhvr>
                                    </p:animEffect>
                                    <p:set>
                                      <p:cBhvr>
                                        <p:cTn id="152" dur="1" fill="hold">
                                          <p:stCondLst>
                                            <p:cond delay="1999"/>
                                          </p:stCondLst>
                                        </p:cTn>
                                        <p:tgtEl>
                                          <p:spTgt spid="6"/>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2000"/>
                                        <p:tgtEl>
                                          <p:spTgt spid="10"/>
                                        </p:tgtEl>
                                      </p:cBhvr>
                                    </p:animEffect>
                                    <p:set>
                                      <p:cBhvr>
                                        <p:cTn id="155" dur="1" fill="hold">
                                          <p:stCondLst>
                                            <p:cond delay="1999"/>
                                          </p:stCondLst>
                                        </p:cTn>
                                        <p:tgtEl>
                                          <p:spTgt spid="10"/>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2000"/>
                                        <p:tgtEl>
                                          <p:spTgt spid="14"/>
                                        </p:tgtEl>
                                      </p:cBhvr>
                                    </p:animEffect>
                                    <p:set>
                                      <p:cBhvr>
                                        <p:cTn id="158" dur="1" fill="hold">
                                          <p:stCondLst>
                                            <p:cond delay="1999"/>
                                          </p:stCondLst>
                                        </p:cTn>
                                        <p:tgtEl>
                                          <p:spTgt spid="14"/>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2000"/>
                                        <p:tgtEl>
                                          <p:spTgt spid="7"/>
                                        </p:tgtEl>
                                      </p:cBhvr>
                                    </p:animEffect>
                                    <p:set>
                                      <p:cBhvr>
                                        <p:cTn id="161" dur="1" fill="hold">
                                          <p:stCondLst>
                                            <p:cond delay="1999"/>
                                          </p:stCondLst>
                                        </p:cTn>
                                        <p:tgtEl>
                                          <p:spTgt spid="7"/>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2000"/>
                                        <p:tgtEl>
                                          <p:spTgt spid="11"/>
                                        </p:tgtEl>
                                      </p:cBhvr>
                                    </p:animEffect>
                                    <p:set>
                                      <p:cBhvr>
                                        <p:cTn id="164" dur="1" fill="hold">
                                          <p:stCondLst>
                                            <p:cond delay="1999"/>
                                          </p:stCondLst>
                                        </p:cTn>
                                        <p:tgtEl>
                                          <p:spTgt spid="11"/>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2000"/>
                                        <p:tgtEl>
                                          <p:spTgt spid="15"/>
                                        </p:tgtEl>
                                      </p:cBhvr>
                                    </p:animEffect>
                                    <p:set>
                                      <p:cBhvr>
                                        <p:cTn id="167" dur="1" fill="hold">
                                          <p:stCondLst>
                                            <p:cond delay="1999"/>
                                          </p:stCondLst>
                                        </p:cTn>
                                        <p:tgtEl>
                                          <p:spTgt spid="15"/>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2000"/>
                                        <p:tgtEl>
                                          <p:spTgt spid="8"/>
                                        </p:tgtEl>
                                      </p:cBhvr>
                                    </p:animEffect>
                                    <p:set>
                                      <p:cBhvr>
                                        <p:cTn id="170" dur="1" fill="hold">
                                          <p:stCondLst>
                                            <p:cond delay="1999"/>
                                          </p:stCondLst>
                                        </p:cTn>
                                        <p:tgtEl>
                                          <p:spTgt spid="8"/>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2000"/>
                                        <p:tgtEl>
                                          <p:spTgt spid="12"/>
                                        </p:tgtEl>
                                      </p:cBhvr>
                                    </p:animEffect>
                                    <p:set>
                                      <p:cBhvr>
                                        <p:cTn id="173" dur="1" fill="hold">
                                          <p:stCondLst>
                                            <p:cond delay="1999"/>
                                          </p:stCondLst>
                                        </p:cTn>
                                        <p:tgtEl>
                                          <p:spTgt spid="12"/>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2582-1920x120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399298">
            <a:off x="2009410" y="3438178"/>
            <a:ext cx="2786082" cy="2786082"/>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928782" y="714368"/>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049856">
            <a:off x="4888793" y="888273"/>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4" y="3571888"/>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6" fill="hold" grpId="2"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12" fill="hold" grpId="2"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0-ppt_w/2"/>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0-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6698"/>
            <a:ext cx="9144000" cy="6864697"/>
          </a:xfrm>
        </p:spPr>
        <p:txBody>
          <a:bodyPr/>
          <a:lstStyle/>
          <a:p>
            <a:endParaRPr lang="es-ES" dirty="0"/>
          </a:p>
        </p:txBody>
      </p:sp>
      <p:sp>
        <p:nvSpPr>
          <p:cNvPr id="3" name="2 Subtítulo"/>
          <p:cNvSpPr>
            <a:spLocks noGrp="1"/>
          </p:cNvSpPr>
          <p:nvPr>
            <p:ph type="subTitle" idx="1"/>
          </p:nvPr>
        </p:nvSpPr>
        <p:spPr>
          <a:xfrm>
            <a:off x="0" y="0"/>
            <a:ext cx="9144000" cy="6864698"/>
          </a:xfrm>
        </p:spPr>
        <p:txBody>
          <a:bodyPr/>
          <a:lstStyle/>
          <a:p>
            <a:endParaRPr lang="es-ES" dirty="0"/>
          </a:p>
        </p:txBody>
      </p:sp>
      <p:pic>
        <p:nvPicPr>
          <p:cNvPr id="4" name="3 Imagen" descr="crocus-flowers-macro-violet-2737486-2560x1600.jpg"/>
          <p:cNvPicPr>
            <a:picLocks noChangeAspect="1"/>
          </p:cNvPicPr>
          <p:nvPr/>
        </p:nvPicPr>
        <p:blipFill>
          <a:blip r:embed="rId2"/>
          <a:stretch>
            <a:fillRect/>
          </a:stretch>
        </p:blipFill>
        <p:spPr>
          <a:xfrm>
            <a:off x="-8930" y="0"/>
            <a:ext cx="9152930" cy="6858000"/>
          </a:xfrm>
          <a:prstGeom prst="rect">
            <a:avLst/>
          </a:prstGeom>
          <a:blipFill>
            <a:blip r:embed="rId3"/>
            <a:tile tx="0" ty="0" sx="100000" sy="100000" flip="none" algn="tl"/>
          </a:blipFill>
          <a:ln>
            <a:solidFill>
              <a:srgbClr val="8C4DBB"/>
            </a:solidFill>
          </a:ln>
          <a:effectLst>
            <a:softEdge rad="31750"/>
          </a:effectLst>
        </p:spPr>
      </p:pic>
      <p:sp>
        <p:nvSpPr>
          <p:cNvPr id="17" name="16 Anillo"/>
          <p:cNvSpPr/>
          <p:nvPr/>
        </p:nvSpPr>
        <p:spPr>
          <a:xfrm>
            <a:off x="1357290" y="-6698"/>
            <a:ext cx="6786610" cy="6864698"/>
          </a:xfrm>
          <a:prstGeom prst="donut">
            <a:avLst>
              <a:gd name="adj" fmla="val 10494"/>
            </a:avLst>
          </a:prstGeom>
          <a:blipFill>
            <a:blip r:embed="rId4">
              <a:lum bright="-10000"/>
            </a:blip>
            <a:stretch>
              <a:fillRect/>
            </a:stretch>
          </a:blipFill>
          <a:ln w="3175">
            <a:solidFill>
              <a:srgbClr val="A83ED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713064">
            <a:off x="2192189" y="883509"/>
            <a:ext cx="5014463" cy="5105364"/>
          </a:xfrm>
          <a:prstGeom prst="donut">
            <a:avLst>
              <a:gd name="adj" fmla="val 10494"/>
            </a:avLst>
          </a:prstGeom>
          <a:blipFill>
            <a:blip r:embed="rId4"/>
            <a:stretch>
              <a:fillRect/>
            </a:stretch>
          </a:blipFill>
          <a:ln w="3175">
            <a:solidFill>
              <a:srgbClr val="A83ED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000364" y="1639562"/>
            <a:ext cx="3500462" cy="3575388"/>
          </a:xfrm>
          <a:prstGeom prst="donut">
            <a:avLst>
              <a:gd name="adj" fmla="val 14129"/>
            </a:avLst>
          </a:prstGeom>
          <a:blipFill>
            <a:blip r:embed="rId4">
              <a:lum bright="10000"/>
            </a:blip>
            <a:stretch>
              <a:fillRect/>
            </a:stretch>
          </a:blipFill>
          <a:ln w="3175">
            <a:solidFill>
              <a:srgbClr val="A83ED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811286">
            <a:off x="3683178" y="2375898"/>
            <a:ext cx="2078457" cy="2139854"/>
          </a:xfrm>
          <a:prstGeom prst="donut">
            <a:avLst>
              <a:gd name="adj" fmla="val 20559"/>
            </a:avLst>
          </a:prstGeom>
          <a:blipFill>
            <a:blip r:embed="rId4">
              <a:lum bright="30000"/>
            </a:blip>
            <a:stretch>
              <a:fillRect/>
            </a:stretch>
          </a:blipFill>
          <a:ln w="3175">
            <a:solidFill>
              <a:srgbClr val="A83ED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grpId="0" nodeType="withEffect">
                                  <p:stCondLst>
                                    <p:cond delay="0"/>
                                  </p:stCondLst>
                                  <p:childTnLst>
                                    <p:animRot by="21600000">
                                      <p:cBhvr>
                                        <p:cTn id="9" dur="3000" fill="hold"/>
                                        <p:tgtEl>
                                          <p:spTgt spid="17"/>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18"/>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19"/>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20"/>
                                        </p:tgtEl>
                                        <p:attrNameLst>
                                          <p:attrName>r</p:attrName>
                                        </p:attrNameLst>
                                      </p:cBhvr>
                                    </p:animRot>
                                  </p:childTnLst>
                                </p:cTn>
                              </p:par>
                              <p:par>
                                <p:cTn id="16" presetID="23" presetClass="entr" presetSubtype="16" fill="hold" grpId="2"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p:cTn id="18" dur="3000" fill="hold"/>
                                        <p:tgtEl>
                                          <p:spTgt spid="17"/>
                                        </p:tgtEl>
                                        <p:attrNameLst>
                                          <p:attrName>ppt_w</p:attrName>
                                        </p:attrNameLst>
                                      </p:cBhvr>
                                      <p:tavLst>
                                        <p:tav tm="0">
                                          <p:val>
                                            <p:fltVal val="0"/>
                                          </p:val>
                                        </p:tav>
                                        <p:tav tm="100000">
                                          <p:val>
                                            <p:strVal val="#ppt_w"/>
                                          </p:val>
                                        </p:tav>
                                      </p:tavLst>
                                    </p:anim>
                                    <p:anim calcmode="lin" valueType="num">
                                      <p:cBhvr>
                                        <p:cTn id="19" dur="3000" fill="hold"/>
                                        <p:tgtEl>
                                          <p:spTgt spid="17"/>
                                        </p:tgtEl>
                                        <p:attrNameLst>
                                          <p:attrName>ppt_h</p:attrName>
                                        </p:attrNameLst>
                                      </p:cBhvr>
                                      <p:tavLst>
                                        <p:tav tm="0">
                                          <p:val>
                                            <p:fltVal val="0"/>
                                          </p:val>
                                        </p:tav>
                                        <p:tav tm="100000">
                                          <p:val>
                                            <p:strVal val="#ppt_h"/>
                                          </p:val>
                                        </p:tav>
                                      </p:tavLst>
                                    </p:anim>
                                  </p:childTnLst>
                                </p:cTn>
                              </p:par>
                              <p:par>
                                <p:cTn id="20" presetID="23" presetClass="entr" presetSubtype="16" fill="hold" grpId="2"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3000" fill="hold"/>
                                        <p:tgtEl>
                                          <p:spTgt spid="18"/>
                                        </p:tgtEl>
                                        <p:attrNameLst>
                                          <p:attrName>ppt_w</p:attrName>
                                        </p:attrNameLst>
                                      </p:cBhvr>
                                      <p:tavLst>
                                        <p:tav tm="0">
                                          <p:val>
                                            <p:fltVal val="0"/>
                                          </p:val>
                                        </p:tav>
                                        <p:tav tm="100000">
                                          <p:val>
                                            <p:strVal val="#ppt_w"/>
                                          </p:val>
                                        </p:tav>
                                      </p:tavLst>
                                    </p:anim>
                                    <p:anim calcmode="lin" valueType="num">
                                      <p:cBhvr>
                                        <p:cTn id="23" dur="3000" fill="hold"/>
                                        <p:tgtEl>
                                          <p:spTgt spid="18"/>
                                        </p:tgtEl>
                                        <p:attrNameLst>
                                          <p:attrName>ppt_h</p:attrName>
                                        </p:attrNameLst>
                                      </p:cBhvr>
                                      <p:tavLst>
                                        <p:tav tm="0">
                                          <p:val>
                                            <p:fltVal val="0"/>
                                          </p:val>
                                        </p:tav>
                                        <p:tav tm="100000">
                                          <p:val>
                                            <p:strVal val="#ppt_h"/>
                                          </p:val>
                                        </p:tav>
                                      </p:tavLst>
                                    </p:anim>
                                  </p:childTnLst>
                                </p:cTn>
                              </p:par>
                              <p:par>
                                <p:cTn id="24" presetID="23" presetClass="entr" presetSubtype="16" fill="hold" grpId="2"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3000" fill="hold"/>
                                        <p:tgtEl>
                                          <p:spTgt spid="19"/>
                                        </p:tgtEl>
                                        <p:attrNameLst>
                                          <p:attrName>ppt_w</p:attrName>
                                        </p:attrNameLst>
                                      </p:cBhvr>
                                      <p:tavLst>
                                        <p:tav tm="0">
                                          <p:val>
                                            <p:fltVal val="0"/>
                                          </p:val>
                                        </p:tav>
                                        <p:tav tm="100000">
                                          <p:val>
                                            <p:strVal val="#ppt_w"/>
                                          </p:val>
                                        </p:tav>
                                      </p:tavLst>
                                    </p:anim>
                                    <p:anim calcmode="lin" valueType="num">
                                      <p:cBhvr>
                                        <p:cTn id="27" dur="3000" fill="hold"/>
                                        <p:tgtEl>
                                          <p:spTgt spid="19"/>
                                        </p:tgtEl>
                                        <p:attrNameLst>
                                          <p:attrName>ppt_h</p:attrName>
                                        </p:attrNameLst>
                                      </p:cBhvr>
                                      <p:tavLst>
                                        <p:tav tm="0">
                                          <p:val>
                                            <p:fltVal val="0"/>
                                          </p:val>
                                        </p:tav>
                                        <p:tav tm="100000">
                                          <p:val>
                                            <p:strVal val="#ppt_h"/>
                                          </p:val>
                                        </p:tav>
                                      </p:tavLst>
                                    </p:anim>
                                  </p:childTnLst>
                                </p:cTn>
                              </p:par>
                              <p:par>
                                <p:cTn id="28" presetID="23" presetClass="entr" presetSubtype="16" fill="hold" grpId="2"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3000" fill="hold"/>
                                        <p:tgtEl>
                                          <p:spTgt spid="20"/>
                                        </p:tgtEl>
                                        <p:attrNameLst>
                                          <p:attrName>ppt_w</p:attrName>
                                        </p:attrNameLst>
                                      </p:cBhvr>
                                      <p:tavLst>
                                        <p:tav tm="0">
                                          <p:val>
                                            <p:fltVal val="0"/>
                                          </p:val>
                                        </p:tav>
                                        <p:tav tm="100000">
                                          <p:val>
                                            <p:strVal val="#ppt_w"/>
                                          </p:val>
                                        </p:tav>
                                      </p:tavLst>
                                    </p:anim>
                                    <p:anim calcmode="lin" valueType="num">
                                      <p:cBhvr>
                                        <p:cTn id="31" dur="3000" fill="hold"/>
                                        <p:tgtEl>
                                          <p:spTgt spid="20"/>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xit" presetSubtype="288" fill="hold" grpId="3" nodeType="afterEffect">
                                  <p:stCondLst>
                                    <p:cond delay="0"/>
                                  </p:stCondLst>
                                  <p:childTnLst>
                                    <p:anim calcmode="lin" valueType="num">
                                      <p:cBhvr>
                                        <p:cTn id="34" dur="3000"/>
                                        <p:tgtEl>
                                          <p:spTgt spid="17"/>
                                        </p:tgtEl>
                                        <p:attrNameLst>
                                          <p:attrName>ppt_w</p:attrName>
                                        </p:attrNameLst>
                                      </p:cBhvr>
                                      <p:tavLst>
                                        <p:tav tm="0">
                                          <p:val>
                                            <p:strVal val="ppt_w"/>
                                          </p:val>
                                        </p:tav>
                                        <p:tav tm="100000">
                                          <p:val>
                                            <p:strVal val="2/3*ppt_w"/>
                                          </p:val>
                                        </p:tav>
                                      </p:tavLst>
                                    </p:anim>
                                    <p:anim calcmode="lin" valueType="num">
                                      <p:cBhvr>
                                        <p:cTn id="35" dur="3000"/>
                                        <p:tgtEl>
                                          <p:spTgt spid="17"/>
                                        </p:tgtEl>
                                        <p:attrNameLst>
                                          <p:attrName>ppt_h</p:attrName>
                                        </p:attrNameLst>
                                      </p:cBhvr>
                                      <p:tavLst>
                                        <p:tav tm="0">
                                          <p:val>
                                            <p:strVal val="ppt_h"/>
                                          </p:val>
                                        </p:tav>
                                        <p:tav tm="100000">
                                          <p:val>
                                            <p:strVal val="2/3*ppt_h"/>
                                          </p:val>
                                        </p:tav>
                                      </p:tavLst>
                                    </p:anim>
                                    <p:set>
                                      <p:cBhvr>
                                        <p:cTn id="36" dur="1" fill="hold">
                                          <p:stCondLst>
                                            <p:cond delay="2999"/>
                                          </p:stCondLst>
                                        </p:cTn>
                                        <p:tgtEl>
                                          <p:spTgt spid="17"/>
                                        </p:tgtEl>
                                        <p:attrNameLst>
                                          <p:attrName>style.visibility</p:attrName>
                                        </p:attrNameLst>
                                      </p:cBhvr>
                                      <p:to>
                                        <p:strVal val="hidden"/>
                                      </p:to>
                                    </p:set>
                                  </p:childTnLst>
                                </p:cTn>
                              </p:par>
                              <p:par>
                                <p:cTn id="37" presetID="23" presetClass="exit" presetSubtype="288" fill="hold" grpId="3" nodeType="withEffect">
                                  <p:stCondLst>
                                    <p:cond delay="0"/>
                                  </p:stCondLst>
                                  <p:childTnLst>
                                    <p:anim calcmode="lin" valueType="num">
                                      <p:cBhvr>
                                        <p:cTn id="38" dur="3000"/>
                                        <p:tgtEl>
                                          <p:spTgt spid="18"/>
                                        </p:tgtEl>
                                        <p:attrNameLst>
                                          <p:attrName>ppt_w</p:attrName>
                                        </p:attrNameLst>
                                      </p:cBhvr>
                                      <p:tavLst>
                                        <p:tav tm="0">
                                          <p:val>
                                            <p:strVal val="ppt_w"/>
                                          </p:val>
                                        </p:tav>
                                        <p:tav tm="100000">
                                          <p:val>
                                            <p:strVal val="2/3*ppt_w"/>
                                          </p:val>
                                        </p:tav>
                                      </p:tavLst>
                                    </p:anim>
                                    <p:anim calcmode="lin" valueType="num">
                                      <p:cBhvr>
                                        <p:cTn id="39" dur="3000"/>
                                        <p:tgtEl>
                                          <p:spTgt spid="18"/>
                                        </p:tgtEl>
                                        <p:attrNameLst>
                                          <p:attrName>ppt_h</p:attrName>
                                        </p:attrNameLst>
                                      </p:cBhvr>
                                      <p:tavLst>
                                        <p:tav tm="0">
                                          <p:val>
                                            <p:strVal val="ppt_h"/>
                                          </p:val>
                                        </p:tav>
                                        <p:tav tm="100000">
                                          <p:val>
                                            <p:strVal val="2/3*ppt_h"/>
                                          </p:val>
                                        </p:tav>
                                      </p:tavLst>
                                    </p:anim>
                                    <p:set>
                                      <p:cBhvr>
                                        <p:cTn id="40" dur="1" fill="hold">
                                          <p:stCondLst>
                                            <p:cond delay="2999"/>
                                          </p:stCondLst>
                                        </p:cTn>
                                        <p:tgtEl>
                                          <p:spTgt spid="18"/>
                                        </p:tgtEl>
                                        <p:attrNameLst>
                                          <p:attrName>style.visibility</p:attrName>
                                        </p:attrNameLst>
                                      </p:cBhvr>
                                      <p:to>
                                        <p:strVal val="hidden"/>
                                      </p:to>
                                    </p:set>
                                  </p:childTnLst>
                                </p:cTn>
                              </p:par>
                              <p:par>
                                <p:cTn id="41" presetID="23" presetClass="exit" presetSubtype="288" fill="hold" grpId="3" nodeType="withEffect">
                                  <p:stCondLst>
                                    <p:cond delay="0"/>
                                  </p:stCondLst>
                                  <p:childTnLst>
                                    <p:anim calcmode="lin" valueType="num">
                                      <p:cBhvr>
                                        <p:cTn id="42" dur="3000"/>
                                        <p:tgtEl>
                                          <p:spTgt spid="19"/>
                                        </p:tgtEl>
                                        <p:attrNameLst>
                                          <p:attrName>ppt_w</p:attrName>
                                        </p:attrNameLst>
                                      </p:cBhvr>
                                      <p:tavLst>
                                        <p:tav tm="0">
                                          <p:val>
                                            <p:strVal val="ppt_w"/>
                                          </p:val>
                                        </p:tav>
                                        <p:tav tm="100000">
                                          <p:val>
                                            <p:strVal val="2/3*ppt_w"/>
                                          </p:val>
                                        </p:tav>
                                      </p:tavLst>
                                    </p:anim>
                                    <p:anim calcmode="lin" valueType="num">
                                      <p:cBhvr>
                                        <p:cTn id="43" dur="3000"/>
                                        <p:tgtEl>
                                          <p:spTgt spid="19"/>
                                        </p:tgtEl>
                                        <p:attrNameLst>
                                          <p:attrName>ppt_h</p:attrName>
                                        </p:attrNameLst>
                                      </p:cBhvr>
                                      <p:tavLst>
                                        <p:tav tm="0">
                                          <p:val>
                                            <p:strVal val="ppt_h"/>
                                          </p:val>
                                        </p:tav>
                                        <p:tav tm="100000">
                                          <p:val>
                                            <p:strVal val="2/3*ppt_h"/>
                                          </p:val>
                                        </p:tav>
                                      </p:tavLst>
                                    </p:anim>
                                    <p:set>
                                      <p:cBhvr>
                                        <p:cTn id="44" dur="1" fill="hold">
                                          <p:stCondLst>
                                            <p:cond delay="2999"/>
                                          </p:stCondLst>
                                        </p:cTn>
                                        <p:tgtEl>
                                          <p:spTgt spid="19"/>
                                        </p:tgtEl>
                                        <p:attrNameLst>
                                          <p:attrName>style.visibility</p:attrName>
                                        </p:attrNameLst>
                                      </p:cBhvr>
                                      <p:to>
                                        <p:strVal val="hidden"/>
                                      </p:to>
                                    </p:set>
                                  </p:childTnLst>
                                </p:cTn>
                              </p:par>
                              <p:par>
                                <p:cTn id="45" presetID="23" presetClass="exit" presetSubtype="288" fill="hold" grpId="3" nodeType="withEffect">
                                  <p:stCondLst>
                                    <p:cond delay="0"/>
                                  </p:stCondLst>
                                  <p:childTnLst>
                                    <p:anim calcmode="lin" valueType="num">
                                      <p:cBhvr>
                                        <p:cTn id="46" dur="3000"/>
                                        <p:tgtEl>
                                          <p:spTgt spid="20"/>
                                        </p:tgtEl>
                                        <p:attrNameLst>
                                          <p:attrName>ppt_w</p:attrName>
                                        </p:attrNameLst>
                                      </p:cBhvr>
                                      <p:tavLst>
                                        <p:tav tm="0">
                                          <p:val>
                                            <p:strVal val="ppt_w"/>
                                          </p:val>
                                        </p:tav>
                                        <p:tav tm="100000">
                                          <p:val>
                                            <p:strVal val="2/3*ppt_w"/>
                                          </p:val>
                                        </p:tav>
                                      </p:tavLst>
                                    </p:anim>
                                    <p:anim calcmode="lin" valueType="num">
                                      <p:cBhvr>
                                        <p:cTn id="47" dur="3000"/>
                                        <p:tgtEl>
                                          <p:spTgt spid="20"/>
                                        </p:tgtEl>
                                        <p:attrNameLst>
                                          <p:attrName>ppt_h</p:attrName>
                                        </p:attrNameLst>
                                      </p:cBhvr>
                                      <p:tavLst>
                                        <p:tav tm="0">
                                          <p:val>
                                            <p:strVal val="ppt_h"/>
                                          </p:val>
                                        </p:tav>
                                        <p:tav tm="100000">
                                          <p:val>
                                            <p:strVal val="2/3*ppt_h"/>
                                          </p:val>
                                        </p:tav>
                                      </p:tavLst>
                                    </p:anim>
                                    <p:set>
                                      <p:cBhvr>
                                        <p:cTn id="48" dur="1" fill="hold">
                                          <p:stCondLst>
                                            <p:cond delay="2999"/>
                                          </p:stCondLst>
                                        </p:cTn>
                                        <p:tgtEl>
                                          <p:spTgt spid="20"/>
                                        </p:tgtEl>
                                        <p:attrNameLst>
                                          <p:attrName>style.visibility</p:attrName>
                                        </p:attrNameLst>
                                      </p:cBhvr>
                                      <p:to>
                                        <p:strVal val="hidden"/>
                                      </p:to>
                                    </p:set>
                                  </p:childTnLst>
                                </p:cTn>
                              </p:par>
                              <p:par>
                                <p:cTn id="49" presetID="21" presetClass="exit" presetSubtype="8" fill="hold" grpId="4" nodeType="withEffect">
                                  <p:stCondLst>
                                    <p:cond delay="0"/>
                                  </p:stCondLst>
                                  <p:childTnLst>
                                    <p:animEffect transition="out" filter="wheel(8)">
                                      <p:cBhvr>
                                        <p:cTn id="50" dur="3000"/>
                                        <p:tgtEl>
                                          <p:spTgt spid="17"/>
                                        </p:tgtEl>
                                      </p:cBhvr>
                                    </p:animEffect>
                                    <p:set>
                                      <p:cBhvr>
                                        <p:cTn id="51" dur="1" fill="hold">
                                          <p:stCondLst>
                                            <p:cond delay="2999"/>
                                          </p:stCondLst>
                                        </p:cTn>
                                        <p:tgtEl>
                                          <p:spTgt spid="17"/>
                                        </p:tgtEl>
                                        <p:attrNameLst>
                                          <p:attrName>style.visibility</p:attrName>
                                        </p:attrNameLst>
                                      </p:cBhvr>
                                      <p:to>
                                        <p:strVal val="hidden"/>
                                      </p:to>
                                    </p:set>
                                  </p:childTnLst>
                                </p:cTn>
                              </p:par>
                              <p:par>
                                <p:cTn id="52" presetID="21" presetClass="exit" presetSubtype="8" fill="hold" grpId="4" nodeType="withEffect">
                                  <p:stCondLst>
                                    <p:cond delay="0"/>
                                  </p:stCondLst>
                                  <p:childTnLst>
                                    <p:animEffect transition="out" filter="wheel(8)">
                                      <p:cBhvr>
                                        <p:cTn id="53" dur="3000"/>
                                        <p:tgtEl>
                                          <p:spTgt spid="18"/>
                                        </p:tgtEl>
                                      </p:cBhvr>
                                    </p:animEffect>
                                    <p:set>
                                      <p:cBhvr>
                                        <p:cTn id="54" dur="1" fill="hold">
                                          <p:stCondLst>
                                            <p:cond delay="2999"/>
                                          </p:stCondLst>
                                        </p:cTn>
                                        <p:tgtEl>
                                          <p:spTgt spid="18"/>
                                        </p:tgtEl>
                                        <p:attrNameLst>
                                          <p:attrName>style.visibility</p:attrName>
                                        </p:attrNameLst>
                                      </p:cBhvr>
                                      <p:to>
                                        <p:strVal val="hidden"/>
                                      </p:to>
                                    </p:set>
                                  </p:childTnLst>
                                </p:cTn>
                              </p:par>
                              <p:par>
                                <p:cTn id="55" presetID="21" presetClass="exit" presetSubtype="8" fill="hold" grpId="4" nodeType="withEffect">
                                  <p:stCondLst>
                                    <p:cond delay="0"/>
                                  </p:stCondLst>
                                  <p:childTnLst>
                                    <p:animEffect transition="out" filter="wheel(8)">
                                      <p:cBhvr>
                                        <p:cTn id="56" dur="3000"/>
                                        <p:tgtEl>
                                          <p:spTgt spid="19"/>
                                        </p:tgtEl>
                                      </p:cBhvr>
                                    </p:animEffect>
                                    <p:set>
                                      <p:cBhvr>
                                        <p:cTn id="57" dur="1" fill="hold">
                                          <p:stCondLst>
                                            <p:cond delay="2999"/>
                                          </p:stCondLst>
                                        </p:cTn>
                                        <p:tgtEl>
                                          <p:spTgt spid="19"/>
                                        </p:tgtEl>
                                        <p:attrNameLst>
                                          <p:attrName>style.visibility</p:attrName>
                                        </p:attrNameLst>
                                      </p:cBhvr>
                                      <p:to>
                                        <p:strVal val="hidden"/>
                                      </p:to>
                                    </p:set>
                                  </p:childTnLst>
                                </p:cTn>
                              </p:par>
                              <p:par>
                                <p:cTn id="58" presetID="21" presetClass="exit" presetSubtype="8" fill="hold" grpId="4" nodeType="withEffect">
                                  <p:stCondLst>
                                    <p:cond delay="0"/>
                                  </p:stCondLst>
                                  <p:childTnLst>
                                    <p:animEffect transition="out" filter="wheel(8)">
                                      <p:cBhvr>
                                        <p:cTn id="59" dur="3000"/>
                                        <p:tgtEl>
                                          <p:spTgt spid="20"/>
                                        </p:tgtEl>
                                      </p:cBhvr>
                                    </p:animEffect>
                                    <p:set>
                                      <p:cBhvr>
                                        <p:cTn id="60" dur="1" fill="hold">
                                          <p:stCondLst>
                                            <p:cond delay="2999"/>
                                          </p:stCondLst>
                                        </p:cTn>
                                        <p:tgtEl>
                                          <p:spTgt spid="20"/>
                                        </p:tgtEl>
                                        <p:attrNameLst>
                                          <p:attrName>style.visibility</p:attrName>
                                        </p:attrNameLst>
                                      </p:cBhvr>
                                      <p:to>
                                        <p:strVal val="hidden"/>
                                      </p:to>
                                    </p:set>
                                  </p:childTnLst>
                                </p:cTn>
                              </p:par>
                              <p:par>
                                <p:cTn id="61" presetID="8" presetClass="emph" presetSubtype="0" fill="hold" grpId="5"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grpId="5" nodeType="withEffect">
                                  <p:stCondLst>
                                    <p:cond delay="0"/>
                                  </p:stCondLst>
                                  <p:childTnLst>
                                    <p:animRot by="-21600000">
                                      <p:cBhvr>
                                        <p:cTn id="64" dur="3000" fill="hold"/>
                                        <p:tgtEl>
                                          <p:spTgt spid="18"/>
                                        </p:tgtEl>
                                        <p:attrNameLst>
                                          <p:attrName>r</p:attrName>
                                        </p:attrNameLst>
                                      </p:cBhvr>
                                    </p:animRot>
                                  </p:childTnLst>
                                </p:cTn>
                              </p:par>
                              <p:par>
                                <p:cTn id="65" presetID="8" presetClass="emph" presetSubtype="0" fill="hold" grpId="5" nodeType="withEffect">
                                  <p:stCondLst>
                                    <p:cond delay="0"/>
                                  </p:stCondLst>
                                  <p:childTnLst>
                                    <p:animRot by="21600000">
                                      <p:cBhvr>
                                        <p:cTn id="66" dur="3000" fill="hold"/>
                                        <p:tgtEl>
                                          <p:spTgt spid="19"/>
                                        </p:tgtEl>
                                        <p:attrNameLst>
                                          <p:attrName>r</p:attrName>
                                        </p:attrNameLst>
                                      </p:cBhvr>
                                    </p:animRot>
                                  </p:childTnLst>
                                </p:cTn>
                              </p:par>
                              <p:par>
                                <p:cTn id="67" presetID="8" presetClass="emph" presetSubtype="0" fill="hold" grpId="5" nodeType="withEffect">
                                  <p:stCondLst>
                                    <p:cond delay="0"/>
                                  </p:stCondLst>
                                  <p:childTnLst>
                                    <p:animRot by="-21600000">
                                      <p:cBhvr>
                                        <p:cTn id="68" dur="3000" fill="hold"/>
                                        <p:tgtEl>
                                          <p:spTgt spid="20"/>
                                        </p:tgtEl>
                                        <p:attrNameLst>
                                          <p:attrName>r</p:attrName>
                                        </p:attrNameLst>
                                      </p:cBhvr>
                                    </p:animRo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fltVal val="0"/>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2" animBg="1"/>
      <p:bldP spid="17" grpId="3" animBg="1"/>
      <p:bldP spid="17" grpId="4" animBg="1"/>
      <p:bldP spid="17" grpId="5" animBg="1"/>
      <p:bldP spid="18" grpId="0" animBg="1"/>
      <p:bldP spid="18" grpId="2" animBg="1"/>
      <p:bldP spid="18" grpId="3" animBg="1"/>
      <p:bldP spid="18" grpId="4" animBg="1"/>
      <p:bldP spid="18" grpId="5" animBg="1"/>
      <p:bldP spid="19" grpId="0" animBg="1"/>
      <p:bldP spid="19" grpId="2" animBg="1"/>
      <p:bldP spid="19" grpId="3" animBg="1"/>
      <p:bldP spid="19" grpId="4" animBg="1"/>
      <p:bldP spid="19" grpId="5" animBg="1"/>
      <p:bldP spid="20" grpId="0" animBg="1"/>
      <p:bldP spid="20" grpId="2" animBg="1"/>
      <p:bldP spid="20" grpId="3" animBg="1"/>
      <p:bldP spid="20" grpId="4" animBg="1"/>
      <p:bldP spid="20" grpId="5"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8235784996b7d53d4377-1600.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0"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571472" y="114298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285852" y="221455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71670" y="328612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714612" y="435769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214678"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7858116"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143768" y="128586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429388" y="2285992"/>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5786446" y="342900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143504" y="450057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4429124"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1+#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1+#ppt_w/2"/>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9"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0-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0-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0-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0-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0-ppt_w/2"/>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3000" fill="hold"/>
                                        <p:tgtEl>
                                          <p:spTgt spid="5"/>
                                        </p:tgtEl>
                                        <p:attrNameLst>
                                          <p:attrName>r</p:attrName>
                                        </p:attrNameLst>
                                      </p:cBhvr>
                                    </p:animRot>
                                  </p:childTnLst>
                                </p:cTn>
                              </p:par>
                              <p:par>
                                <p:cTn id="107" presetID="8" presetClass="emph" presetSubtype="0" fill="hold" grpId="3"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9"/>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0"/>
                                        </p:tgtEl>
                                        <p:attrNameLst>
                                          <p:attrName>r</p:attrName>
                                        </p:attrNameLst>
                                      </p:cBhvr>
                                    </p:animRot>
                                  </p:childTnLst>
                                </p:cTn>
                              </p:par>
                              <p:par>
                                <p:cTn id="117" presetID="2" presetClass="exit" presetSubtype="3"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0-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0-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1+ppt_w/2"/>
                                          </p:val>
                                        </p:tav>
                                      </p:tavLst>
                                    </p:anim>
                                    <p:anim calcmode="lin" valueType="num">
                                      <p:cBhvr additive="base">
                                        <p:cTn id="131" dur="3000"/>
                                        <p:tgtEl>
                                          <p:spTgt spid="14"/>
                                        </p:tgtEl>
                                        <p:attrNameLst>
                                          <p:attrName>ppt_y</p:attrName>
                                        </p:attrNameLst>
                                      </p:cBhvr>
                                      <p:tavLst>
                                        <p:tav tm="0">
                                          <p:val>
                                            <p:strVal val="ppt_y"/>
                                          </p:val>
                                        </p:tav>
                                        <p:tav tm="100000">
                                          <p:val>
                                            <p:strVal val="0-ppt_h/2"/>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1+ppt_w/2"/>
                                          </p:val>
                                        </p:tav>
                                      </p:tavLst>
                                    </p:anim>
                                    <p:anim calcmode="lin" valueType="num">
                                      <p:cBhvr additive="base">
                                        <p:cTn id="135" dur="3000"/>
                                        <p:tgtEl>
                                          <p:spTgt spid="15"/>
                                        </p:tgtEl>
                                        <p:attrNameLst>
                                          <p:attrName>ppt_y</p:attrName>
                                        </p:attrNameLst>
                                      </p:cBhvr>
                                      <p:tavLst>
                                        <p:tav tm="0">
                                          <p:val>
                                            <p:strVal val="ppt_y"/>
                                          </p:val>
                                        </p:tav>
                                        <p:tav tm="100000">
                                          <p:val>
                                            <p:strVal val="0-ppt_h/2"/>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3000" fill="hold"/>
                                        <p:tgtEl>
                                          <p:spTgt spid="11"/>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2"/>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3"/>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4"/>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5"/>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6"/>
                                        </p:tgtEl>
                                        <p:attrNameLst>
                                          <p:attrName>r</p:attrName>
                                        </p:attrNameLst>
                                      </p:cBhvr>
                                    </p:animRot>
                                  </p:childTnLst>
                                </p:cTn>
                              </p:par>
                              <p:par>
                                <p:cTn id="153" presetID="2" presetClass="entr" presetSubtype="4"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1+#ppt_h/2"/>
                                          </p:val>
                                        </p:tav>
                                        <p:tav tm="100000">
                                          <p:val>
                                            <p:strVal val="#ppt_y"/>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62072020.jpg"/>
          <p:cNvPicPr>
            <a:picLocks noChangeAspect="1"/>
          </p:cNvPicPr>
          <p:nvPr/>
        </p:nvPicPr>
        <p:blipFill>
          <a:blip r:embed="rId2"/>
          <a:stretch>
            <a:fillRect/>
          </a:stretch>
        </p:blipFill>
        <p:spPr>
          <a:xfrm>
            <a:off x="0" y="10016"/>
            <a:ext cx="9144000" cy="6837967"/>
          </a:xfrm>
          <a:prstGeom prst="rect">
            <a:avLst/>
          </a:prstGeom>
        </p:spPr>
      </p:pic>
      <p:sp>
        <p:nvSpPr>
          <p:cNvPr id="6" name="5 Luna"/>
          <p:cNvSpPr/>
          <p:nvPr/>
        </p:nvSpPr>
        <p:spPr>
          <a:xfrm rot="1221213">
            <a:off x="3717810" y="64140"/>
            <a:ext cx="4127133" cy="5755768"/>
          </a:xfrm>
          <a:prstGeom prst="moon">
            <a:avLst>
              <a:gd name="adj" fmla="val 12800"/>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20446817" flipH="1">
            <a:off x="1232009" y="132999"/>
            <a:ext cx="4492246" cy="5642810"/>
          </a:xfrm>
          <a:prstGeom prst="moon">
            <a:avLst>
              <a:gd name="adj" fmla="val 11434"/>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0446817" flipH="1">
            <a:off x="1093788" y="528212"/>
            <a:ext cx="3960986" cy="5229386"/>
          </a:xfrm>
          <a:prstGeom prst="moon">
            <a:avLst>
              <a:gd name="adj" fmla="val 11434"/>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221213">
            <a:off x="4544519" y="529585"/>
            <a:ext cx="3398671" cy="5342512"/>
          </a:xfrm>
          <a:prstGeom prst="moon">
            <a:avLst>
              <a:gd name="adj" fmla="val 12383"/>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0446817" flipH="1">
            <a:off x="984477" y="912588"/>
            <a:ext cx="3423677" cy="5026036"/>
          </a:xfrm>
          <a:prstGeom prst="moon">
            <a:avLst>
              <a:gd name="adj" fmla="val 11434"/>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221213">
            <a:off x="5074713" y="956853"/>
            <a:ext cx="2994284" cy="5106767"/>
          </a:xfrm>
          <a:prstGeom prst="moon">
            <a:avLst>
              <a:gd name="adj" fmla="val 13820"/>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0446817" flipH="1">
            <a:off x="960339" y="1295729"/>
            <a:ext cx="2897274" cy="4595410"/>
          </a:xfrm>
          <a:prstGeom prst="moon">
            <a:avLst>
              <a:gd name="adj" fmla="val 11434"/>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21213">
            <a:off x="5654295" y="1557579"/>
            <a:ext cx="2545019" cy="4483519"/>
          </a:xfrm>
          <a:prstGeom prst="moon">
            <a:avLst>
              <a:gd name="adj" fmla="val 13820"/>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3" presetClass="entr" presetSubtype="5" fill="hold" grpId="2"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vertical)">
                                      <p:cBhvr>
                                        <p:cTn id="58" dur="3000"/>
                                        <p:tgtEl>
                                          <p:spTgt spid="7"/>
                                        </p:tgtEl>
                                      </p:cBhvr>
                                    </p:animEffect>
                                  </p:childTnLst>
                                </p:cTn>
                              </p:par>
                              <p:par>
                                <p:cTn id="59" presetID="3" presetClass="entr" presetSubtype="5" fill="hold" grpId="2"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3000"/>
                                        <p:tgtEl>
                                          <p:spTgt spid="8"/>
                                        </p:tgtEl>
                                      </p:cBhvr>
                                    </p:animEffect>
                                  </p:childTnLst>
                                </p:cTn>
                              </p:par>
                              <p:par>
                                <p:cTn id="62" presetID="3" presetClass="entr" presetSubtype="5" fill="hold" grpId="2"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3000"/>
                                        <p:tgtEl>
                                          <p:spTgt spid="10"/>
                                        </p:tgtEl>
                                      </p:cBhvr>
                                    </p:animEffect>
                                  </p:childTnLst>
                                </p:cTn>
                              </p:par>
                              <p:par>
                                <p:cTn id="65" presetID="3" presetClass="entr" presetSubtype="5" fill="hold" grpId="2"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3000"/>
                                        <p:tgtEl>
                                          <p:spTgt spid="12"/>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linds(vertical)">
                                      <p:cBhvr>
                                        <p:cTn id="70" dur="3000"/>
                                        <p:tgtEl>
                                          <p:spTgt spid="6"/>
                                        </p:tgtEl>
                                      </p:cBhvr>
                                    </p:animEffect>
                                  </p:childTnLst>
                                </p:cTn>
                              </p:par>
                              <p:par>
                                <p:cTn id="71" presetID="3" presetClass="entr" presetSubtype="5" fill="hold" grpId="2"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3000"/>
                                        <p:tgtEl>
                                          <p:spTgt spid="9"/>
                                        </p:tgtEl>
                                      </p:cBhvr>
                                    </p:animEffect>
                                  </p:childTnLst>
                                </p:cTn>
                              </p:par>
                              <p:par>
                                <p:cTn id="74" presetID="3" presetClass="entr" presetSubtype="5"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2"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childTnLst>
                          </p:cTn>
                        </p:par>
                        <p:par>
                          <p:cTn id="80" fill="hold">
                            <p:stCondLst>
                              <p:cond delay="3000"/>
                            </p:stCondLst>
                            <p:childTnLst>
                              <p:par>
                                <p:cTn id="81" presetID="17" presetClass="exit" presetSubtype="8" fill="hold" grpId="3" nodeType="afterEffect">
                                  <p:stCondLst>
                                    <p:cond delay="0"/>
                                  </p:stCondLst>
                                  <p:childTnLst>
                                    <p:anim calcmode="lin" valueType="num">
                                      <p:cBhvr>
                                        <p:cTn id="82" dur="3000"/>
                                        <p:tgtEl>
                                          <p:spTgt spid="7"/>
                                        </p:tgtEl>
                                        <p:attrNameLst>
                                          <p:attrName>ppt_x</p:attrName>
                                        </p:attrNameLst>
                                      </p:cBhvr>
                                      <p:tavLst>
                                        <p:tav tm="0">
                                          <p:val>
                                            <p:strVal val="ppt_x"/>
                                          </p:val>
                                        </p:tav>
                                        <p:tav tm="100000">
                                          <p:val>
                                            <p:strVal val="ppt_x-ppt_w/2"/>
                                          </p:val>
                                        </p:tav>
                                      </p:tavLst>
                                    </p:anim>
                                    <p:anim calcmode="lin" valueType="num">
                                      <p:cBhvr>
                                        <p:cTn id="83" dur="3000"/>
                                        <p:tgtEl>
                                          <p:spTgt spid="7"/>
                                        </p:tgtEl>
                                        <p:attrNameLst>
                                          <p:attrName>ppt_y</p:attrName>
                                        </p:attrNameLst>
                                      </p:cBhvr>
                                      <p:tavLst>
                                        <p:tav tm="0">
                                          <p:val>
                                            <p:strVal val="ppt_y"/>
                                          </p:val>
                                        </p:tav>
                                        <p:tav tm="100000">
                                          <p:val>
                                            <p:strVal val="ppt_y"/>
                                          </p:val>
                                        </p:tav>
                                      </p:tavLst>
                                    </p:anim>
                                    <p:anim calcmode="lin" valueType="num">
                                      <p:cBhvr>
                                        <p:cTn id="84" dur="3000"/>
                                        <p:tgtEl>
                                          <p:spTgt spid="7"/>
                                        </p:tgtEl>
                                        <p:attrNameLst>
                                          <p:attrName>ppt_w</p:attrName>
                                        </p:attrNameLst>
                                      </p:cBhvr>
                                      <p:tavLst>
                                        <p:tav tm="0">
                                          <p:val>
                                            <p:strVal val="ppt_w"/>
                                          </p:val>
                                        </p:tav>
                                        <p:tav tm="100000">
                                          <p:val>
                                            <p:fltVal val="0"/>
                                          </p:val>
                                        </p:tav>
                                      </p:tavLst>
                                    </p:anim>
                                    <p:anim calcmode="lin" valueType="num">
                                      <p:cBhvr>
                                        <p:cTn id="85" dur="3000"/>
                                        <p:tgtEl>
                                          <p:spTgt spid="7"/>
                                        </p:tgtEl>
                                        <p:attrNameLst>
                                          <p:attrName>ppt_h</p:attrName>
                                        </p:attrNameLst>
                                      </p:cBhvr>
                                      <p:tavLst>
                                        <p:tav tm="0">
                                          <p:val>
                                            <p:strVal val="ppt_h"/>
                                          </p:val>
                                        </p:tav>
                                        <p:tav tm="100000">
                                          <p:val>
                                            <p:strVal val="ppt_h"/>
                                          </p:val>
                                        </p:tav>
                                      </p:tavLst>
                                    </p:anim>
                                    <p:set>
                                      <p:cBhvr>
                                        <p:cTn id="86" dur="1" fill="hold">
                                          <p:stCondLst>
                                            <p:cond delay="2999"/>
                                          </p:stCondLst>
                                        </p:cTn>
                                        <p:tgtEl>
                                          <p:spTgt spid="7"/>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ppt_w/2"/>
                                          </p:val>
                                        </p:tav>
                                      </p:tavLst>
                                    </p:anim>
                                    <p:anim calcmode="lin" valueType="num">
                                      <p:cBhvr>
                                        <p:cTn id="89" dur="3000"/>
                                        <p:tgtEl>
                                          <p:spTgt spid="8"/>
                                        </p:tgtEl>
                                        <p:attrNameLst>
                                          <p:attrName>ppt_y</p:attrName>
                                        </p:attrNameLst>
                                      </p:cBhvr>
                                      <p:tavLst>
                                        <p:tav tm="0">
                                          <p:val>
                                            <p:strVal val="ppt_y"/>
                                          </p:val>
                                        </p:tav>
                                        <p:tav tm="100000">
                                          <p:val>
                                            <p:strVal val="ppt_y"/>
                                          </p:val>
                                        </p:tav>
                                      </p:tavLst>
                                    </p:anim>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strVal val="ppt_h"/>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ppt_w/2"/>
                                          </p:val>
                                        </p:tav>
                                      </p:tavLst>
                                    </p:anim>
                                    <p:anim calcmode="lin" valueType="num">
                                      <p:cBhvr>
                                        <p:cTn id="95" dur="3000"/>
                                        <p:tgtEl>
                                          <p:spTgt spid="10"/>
                                        </p:tgtEl>
                                        <p:attrNameLst>
                                          <p:attrName>ppt_y</p:attrName>
                                        </p:attrNameLst>
                                      </p:cBhvr>
                                      <p:tavLst>
                                        <p:tav tm="0">
                                          <p:val>
                                            <p:strVal val="ppt_y"/>
                                          </p:val>
                                        </p:tav>
                                        <p:tav tm="100000">
                                          <p:val>
                                            <p:strVal val="ppt_y"/>
                                          </p:val>
                                        </p:tav>
                                      </p:tavLst>
                                    </p:anim>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strVal val="ppt_h"/>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ppt_w/2"/>
                                          </p:val>
                                        </p:tav>
                                      </p:tavLst>
                                    </p:anim>
                                    <p:anim calcmode="lin" valueType="num">
                                      <p:cBhvr>
                                        <p:cTn id="101" dur="3000"/>
                                        <p:tgtEl>
                                          <p:spTgt spid="12"/>
                                        </p:tgtEl>
                                        <p:attrNameLst>
                                          <p:attrName>ppt_y</p:attrName>
                                        </p:attrNameLst>
                                      </p:cBhvr>
                                      <p:tavLst>
                                        <p:tav tm="0">
                                          <p:val>
                                            <p:strVal val="ppt_y"/>
                                          </p:val>
                                        </p:tav>
                                        <p:tav tm="100000">
                                          <p:val>
                                            <p:strVal val="ppt_y"/>
                                          </p:val>
                                        </p:tav>
                                      </p:tavLst>
                                    </p:anim>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strVal val="ppt_h"/>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ppt_w/2"/>
                                          </p:val>
                                        </p:tav>
                                      </p:tavLst>
                                    </p:anim>
                                    <p:anim calcmode="lin" valueType="num">
                                      <p:cBhvr>
                                        <p:cTn id="107" dur="3000"/>
                                        <p:tgtEl>
                                          <p:spTgt spid="6"/>
                                        </p:tgtEl>
                                        <p:attrNameLst>
                                          <p:attrName>ppt_y</p:attrName>
                                        </p:attrNameLst>
                                      </p:cBhvr>
                                      <p:tavLst>
                                        <p:tav tm="0">
                                          <p:val>
                                            <p:strVal val="ppt_y"/>
                                          </p:val>
                                        </p:tav>
                                        <p:tav tm="100000">
                                          <p:val>
                                            <p:strVal val="ppt_y"/>
                                          </p:val>
                                        </p:tav>
                                      </p:tavLst>
                                    </p:anim>
                                    <p:anim calcmode="lin" valueType="num">
                                      <p:cBhvr>
                                        <p:cTn id="108" dur="3000"/>
                                        <p:tgtEl>
                                          <p:spTgt spid="6"/>
                                        </p:tgtEl>
                                        <p:attrNameLst>
                                          <p:attrName>ppt_w</p:attrName>
                                        </p:attrNameLst>
                                      </p:cBhvr>
                                      <p:tavLst>
                                        <p:tav tm="0">
                                          <p:val>
                                            <p:strVal val="ppt_w"/>
                                          </p:val>
                                        </p:tav>
                                        <p:tav tm="100000">
                                          <p:val>
                                            <p:fltVal val="0"/>
                                          </p:val>
                                        </p:tav>
                                      </p:tavLst>
                                    </p:anim>
                                    <p:anim calcmode="lin" valueType="num">
                                      <p:cBhvr>
                                        <p:cTn id="109" dur="3000"/>
                                        <p:tgtEl>
                                          <p:spTgt spid="6"/>
                                        </p:tgtEl>
                                        <p:attrNameLst>
                                          <p:attrName>ppt_h</p:attrName>
                                        </p:attrNameLst>
                                      </p:cBhvr>
                                      <p:tavLst>
                                        <p:tav tm="0">
                                          <p:val>
                                            <p:strVal val="ppt_h"/>
                                          </p:val>
                                        </p:tav>
                                        <p:tav tm="100000">
                                          <p:val>
                                            <p:strVal val="ppt_h"/>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3000"/>
                                        <p:tgtEl>
                                          <p:spTgt spid="9"/>
                                        </p:tgtEl>
                                        <p:attrNameLst>
                                          <p:attrName>ppt_x</p:attrName>
                                        </p:attrNameLst>
                                      </p:cBhvr>
                                      <p:tavLst>
                                        <p:tav tm="0">
                                          <p:val>
                                            <p:strVal val="ppt_x"/>
                                          </p:val>
                                        </p:tav>
                                        <p:tav tm="100000">
                                          <p:val>
                                            <p:strVal val="ppt_x+ppt_w/2"/>
                                          </p:val>
                                        </p:tav>
                                      </p:tavLst>
                                    </p:anim>
                                    <p:anim calcmode="lin" valueType="num">
                                      <p:cBhvr>
                                        <p:cTn id="113" dur="3000"/>
                                        <p:tgtEl>
                                          <p:spTgt spid="9"/>
                                        </p:tgtEl>
                                        <p:attrNameLst>
                                          <p:attrName>ppt_y</p:attrName>
                                        </p:attrNameLst>
                                      </p:cBhvr>
                                      <p:tavLst>
                                        <p:tav tm="0">
                                          <p:val>
                                            <p:strVal val="ppt_y"/>
                                          </p:val>
                                        </p:tav>
                                        <p:tav tm="100000">
                                          <p:val>
                                            <p:strVal val="ppt_y"/>
                                          </p:val>
                                        </p:tav>
                                      </p:tavLst>
                                    </p:anim>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strVal val="ppt_h"/>
                                          </p:val>
                                        </p:tav>
                                      </p:tavLst>
                                    </p:anim>
                                    <p:set>
                                      <p:cBhvr>
                                        <p:cTn id="116" dur="1" fill="hold">
                                          <p:stCondLst>
                                            <p:cond delay="2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3000"/>
                                        <p:tgtEl>
                                          <p:spTgt spid="11"/>
                                        </p:tgtEl>
                                        <p:attrNameLst>
                                          <p:attrName>ppt_x</p:attrName>
                                        </p:attrNameLst>
                                      </p:cBhvr>
                                      <p:tavLst>
                                        <p:tav tm="0">
                                          <p:val>
                                            <p:strVal val="ppt_x"/>
                                          </p:val>
                                        </p:tav>
                                        <p:tav tm="100000">
                                          <p:val>
                                            <p:strVal val="ppt_x+ppt_w/2"/>
                                          </p:val>
                                        </p:tav>
                                      </p:tavLst>
                                    </p:anim>
                                    <p:anim calcmode="lin" valueType="num">
                                      <p:cBhvr>
                                        <p:cTn id="119" dur="3000"/>
                                        <p:tgtEl>
                                          <p:spTgt spid="11"/>
                                        </p:tgtEl>
                                        <p:attrNameLst>
                                          <p:attrName>ppt_y</p:attrName>
                                        </p:attrNameLst>
                                      </p:cBhvr>
                                      <p:tavLst>
                                        <p:tav tm="0">
                                          <p:val>
                                            <p:strVal val="ppt_y"/>
                                          </p:val>
                                        </p:tav>
                                        <p:tav tm="100000">
                                          <p:val>
                                            <p:strVal val="ppt_y"/>
                                          </p:val>
                                        </p:tav>
                                      </p:tavLst>
                                    </p:anim>
                                    <p:anim calcmode="lin" valueType="num">
                                      <p:cBhvr>
                                        <p:cTn id="120" dur="3000"/>
                                        <p:tgtEl>
                                          <p:spTgt spid="11"/>
                                        </p:tgtEl>
                                        <p:attrNameLst>
                                          <p:attrName>ppt_w</p:attrName>
                                        </p:attrNameLst>
                                      </p:cBhvr>
                                      <p:tavLst>
                                        <p:tav tm="0">
                                          <p:val>
                                            <p:strVal val="ppt_w"/>
                                          </p:val>
                                        </p:tav>
                                        <p:tav tm="100000">
                                          <p:val>
                                            <p:fltVal val="0"/>
                                          </p:val>
                                        </p:tav>
                                      </p:tavLst>
                                    </p:anim>
                                    <p:anim calcmode="lin" valueType="num">
                                      <p:cBhvr>
                                        <p:cTn id="121" dur="3000"/>
                                        <p:tgtEl>
                                          <p:spTgt spid="11"/>
                                        </p:tgtEl>
                                        <p:attrNameLst>
                                          <p:attrName>ppt_h</p:attrName>
                                        </p:attrNameLst>
                                      </p:cBhvr>
                                      <p:tavLst>
                                        <p:tav tm="0">
                                          <p:val>
                                            <p:strVal val="ppt_h"/>
                                          </p:val>
                                        </p:tav>
                                        <p:tav tm="100000">
                                          <p:val>
                                            <p:strVal val="ppt_h"/>
                                          </p:val>
                                        </p:tav>
                                      </p:tavLst>
                                    </p:anim>
                                    <p:set>
                                      <p:cBhvr>
                                        <p:cTn id="122" dur="1" fill="hold">
                                          <p:stCondLst>
                                            <p:cond delay="2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3000"/>
                                        <p:tgtEl>
                                          <p:spTgt spid="13"/>
                                        </p:tgtEl>
                                        <p:attrNameLst>
                                          <p:attrName>ppt_x</p:attrName>
                                        </p:attrNameLst>
                                      </p:cBhvr>
                                      <p:tavLst>
                                        <p:tav tm="0">
                                          <p:val>
                                            <p:strVal val="ppt_x"/>
                                          </p:val>
                                        </p:tav>
                                        <p:tav tm="100000">
                                          <p:val>
                                            <p:strVal val="ppt_x+ppt_w/2"/>
                                          </p:val>
                                        </p:tav>
                                      </p:tavLst>
                                    </p:anim>
                                    <p:anim calcmode="lin" valueType="num">
                                      <p:cBhvr>
                                        <p:cTn id="125" dur="3000"/>
                                        <p:tgtEl>
                                          <p:spTgt spid="13"/>
                                        </p:tgtEl>
                                        <p:attrNameLst>
                                          <p:attrName>ppt_y</p:attrName>
                                        </p:attrNameLst>
                                      </p:cBhvr>
                                      <p:tavLst>
                                        <p:tav tm="0">
                                          <p:val>
                                            <p:strVal val="ppt_y"/>
                                          </p:val>
                                        </p:tav>
                                        <p:tav tm="100000">
                                          <p:val>
                                            <p:strVal val="ppt_y"/>
                                          </p:val>
                                        </p:tav>
                                      </p:tavLst>
                                    </p:anim>
                                    <p:anim calcmode="lin" valueType="num">
                                      <p:cBhvr>
                                        <p:cTn id="126" dur="3000"/>
                                        <p:tgtEl>
                                          <p:spTgt spid="13"/>
                                        </p:tgtEl>
                                        <p:attrNameLst>
                                          <p:attrName>ppt_w</p:attrName>
                                        </p:attrNameLst>
                                      </p:cBhvr>
                                      <p:tavLst>
                                        <p:tav tm="0">
                                          <p:val>
                                            <p:strVal val="ppt_w"/>
                                          </p:val>
                                        </p:tav>
                                        <p:tav tm="100000">
                                          <p:val>
                                            <p:fltVal val="0"/>
                                          </p:val>
                                        </p:tav>
                                      </p:tavLst>
                                    </p:anim>
                                    <p:anim calcmode="lin" valueType="num">
                                      <p:cBhvr>
                                        <p:cTn id="127" dur="3000"/>
                                        <p:tgtEl>
                                          <p:spTgt spid="13"/>
                                        </p:tgtEl>
                                        <p:attrNameLst>
                                          <p:attrName>ppt_h</p:attrName>
                                        </p:attrNameLst>
                                      </p:cBhvr>
                                      <p:tavLst>
                                        <p:tav tm="0">
                                          <p:val>
                                            <p:strVal val="ppt_h"/>
                                          </p:val>
                                        </p:tav>
                                        <p:tav tm="100000">
                                          <p:val>
                                            <p:strVal val="ppt_h"/>
                                          </p:val>
                                        </p:tav>
                                      </p:tavLst>
                                    </p:anim>
                                    <p:set>
                                      <p:cBhvr>
                                        <p:cTn id="128" dur="1" fill="hold">
                                          <p:stCondLst>
                                            <p:cond delay="2999"/>
                                          </p:stCondLst>
                                        </p:cTn>
                                        <p:tgtEl>
                                          <p:spTgt spid="13"/>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anduse.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rot="5400000">
            <a:off x="3857632" y="571492"/>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214822" y="571492"/>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3500442" y="128584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500574" y="128584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714888" y="200022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3214690" y="2071666"/>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5000640" y="271460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2928938" y="2786046"/>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2643186" y="342898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a:off x="5286392" y="342898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2357434" y="414336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5572144" y="4071930"/>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2071682" y="485774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5857896" y="4786310"/>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6143648" y="5500690"/>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1785930" y="5572128"/>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6357962" y="6000756"/>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1500178" y="6000756"/>
            <a:ext cx="1428736" cy="285752"/>
          </a:xfrm>
          <a:prstGeom prst="rect">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linds(horizontal)">
                                      <p:cBhvr>
                                        <p:cTn id="49" dur="3000"/>
                                        <p:tgtEl>
                                          <p:spTgt spid="18"/>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linds(horizontal)">
                                      <p:cBhvr>
                                        <p:cTn id="55" dur="3000"/>
                                        <p:tgtEl>
                                          <p:spTgt spid="20"/>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linds(horizontal)">
                                      <p:cBhvr>
                                        <p:cTn id="58" dur="3000"/>
                                        <p:tgtEl>
                                          <p:spTgt spid="21"/>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linds(horizontal)">
                                      <p:cBhvr>
                                        <p:cTn id="61" dur="3000"/>
                                        <p:tgtEl>
                                          <p:spTgt spid="22"/>
                                        </p:tgtEl>
                                      </p:cBhvr>
                                    </p:animEffect>
                                  </p:childTnLst>
                                </p:cTn>
                              </p:par>
                              <p:par>
                                <p:cTn id="62" presetID="8" presetClass="emph" presetSubtype="0" fill="hold" grpId="1" nodeType="withEffect">
                                  <p:stCondLst>
                                    <p:cond delay="0"/>
                                  </p:stCondLst>
                                  <p:childTnLst>
                                    <p:animRot by="21600000">
                                      <p:cBhvr>
                                        <p:cTn id="63" dur="3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2" presetClass="entr" presetSubtype="3" fill="hold" grpId="2" nodeType="withEffect">
                                  <p:stCondLst>
                                    <p:cond delay="0"/>
                                  </p:stCondLst>
                                  <p:childTnLst>
                                    <p:set>
                                      <p:cBhvr>
                                        <p:cTn id="99" dur="1" fill="hold">
                                          <p:stCondLst>
                                            <p:cond delay="0"/>
                                          </p:stCondLst>
                                        </p:cTn>
                                        <p:tgtEl>
                                          <p:spTgt spid="5"/>
                                        </p:tgtEl>
                                        <p:attrNameLst>
                                          <p:attrName>style.visibility</p:attrName>
                                        </p:attrNameLst>
                                      </p:cBhvr>
                                      <p:to>
                                        <p:strVal val="visible"/>
                                      </p:to>
                                    </p:set>
                                    <p:anim calcmode="lin" valueType="num">
                                      <p:cBhvr additive="base">
                                        <p:cTn id="100" dur="3000" fill="hold"/>
                                        <p:tgtEl>
                                          <p:spTgt spid="5"/>
                                        </p:tgtEl>
                                        <p:attrNameLst>
                                          <p:attrName>ppt_x</p:attrName>
                                        </p:attrNameLst>
                                      </p:cBhvr>
                                      <p:tavLst>
                                        <p:tav tm="0">
                                          <p:val>
                                            <p:strVal val="1+#ppt_w/2"/>
                                          </p:val>
                                        </p:tav>
                                        <p:tav tm="100000">
                                          <p:val>
                                            <p:strVal val="#ppt_x"/>
                                          </p:val>
                                        </p:tav>
                                      </p:tavLst>
                                    </p:anim>
                                    <p:anim calcmode="lin" valueType="num">
                                      <p:cBhvr additive="base">
                                        <p:cTn id="101" dur="3000" fill="hold"/>
                                        <p:tgtEl>
                                          <p:spTgt spid="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7"/>
                                        </p:tgtEl>
                                        <p:attrNameLst>
                                          <p:attrName>style.visibility</p:attrName>
                                        </p:attrNameLst>
                                      </p:cBhvr>
                                      <p:to>
                                        <p:strVal val="visible"/>
                                      </p:to>
                                    </p:set>
                                    <p:anim calcmode="lin" valueType="num">
                                      <p:cBhvr additive="base">
                                        <p:cTn id="104" dur="3000" fill="hold"/>
                                        <p:tgtEl>
                                          <p:spTgt spid="7"/>
                                        </p:tgtEl>
                                        <p:attrNameLst>
                                          <p:attrName>ppt_x</p:attrName>
                                        </p:attrNameLst>
                                      </p:cBhvr>
                                      <p:tavLst>
                                        <p:tav tm="0">
                                          <p:val>
                                            <p:strVal val="1+#ppt_w/2"/>
                                          </p:val>
                                        </p:tav>
                                        <p:tav tm="100000">
                                          <p:val>
                                            <p:strVal val="#ppt_x"/>
                                          </p:val>
                                        </p:tav>
                                      </p:tavLst>
                                    </p:anim>
                                    <p:anim calcmode="lin" valueType="num">
                                      <p:cBhvr additive="base">
                                        <p:cTn id="105" dur="3000" fill="hold"/>
                                        <p:tgtEl>
                                          <p:spTgt spid="7"/>
                                        </p:tgtEl>
                                        <p:attrNameLst>
                                          <p:attrName>ppt_y</p:attrName>
                                        </p:attrNameLst>
                                      </p:cBhvr>
                                      <p:tavLst>
                                        <p:tav tm="0">
                                          <p:val>
                                            <p:strVal val="0-#ppt_h/2"/>
                                          </p:val>
                                        </p:tav>
                                        <p:tav tm="100000">
                                          <p:val>
                                            <p:strVal val="#ppt_y"/>
                                          </p:val>
                                        </p:tav>
                                      </p:tavLst>
                                    </p:anim>
                                  </p:childTnLst>
                                </p:cTn>
                              </p:par>
                              <p:par>
                                <p:cTn id="106" presetID="2" presetClass="entr" presetSubtype="3" fill="hold" grpId="2"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1+#ppt_w/2"/>
                                          </p:val>
                                        </p:tav>
                                        <p:tav tm="100000">
                                          <p:val>
                                            <p:strVal val="#ppt_x"/>
                                          </p:val>
                                        </p:tav>
                                      </p:tavLst>
                                    </p:anim>
                                    <p:anim calcmode="lin" valueType="num">
                                      <p:cBhvr additive="base">
                                        <p:cTn id="109" dur="3000" fill="hold"/>
                                        <p:tgtEl>
                                          <p:spTgt spid="10"/>
                                        </p:tgtEl>
                                        <p:attrNameLst>
                                          <p:attrName>ppt_y</p:attrName>
                                        </p:attrNameLst>
                                      </p:cBhvr>
                                      <p:tavLst>
                                        <p:tav tm="0">
                                          <p:val>
                                            <p:strVal val="0-#ppt_h/2"/>
                                          </p:val>
                                        </p:tav>
                                        <p:tav tm="100000">
                                          <p:val>
                                            <p:strVal val="#ppt_y"/>
                                          </p:val>
                                        </p:tav>
                                      </p:tavLst>
                                    </p:anim>
                                  </p:childTnLst>
                                </p:cTn>
                              </p:par>
                              <p:par>
                                <p:cTn id="110" presetID="2" presetClass="entr" presetSubtype="3" fill="hold" grpId="2"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additive="base">
                                        <p:cTn id="112" dur="3000" fill="hold"/>
                                        <p:tgtEl>
                                          <p:spTgt spid="12"/>
                                        </p:tgtEl>
                                        <p:attrNameLst>
                                          <p:attrName>ppt_x</p:attrName>
                                        </p:attrNameLst>
                                      </p:cBhvr>
                                      <p:tavLst>
                                        <p:tav tm="0">
                                          <p:val>
                                            <p:strVal val="1+#ppt_w/2"/>
                                          </p:val>
                                        </p:tav>
                                        <p:tav tm="100000">
                                          <p:val>
                                            <p:strVal val="#ppt_x"/>
                                          </p:val>
                                        </p:tav>
                                      </p:tavLst>
                                    </p:anim>
                                    <p:anim calcmode="lin" valueType="num">
                                      <p:cBhvr additive="base">
                                        <p:cTn id="113" dur="3000" fill="hold"/>
                                        <p:tgtEl>
                                          <p:spTgt spid="12"/>
                                        </p:tgtEl>
                                        <p:attrNameLst>
                                          <p:attrName>ppt_y</p:attrName>
                                        </p:attrNameLst>
                                      </p:cBhvr>
                                      <p:tavLst>
                                        <p:tav tm="0">
                                          <p:val>
                                            <p:strVal val="0-#ppt_h/2"/>
                                          </p:val>
                                        </p:tav>
                                        <p:tav tm="100000">
                                          <p:val>
                                            <p:strVal val="#ppt_y"/>
                                          </p:val>
                                        </p:tav>
                                      </p:tavLst>
                                    </p:anim>
                                  </p:childTnLst>
                                </p:cTn>
                              </p:par>
                              <p:par>
                                <p:cTn id="114" presetID="2" presetClass="entr" presetSubtype="3" fill="hold" grpId="2"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additive="base">
                                        <p:cTn id="116" dur="3000" fill="hold"/>
                                        <p:tgtEl>
                                          <p:spTgt spid="13"/>
                                        </p:tgtEl>
                                        <p:attrNameLst>
                                          <p:attrName>ppt_x</p:attrName>
                                        </p:attrNameLst>
                                      </p:cBhvr>
                                      <p:tavLst>
                                        <p:tav tm="0">
                                          <p:val>
                                            <p:strVal val="1+#ppt_w/2"/>
                                          </p:val>
                                        </p:tav>
                                        <p:tav tm="100000">
                                          <p:val>
                                            <p:strVal val="#ppt_x"/>
                                          </p:val>
                                        </p:tav>
                                      </p:tavLst>
                                    </p:anim>
                                    <p:anim calcmode="lin" valueType="num">
                                      <p:cBhvr additive="base">
                                        <p:cTn id="117" dur="3000" fill="hold"/>
                                        <p:tgtEl>
                                          <p:spTgt spid="13"/>
                                        </p:tgtEl>
                                        <p:attrNameLst>
                                          <p:attrName>ppt_y</p:attrName>
                                        </p:attrNameLst>
                                      </p:cBhvr>
                                      <p:tavLst>
                                        <p:tav tm="0">
                                          <p:val>
                                            <p:strVal val="0-#ppt_h/2"/>
                                          </p:val>
                                        </p:tav>
                                        <p:tav tm="100000">
                                          <p:val>
                                            <p:strVal val="#ppt_y"/>
                                          </p:val>
                                        </p:tav>
                                      </p:tavLst>
                                    </p:anim>
                                  </p:childTnLst>
                                </p:cTn>
                              </p:par>
                              <p:par>
                                <p:cTn id="118" presetID="2" presetClass="entr" presetSubtype="3" fill="hold" grpId="2"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additive="base">
                                        <p:cTn id="120" dur="3000" fill="hold"/>
                                        <p:tgtEl>
                                          <p:spTgt spid="15"/>
                                        </p:tgtEl>
                                        <p:attrNameLst>
                                          <p:attrName>ppt_x</p:attrName>
                                        </p:attrNameLst>
                                      </p:cBhvr>
                                      <p:tavLst>
                                        <p:tav tm="0">
                                          <p:val>
                                            <p:strVal val="1+#ppt_w/2"/>
                                          </p:val>
                                        </p:tav>
                                        <p:tav tm="100000">
                                          <p:val>
                                            <p:strVal val="#ppt_x"/>
                                          </p:val>
                                        </p:tav>
                                      </p:tavLst>
                                    </p:anim>
                                    <p:anim calcmode="lin" valueType="num">
                                      <p:cBhvr additive="base">
                                        <p:cTn id="121" dur="3000" fill="hold"/>
                                        <p:tgtEl>
                                          <p:spTgt spid="15"/>
                                        </p:tgtEl>
                                        <p:attrNameLst>
                                          <p:attrName>ppt_y</p:attrName>
                                        </p:attrNameLst>
                                      </p:cBhvr>
                                      <p:tavLst>
                                        <p:tav tm="0">
                                          <p:val>
                                            <p:strVal val="0-#ppt_h/2"/>
                                          </p:val>
                                        </p:tav>
                                        <p:tav tm="100000">
                                          <p:val>
                                            <p:strVal val="#ppt_y"/>
                                          </p:val>
                                        </p:tav>
                                      </p:tavLst>
                                    </p:anim>
                                  </p:childTnLst>
                                </p:cTn>
                              </p:par>
                              <p:par>
                                <p:cTn id="122" presetID="2" presetClass="entr" presetSubtype="3" fill="hold" grpId="2" nodeType="withEffect">
                                  <p:stCondLst>
                                    <p:cond delay="0"/>
                                  </p:stCondLst>
                                  <p:childTnLst>
                                    <p:set>
                                      <p:cBhvr>
                                        <p:cTn id="123" dur="1" fill="hold">
                                          <p:stCondLst>
                                            <p:cond delay="0"/>
                                          </p:stCondLst>
                                        </p:cTn>
                                        <p:tgtEl>
                                          <p:spTgt spid="17"/>
                                        </p:tgtEl>
                                        <p:attrNameLst>
                                          <p:attrName>style.visibility</p:attrName>
                                        </p:attrNameLst>
                                      </p:cBhvr>
                                      <p:to>
                                        <p:strVal val="visible"/>
                                      </p:to>
                                    </p:set>
                                    <p:anim calcmode="lin" valueType="num">
                                      <p:cBhvr additive="base">
                                        <p:cTn id="124" dur="3000" fill="hold"/>
                                        <p:tgtEl>
                                          <p:spTgt spid="17"/>
                                        </p:tgtEl>
                                        <p:attrNameLst>
                                          <p:attrName>ppt_x</p:attrName>
                                        </p:attrNameLst>
                                      </p:cBhvr>
                                      <p:tavLst>
                                        <p:tav tm="0">
                                          <p:val>
                                            <p:strVal val="1+#ppt_w/2"/>
                                          </p:val>
                                        </p:tav>
                                        <p:tav tm="100000">
                                          <p:val>
                                            <p:strVal val="#ppt_x"/>
                                          </p:val>
                                        </p:tav>
                                      </p:tavLst>
                                    </p:anim>
                                    <p:anim calcmode="lin" valueType="num">
                                      <p:cBhvr additive="base">
                                        <p:cTn id="125" dur="3000" fill="hold"/>
                                        <p:tgtEl>
                                          <p:spTgt spid="17"/>
                                        </p:tgtEl>
                                        <p:attrNameLst>
                                          <p:attrName>ppt_y</p:attrName>
                                        </p:attrNameLst>
                                      </p:cBhvr>
                                      <p:tavLst>
                                        <p:tav tm="0">
                                          <p:val>
                                            <p:strVal val="0-#ppt_h/2"/>
                                          </p:val>
                                        </p:tav>
                                        <p:tav tm="100000">
                                          <p:val>
                                            <p:strVal val="#ppt_y"/>
                                          </p:val>
                                        </p:tav>
                                      </p:tavLst>
                                    </p:anim>
                                  </p:childTnLst>
                                </p:cTn>
                              </p:par>
                              <p:par>
                                <p:cTn id="126" presetID="2" presetClass="entr" presetSubtype="3" fill="hold" grpId="2" nodeType="withEffect">
                                  <p:stCondLst>
                                    <p:cond delay="0"/>
                                  </p:stCondLst>
                                  <p:childTnLst>
                                    <p:set>
                                      <p:cBhvr>
                                        <p:cTn id="127" dur="1" fill="hold">
                                          <p:stCondLst>
                                            <p:cond delay="0"/>
                                          </p:stCondLst>
                                        </p:cTn>
                                        <p:tgtEl>
                                          <p:spTgt spid="20"/>
                                        </p:tgtEl>
                                        <p:attrNameLst>
                                          <p:attrName>style.visibility</p:attrName>
                                        </p:attrNameLst>
                                      </p:cBhvr>
                                      <p:to>
                                        <p:strVal val="visible"/>
                                      </p:to>
                                    </p:set>
                                    <p:anim calcmode="lin" valueType="num">
                                      <p:cBhvr additive="base">
                                        <p:cTn id="128" dur="3000" fill="hold"/>
                                        <p:tgtEl>
                                          <p:spTgt spid="20"/>
                                        </p:tgtEl>
                                        <p:attrNameLst>
                                          <p:attrName>ppt_x</p:attrName>
                                        </p:attrNameLst>
                                      </p:cBhvr>
                                      <p:tavLst>
                                        <p:tav tm="0">
                                          <p:val>
                                            <p:strVal val="1+#ppt_w/2"/>
                                          </p:val>
                                        </p:tav>
                                        <p:tav tm="100000">
                                          <p:val>
                                            <p:strVal val="#ppt_x"/>
                                          </p:val>
                                        </p:tav>
                                      </p:tavLst>
                                    </p:anim>
                                    <p:anim calcmode="lin" valueType="num">
                                      <p:cBhvr additive="base">
                                        <p:cTn id="129" dur="3000" fill="hold"/>
                                        <p:tgtEl>
                                          <p:spTgt spid="20"/>
                                        </p:tgtEl>
                                        <p:attrNameLst>
                                          <p:attrName>ppt_y</p:attrName>
                                        </p:attrNameLst>
                                      </p:cBhvr>
                                      <p:tavLst>
                                        <p:tav tm="0">
                                          <p:val>
                                            <p:strVal val="0-#ppt_h/2"/>
                                          </p:val>
                                        </p:tav>
                                        <p:tav tm="100000">
                                          <p:val>
                                            <p:strVal val="#ppt_y"/>
                                          </p:val>
                                        </p:tav>
                                      </p:tavLst>
                                    </p:anim>
                                  </p:childTnLst>
                                </p:cTn>
                              </p:par>
                              <p:par>
                                <p:cTn id="130" presetID="2" presetClass="entr" presetSubtype="3" fill="hold" grpId="2"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1+#ppt_w/2"/>
                                          </p:val>
                                        </p:tav>
                                        <p:tav tm="100000">
                                          <p:val>
                                            <p:strVal val="#ppt_x"/>
                                          </p:val>
                                        </p:tav>
                                      </p:tavLst>
                                    </p:anim>
                                    <p:anim calcmode="lin" valueType="num">
                                      <p:cBhvr additive="base">
                                        <p:cTn id="133" dur="3000" fill="hold"/>
                                        <p:tgtEl>
                                          <p:spTgt spid="22"/>
                                        </p:tgtEl>
                                        <p:attrNameLst>
                                          <p:attrName>ppt_y</p:attrName>
                                        </p:attrNameLst>
                                      </p:cBhvr>
                                      <p:tavLst>
                                        <p:tav tm="0">
                                          <p:val>
                                            <p:strVal val="0-#ppt_h/2"/>
                                          </p:val>
                                        </p:tav>
                                        <p:tav tm="100000">
                                          <p:val>
                                            <p:strVal val="#ppt_y"/>
                                          </p:val>
                                        </p:tav>
                                      </p:tavLst>
                                    </p:anim>
                                  </p:childTnLst>
                                </p:cTn>
                              </p:par>
                              <p:par>
                                <p:cTn id="134" presetID="2" presetClass="entr" presetSubtype="9" fill="hold" grpId="2" nodeType="with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3000" fill="hold"/>
                                        <p:tgtEl>
                                          <p:spTgt spid="6"/>
                                        </p:tgtEl>
                                        <p:attrNameLst>
                                          <p:attrName>ppt_x</p:attrName>
                                        </p:attrNameLst>
                                      </p:cBhvr>
                                      <p:tavLst>
                                        <p:tav tm="0">
                                          <p:val>
                                            <p:strVal val="0-#ppt_w/2"/>
                                          </p:val>
                                        </p:tav>
                                        <p:tav tm="100000">
                                          <p:val>
                                            <p:strVal val="#ppt_x"/>
                                          </p:val>
                                        </p:tav>
                                      </p:tavLst>
                                    </p:anim>
                                    <p:anim calcmode="lin" valueType="num">
                                      <p:cBhvr additive="base">
                                        <p:cTn id="137" dur="3000" fill="hold"/>
                                        <p:tgtEl>
                                          <p:spTgt spid="6"/>
                                        </p:tgtEl>
                                        <p:attrNameLst>
                                          <p:attrName>ppt_y</p:attrName>
                                        </p:attrNameLst>
                                      </p:cBhvr>
                                      <p:tavLst>
                                        <p:tav tm="0">
                                          <p:val>
                                            <p:strVal val="0-#ppt_h/2"/>
                                          </p:val>
                                        </p:tav>
                                        <p:tav tm="100000">
                                          <p:val>
                                            <p:strVal val="#ppt_y"/>
                                          </p:val>
                                        </p:tav>
                                      </p:tavLst>
                                    </p:anim>
                                  </p:childTnLst>
                                </p:cTn>
                              </p:par>
                              <p:par>
                                <p:cTn id="138" presetID="2" presetClass="entr" presetSubtype="9"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 calcmode="lin" valueType="num">
                                      <p:cBhvr additive="base">
                                        <p:cTn id="140" dur="3000" fill="hold"/>
                                        <p:tgtEl>
                                          <p:spTgt spid="8"/>
                                        </p:tgtEl>
                                        <p:attrNameLst>
                                          <p:attrName>ppt_x</p:attrName>
                                        </p:attrNameLst>
                                      </p:cBhvr>
                                      <p:tavLst>
                                        <p:tav tm="0">
                                          <p:val>
                                            <p:strVal val="0-#ppt_w/2"/>
                                          </p:val>
                                        </p:tav>
                                        <p:tav tm="100000">
                                          <p:val>
                                            <p:strVal val="#ppt_x"/>
                                          </p:val>
                                        </p:tav>
                                      </p:tavLst>
                                    </p:anim>
                                    <p:anim calcmode="lin" valueType="num">
                                      <p:cBhvr additive="base">
                                        <p:cTn id="141" dur="3000" fill="hold"/>
                                        <p:tgtEl>
                                          <p:spTgt spid="8"/>
                                        </p:tgtEl>
                                        <p:attrNameLst>
                                          <p:attrName>ppt_y</p:attrName>
                                        </p:attrNameLst>
                                      </p:cBhvr>
                                      <p:tavLst>
                                        <p:tav tm="0">
                                          <p:val>
                                            <p:strVal val="0-#ppt_h/2"/>
                                          </p:val>
                                        </p:tav>
                                        <p:tav tm="100000">
                                          <p:val>
                                            <p:strVal val="#ppt_y"/>
                                          </p:val>
                                        </p:tav>
                                      </p:tavLst>
                                    </p:anim>
                                  </p:childTnLst>
                                </p:cTn>
                              </p:par>
                              <p:par>
                                <p:cTn id="142" presetID="2" presetClass="entr" presetSubtype="9" fill="hold" grpId="2" nodeType="withEffect">
                                  <p:stCondLst>
                                    <p:cond delay="0"/>
                                  </p:stCondLst>
                                  <p:childTnLst>
                                    <p:set>
                                      <p:cBhvr>
                                        <p:cTn id="143" dur="1" fill="hold">
                                          <p:stCondLst>
                                            <p:cond delay="0"/>
                                          </p:stCondLst>
                                        </p:cTn>
                                        <p:tgtEl>
                                          <p:spTgt spid="9"/>
                                        </p:tgtEl>
                                        <p:attrNameLst>
                                          <p:attrName>style.visibility</p:attrName>
                                        </p:attrNameLst>
                                      </p:cBhvr>
                                      <p:to>
                                        <p:strVal val="visible"/>
                                      </p:to>
                                    </p:set>
                                    <p:anim calcmode="lin" valueType="num">
                                      <p:cBhvr additive="base">
                                        <p:cTn id="144" dur="3000" fill="hold"/>
                                        <p:tgtEl>
                                          <p:spTgt spid="9"/>
                                        </p:tgtEl>
                                        <p:attrNameLst>
                                          <p:attrName>ppt_x</p:attrName>
                                        </p:attrNameLst>
                                      </p:cBhvr>
                                      <p:tavLst>
                                        <p:tav tm="0">
                                          <p:val>
                                            <p:strVal val="0-#ppt_w/2"/>
                                          </p:val>
                                        </p:tav>
                                        <p:tav tm="100000">
                                          <p:val>
                                            <p:strVal val="#ppt_x"/>
                                          </p:val>
                                        </p:tav>
                                      </p:tavLst>
                                    </p:anim>
                                    <p:anim calcmode="lin" valueType="num">
                                      <p:cBhvr additive="base">
                                        <p:cTn id="145" dur="3000" fill="hold"/>
                                        <p:tgtEl>
                                          <p:spTgt spid="9"/>
                                        </p:tgtEl>
                                        <p:attrNameLst>
                                          <p:attrName>ppt_y</p:attrName>
                                        </p:attrNameLst>
                                      </p:cBhvr>
                                      <p:tavLst>
                                        <p:tav tm="0">
                                          <p:val>
                                            <p:strVal val="0-#ppt_h/2"/>
                                          </p:val>
                                        </p:tav>
                                        <p:tav tm="100000">
                                          <p:val>
                                            <p:strVal val="#ppt_y"/>
                                          </p:val>
                                        </p:tav>
                                      </p:tavLst>
                                    </p:anim>
                                  </p:childTnLst>
                                </p:cTn>
                              </p:par>
                              <p:par>
                                <p:cTn id="146" presetID="2" presetClass="entr" presetSubtype="9" fill="hold" grpId="2" nodeType="withEffect">
                                  <p:stCondLst>
                                    <p:cond delay="0"/>
                                  </p:stCondLst>
                                  <p:childTnLst>
                                    <p:set>
                                      <p:cBhvr>
                                        <p:cTn id="147" dur="1" fill="hold">
                                          <p:stCondLst>
                                            <p:cond delay="0"/>
                                          </p:stCondLst>
                                        </p:cTn>
                                        <p:tgtEl>
                                          <p:spTgt spid="11"/>
                                        </p:tgtEl>
                                        <p:attrNameLst>
                                          <p:attrName>style.visibility</p:attrName>
                                        </p:attrNameLst>
                                      </p:cBhvr>
                                      <p:to>
                                        <p:strVal val="visible"/>
                                      </p:to>
                                    </p:set>
                                    <p:anim calcmode="lin" valueType="num">
                                      <p:cBhvr additive="base">
                                        <p:cTn id="148" dur="3000" fill="hold"/>
                                        <p:tgtEl>
                                          <p:spTgt spid="11"/>
                                        </p:tgtEl>
                                        <p:attrNameLst>
                                          <p:attrName>ppt_x</p:attrName>
                                        </p:attrNameLst>
                                      </p:cBhvr>
                                      <p:tavLst>
                                        <p:tav tm="0">
                                          <p:val>
                                            <p:strVal val="0-#ppt_w/2"/>
                                          </p:val>
                                        </p:tav>
                                        <p:tav tm="100000">
                                          <p:val>
                                            <p:strVal val="#ppt_x"/>
                                          </p:val>
                                        </p:tav>
                                      </p:tavLst>
                                    </p:anim>
                                    <p:anim calcmode="lin" valueType="num">
                                      <p:cBhvr additive="base">
                                        <p:cTn id="149" dur="3000" fill="hold"/>
                                        <p:tgtEl>
                                          <p:spTgt spid="11"/>
                                        </p:tgtEl>
                                        <p:attrNameLst>
                                          <p:attrName>ppt_y</p:attrName>
                                        </p:attrNameLst>
                                      </p:cBhvr>
                                      <p:tavLst>
                                        <p:tav tm="0">
                                          <p:val>
                                            <p:strVal val="0-#ppt_h/2"/>
                                          </p:val>
                                        </p:tav>
                                        <p:tav tm="100000">
                                          <p:val>
                                            <p:strVal val="#ppt_y"/>
                                          </p:val>
                                        </p:tav>
                                      </p:tavLst>
                                    </p:anim>
                                  </p:childTnLst>
                                </p:cTn>
                              </p:par>
                              <p:par>
                                <p:cTn id="150" presetID="2" presetClass="entr" presetSubtype="9" fill="hold" grpId="2" nodeType="withEffect">
                                  <p:stCondLst>
                                    <p:cond delay="0"/>
                                  </p:stCondLst>
                                  <p:childTnLst>
                                    <p:set>
                                      <p:cBhvr>
                                        <p:cTn id="151" dur="1" fill="hold">
                                          <p:stCondLst>
                                            <p:cond delay="0"/>
                                          </p:stCondLst>
                                        </p:cTn>
                                        <p:tgtEl>
                                          <p:spTgt spid="14"/>
                                        </p:tgtEl>
                                        <p:attrNameLst>
                                          <p:attrName>style.visibility</p:attrName>
                                        </p:attrNameLst>
                                      </p:cBhvr>
                                      <p:to>
                                        <p:strVal val="visible"/>
                                      </p:to>
                                    </p:set>
                                    <p:anim calcmode="lin" valueType="num">
                                      <p:cBhvr additive="base">
                                        <p:cTn id="152" dur="3000" fill="hold"/>
                                        <p:tgtEl>
                                          <p:spTgt spid="14"/>
                                        </p:tgtEl>
                                        <p:attrNameLst>
                                          <p:attrName>ppt_x</p:attrName>
                                        </p:attrNameLst>
                                      </p:cBhvr>
                                      <p:tavLst>
                                        <p:tav tm="0">
                                          <p:val>
                                            <p:strVal val="0-#ppt_w/2"/>
                                          </p:val>
                                        </p:tav>
                                        <p:tav tm="100000">
                                          <p:val>
                                            <p:strVal val="#ppt_x"/>
                                          </p:val>
                                        </p:tav>
                                      </p:tavLst>
                                    </p:anim>
                                    <p:anim calcmode="lin" valueType="num">
                                      <p:cBhvr additive="base">
                                        <p:cTn id="153" dur="3000" fill="hold"/>
                                        <p:tgtEl>
                                          <p:spTgt spid="14"/>
                                        </p:tgtEl>
                                        <p:attrNameLst>
                                          <p:attrName>ppt_y</p:attrName>
                                        </p:attrNameLst>
                                      </p:cBhvr>
                                      <p:tavLst>
                                        <p:tav tm="0">
                                          <p:val>
                                            <p:strVal val="0-#ppt_h/2"/>
                                          </p:val>
                                        </p:tav>
                                        <p:tav tm="100000">
                                          <p:val>
                                            <p:strVal val="#ppt_y"/>
                                          </p:val>
                                        </p:tav>
                                      </p:tavLst>
                                    </p:anim>
                                  </p:childTnLst>
                                </p:cTn>
                              </p:par>
                              <p:par>
                                <p:cTn id="154" presetID="2" presetClass="entr" presetSubtype="9" fill="hold" grpId="2" nodeType="withEffect">
                                  <p:stCondLst>
                                    <p:cond delay="0"/>
                                  </p:stCondLst>
                                  <p:childTnLst>
                                    <p:set>
                                      <p:cBhvr>
                                        <p:cTn id="155" dur="1" fill="hold">
                                          <p:stCondLst>
                                            <p:cond delay="0"/>
                                          </p:stCondLst>
                                        </p:cTn>
                                        <p:tgtEl>
                                          <p:spTgt spid="16"/>
                                        </p:tgtEl>
                                        <p:attrNameLst>
                                          <p:attrName>style.visibility</p:attrName>
                                        </p:attrNameLst>
                                      </p:cBhvr>
                                      <p:to>
                                        <p:strVal val="visible"/>
                                      </p:to>
                                    </p:set>
                                    <p:anim calcmode="lin" valueType="num">
                                      <p:cBhvr additive="base">
                                        <p:cTn id="156" dur="3000" fill="hold"/>
                                        <p:tgtEl>
                                          <p:spTgt spid="16"/>
                                        </p:tgtEl>
                                        <p:attrNameLst>
                                          <p:attrName>ppt_x</p:attrName>
                                        </p:attrNameLst>
                                      </p:cBhvr>
                                      <p:tavLst>
                                        <p:tav tm="0">
                                          <p:val>
                                            <p:strVal val="0-#ppt_w/2"/>
                                          </p:val>
                                        </p:tav>
                                        <p:tav tm="100000">
                                          <p:val>
                                            <p:strVal val="#ppt_x"/>
                                          </p:val>
                                        </p:tav>
                                      </p:tavLst>
                                    </p:anim>
                                    <p:anim calcmode="lin" valueType="num">
                                      <p:cBhvr additive="base">
                                        <p:cTn id="157" dur="3000" fill="hold"/>
                                        <p:tgtEl>
                                          <p:spTgt spid="16"/>
                                        </p:tgtEl>
                                        <p:attrNameLst>
                                          <p:attrName>ppt_y</p:attrName>
                                        </p:attrNameLst>
                                      </p:cBhvr>
                                      <p:tavLst>
                                        <p:tav tm="0">
                                          <p:val>
                                            <p:strVal val="0-#ppt_h/2"/>
                                          </p:val>
                                        </p:tav>
                                        <p:tav tm="100000">
                                          <p:val>
                                            <p:strVal val="#ppt_y"/>
                                          </p:val>
                                        </p:tav>
                                      </p:tavLst>
                                    </p:anim>
                                  </p:childTnLst>
                                </p:cTn>
                              </p:par>
                              <p:par>
                                <p:cTn id="158" presetID="2" presetClass="entr" presetSubtype="9" fill="hold" grpId="2" nodeType="withEffect">
                                  <p:stCondLst>
                                    <p:cond delay="0"/>
                                  </p:stCondLst>
                                  <p:childTnLst>
                                    <p:set>
                                      <p:cBhvr>
                                        <p:cTn id="159" dur="1" fill="hold">
                                          <p:stCondLst>
                                            <p:cond delay="0"/>
                                          </p:stCondLst>
                                        </p:cTn>
                                        <p:tgtEl>
                                          <p:spTgt spid="18"/>
                                        </p:tgtEl>
                                        <p:attrNameLst>
                                          <p:attrName>style.visibility</p:attrName>
                                        </p:attrNameLst>
                                      </p:cBhvr>
                                      <p:to>
                                        <p:strVal val="visible"/>
                                      </p:to>
                                    </p:set>
                                    <p:anim calcmode="lin" valueType="num">
                                      <p:cBhvr additive="base">
                                        <p:cTn id="160" dur="3000" fill="hold"/>
                                        <p:tgtEl>
                                          <p:spTgt spid="18"/>
                                        </p:tgtEl>
                                        <p:attrNameLst>
                                          <p:attrName>ppt_x</p:attrName>
                                        </p:attrNameLst>
                                      </p:cBhvr>
                                      <p:tavLst>
                                        <p:tav tm="0">
                                          <p:val>
                                            <p:strVal val="0-#ppt_w/2"/>
                                          </p:val>
                                        </p:tav>
                                        <p:tav tm="100000">
                                          <p:val>
                                            <p:strVal val="#ppt_x"/>
                                          </p:val>
                                        </p:tav>
                                      </p:tavLst>
                                    </p:anim>
                                    <p:anim calcmode="lin" valueType="num">
                                      <p:cBhvr additive="base">
                                        <p:cTn id="161" dur="3000" fill="hold"/>
                                        <p:tgtEl>
                                          <p:spTgt spid="18"/>
                                        </p:tgtEl>
                                        <p:attrNameLst>
                                          <p:attrName>ppt_y</p:attrName>
                                        </p:attrNameLst>
                                      </p:cBhvr>
                                      <p:tavLst>
                                        <p:tav tm="0">
                                          <p:val>
                                            <p:strVal val="0-#ppt_h/2"/>
                                          </p:val>
                                        </p:tav>
                                        <p:tav tm="100000">
                                          <p:val>
                                            <p:strVal val="#ppt_y"/>
                                          </p:val>
                                        </p:tav>
                                      </p:tavLst>
                                    </p:anim>
                                  </p:childTnLst>
                                </p:cTn>
                              </p:par>
                              <p:par>
                                <p:cTn id="162" presetID="2" presetClass="entr" presetSubtype="9"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 calcmode="lin" valueType="num">
                                      <p:cBhvr additive="base">
                                        <p:cTn id="164" dur="3000" fill="hold"/>
                                        <p:tgtEl>
                                          <p:spTgt spid="19"/>
                                        </p:tgtEl>
                                        <p:attrNameLst>
                                          <p:attrName>ppt_x</p:attrName>
                                        </p:attrNameLst>
                                      </p:cBhvr>
                                      <p:tavLst>
                                        <p:tav tm="0">
                                          <p:val>
                                            <p:strVal val="0-#ppt_w/2"/>
                                          </p:val>
                                        </p:tav>
                                        <p:tav tm="100000">
                                          <p:val>
                                            <p:strVal val="#ppt_x"/>
                                          </p:val>
                                        </p:tav>
                                      </p:tavLst>
                                    </p:anim>
                                    <p:anim calcmode="lin" valueType="num">
                                      <p:cBhvr additive="base">
                                        <p:cTn id="165" dur="3000" fill="hold"/>
                                        <p:tgtEl>
                                          <p:spTgt spid="19"/>
                                        </p:tgtEl>
                                        <p:attrNameLst>
                                          <p:attrName>ppt_y</p:attrName>
                                        </p:attrNameLst>
                                      </p:cBhvr>
                                      <p:tavLst>
                                        <p:tav tm="0">
                                          <p:val>
                                            <p:strVal val="0-#ppt_h/2"/>
                                          </p:val>
                                        </p:tav>
                                        <p:tav tm="100000">
                                          <p:val>
                                            <p:strVal val="#ppt_y"/>
                                          </p:val>
                                        </p:tav>
                                      </p:tavLst>
                                    </p:anim>
                                  </p:childTnLst>
                                </p:cTn>
                              </p:par>
                              <p:par>
                                <p:cTn id="166" presetID="2" presetClass="entr" presetSubtype="9" fill="hold" grpId="2" nodeType="withEffect">
                                  <p:stCondLst>
                                    <p:cond delay="0"/>
                                  </p:stCondLst>
                                  <p:childTnLst>
                                    <p:set>
                                      <p:cBhvr>
                                        <p:cTn id="167" dur="1" fill="hold">
                                          <p:stCondLst>
                                            <p:cond delay="0"/>
                                          </p:stCondLst>
                                        </p:cTn>
                                        <p:tgtEl>
                                          <p:spTgt spid="21"/>
                                        </p:tgtEl>
                                        <p:attrNameLst>
                                          <p:attrName>style.visibility</p:attrName>
                                        </p:attrNameLst>
                                      </p:cBhvr>
                                      <p:to>
                                        <p:strVal val="visible"/>
                                      </p:to>
                                    </p:set>
                                    <p:anim calcmode="lin" valueType="num">
                                      <p:cBhvr additive="base">
                                        <p:cTn id="168" dur="3000" fill="hold"/>
                                        <p:tgtEl>
                                          <p:spTgt spid="21"/>
                                        </p:tgtEl>
                                        <p:attrNameLst>
                                          <p:attrName>ppt_x</p:attrName>
                                        </p:attrNameLst>
                                      </p:cBhvr>
                                      <p:tavLst>
                                        <p:tav tm="0">
                                          <p:val>
                                            <p:strVal val="0-#ppt_w/2"/>
                                          </p:val>
                                        </p:tav>
                                        <p:tav tm="100000">
                                          <p:val>
                                            <p:strVal val="#ppt_x"/>
                                          </p:val>
                                        </p:tav>
                                      </p:tavLst>
                                    </p:anim>
                                    <p:anim calcmode="lin" valueType="num">
                                      <p:cBhvr additive="base">
                                        <p:cTn id="169" dur="3000" fill="hold"/>
                                        <p:tgtEl>
                                          <p:spTgt spid="21"/>
                                        </p:tgtEl>
                                        <p:attrNameLst>
                                          <p:attrName>ppt_y</p:attrName>
                                        </p:attrNameLst>
                                      </p:cBhvr>
                                      <p:tavLst>
                                        <p:tav tm="0">
                                          <p:val>
                                            <p:strVal val="0-#ppt_h/2"/>
                                          </p:val>
                                        </p:tav>
                                        <p:tav tm="100000">
                                          <p:val>
                                            <p:strVal val="#ppt_y"/>
                                          </p:val>
                                        </p:tav>
                                      </p:tavLst>
                                    </p:anim>
                                  </p:childTnLst>
                                </p:cTn>
                              </p:par>
                            </p:childTnLst>
                          </p:cTn>
                        </p:par>
                        <p:par>
                          <p:cTn id="170" fill="hold">
                            <p:stCondLst>
                              <p:cond delay="3000"/>
                            </p:stCondLst>
                            <p:childTnLst>
                              <p:par>
                                <p:cTn id="171" presetID="2" presetClass="exit" presetSubtype="12"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1+ppt_h/2"/>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12" fill="hold" grpId="3" nodeType="withEffect">
                                  <p:stCondLst>
                                    <p:cond delay="0"/>
                                  </p:stCondLst>
                                  <p:childTnLst>
                                    <p:anim calcmode="lin" valueType="num">
                                      <p:cBhvr additive="base">
                                        <p:cTn id="176" dur="3000"/>
                                        <p:tgtEl>
                                          <p:spTgt spid="7"/>
                                        </p:tgtEl>
                                        <p:attrNameLst>
                                          <p:attrName>ppt_x</p:attrName>
                                        </p:attrNameLst>
                                      </p:cBhvr>
                                      <p:tavLst>
                                        <p:tav tm="0">
                                          <p:val>
                                            <p:strVal val="ppt_x"/>
                                          </p:val>
                                        </p:tav>
                                        <p:tav tm="100000">
                                          <p:val>
                                            <p:strVal val="0-ppt_w/2"/>
                                          </p:val>
                                        </p:tav>
                                      </p:tavLst>
                                    </p:anim>
                                    <p:anim calcmode="lin" valueType="num">
                                      <p:cBhvr additive="base">
                                        <p:cTn id="177" dur="3000"/>
                                        <p:tgtEl>
                                          <p:spTgt spid="7"/>
                                        </p:tgtEl>
                                        <p:attrNameLst>
                                          <p:attrName>ppt_y</p:attrName>
                                        </p:attrNameLst>
                                      </p:cBhvr>
                                      <p:tavLst>
                                        <p:tav tm="0">
                                          <p:val>
                                            <p:strVal val="ppt_y"/>
                                          </p:val>
                                        </p:tav>
                                        <p:tav tm="100000">
                                          <p:val>
                                            <p:strVal val="1+ppt_h/2"/>
                                          </p:val>
                                        </p:tav>
                                      </p:tavLst>
                                    </p:anim>
                                    <p:set>
                                      <p:cBhvr>
                                        <p:cTn id="178" dur="1" fill="hold">
                                          <p:stCondLst>
                                            <p:cond delay="2999"/>
                                          </p:stCondLst>
                                        </p:cTn>
                                        <p:tgtEl>
                                          <p:spTgt spid="7"/>
                                        </p:tgtEl>
                                        <p:attrNameLst>
                                          <p:attrName>style.visibility</p:attrName>
                                        </p:attrNameLst>
                                      </p:cBhvr>
                                      <p:to>
                                        <p:strVal val="hidden"/>
                                      </p:to>
                                    </p:set>
                                  </p:childTnLst>
                                </p:cTn>
                              </p:par>
                              <p:par>
                                <p:cTn id="179" presetID="2" presetClass="exit" presetSubtype="12" fill="hold" grpId="3" nodeType="withEffect">
                                  <p:stCondLst>
                                    <p:cond delay="0"/>
                                  </p:stCondLst>
                                  <p:childTnLst>
                                    <p:anim calcmode="lin" valueType="num">
                                      <p:cBhvr additive="base">
                                        <p:cTn id="180" dur="3000"/>
                                        <p:tgtEl>
                                          <p:spTgt spid="10"/>
                                        </p:tgtEl>
                                        <p:attrNameLst>
                                          <p:attrName>ppt_x</p:attrName>
                                        </p:attrNameLst>
                                      </p:cBhvr>
                                      <p:tavLst>
                                        <p:tav tm="0">
                                          <p:val>
                                            <p:strVal val="ppt_x"/>
                                          </p:val>
                                        </p:tav>
                                        <p:tav tm="100000">
                                          <p:val>
                                            <p:strVal val="0-ppt_w/2"/>
                                          </p:val>
                                        </p:tav>
                                      </p:tavLst>
                                    </p:anim>
                                    <p:anim calcmode="lin" valueType="num">
                                      <p:cBhvr additive="base">
                                        <p:cTn id="181" dur="3000"/>
                                        <p:tgtEl>
                                          <p:spTgt spid="10"/>
                                        </p:tgtEl>
                                        <p:attrNameLst>
                                          <p:attrName>ppt_y</p:attrName>
                                        </p:attrNameLst>
                                      </p:cBhvr>
                                      <p:tavLst>
                                        <p:tav tm="0">
                                          <p:val>
                                            <p:strVal val="ppt_y"/>
                                          </p:val>
                                        </p:tav>
                                        <p:tav tm="100000">
                                          <p:val>
                                            <p:strVal val="1+ppt_h/2"/>
                                          </p:val>
                                        </p:tav>
                                      </p:tavLst>
                                    </p:anim>
                                    <p:set>
                                      <p:cBhvr>
                                        <p:cTn id="182" dur="1" fill="hold">
                                          <p:stCondLst>
                                            <p:cond delay="2999"/>
                                          </p:stCondLst>
                                        </p:cTn>
                                        <p:tgtEl>
                                          <p:spTgt spid="10"/>
                                        </p:tgtEl>
                                        <p:attrNameLst>
                                          <p:attrName>style.visibility</p:attrName>
                                        </p:attrNameLst>
                                      </p:cBhvr>
                                      <p:to>
                                        <p:strVal val="hidden"/>
                                      </p:to>
                                    </p:set>
                                  </p:childTnLst>
                                </p:cTn>
                              </p:par>
                              <p:par>
                                <p:cTn id="183" presetID="2" presetClass="exit" presetSubtype="12" fill="hold" grpId="3" nodeType="withEffect">
                                  <p:stCondLst>
                                    <p:cond delay="0"/>
                                  </p:stCondLst>
                                  <p:childTnLst>
                                    <p:anim calcmode="lin" valueType="num">
                                      <p:cBhvr additive="base">
                                        <p:cTn id="184" dur="3000"/>
                                        <p:tgtEl>
                                          <p:spTgt spid="12"/>
                                        </p:tgtEl>
                                        <p:attrNameLst>
                                          <p:attrName>ppt_x</p:attrName>
                                        </p:attrNameLst>
                                      </p:cBhvr>
                                      <p:tavLst>
                                        <p:tav tm="0">
                                          <p:val>
                                            <p:strVal val="ppt_x"/>
                                          </p:val>
                                        </p:tav>
                                        <p:tav tm="100000">
                                          <p:val>
                                            <p:strVal val="0-ppt_w/2"/>
                                          </p:val>
                                        </p:tav>
                                      </p:tavLst>
                                    </p:anim>
                                    <p:anim calcmode="lin" valueType="num">
                                      <p:cBhvr additive="base">
                                        <p:cTn id="185" dur="3000"/>
                                        <p:tgtEl>
                                          <p:spTgt spid="12"/>
                                        </p:tgtEl>
                                        <p:attrNameLst>
                                          <p:attrName>ppt_y</p:attrName>
                                        </p:attrNameLst>
                                      </p:cBhvr>
                                      <p:tavLst>
                                        <p:tav tm="0">
                                          <p:val>
                                            <p:strVal val="ppt_y"/>
                                          </p:val>
                                        </p:tav>
                                        <p:tav tm="100000">
                                          <p:val>
                                            <p:strVal val="1+ppt_h/2"/>
                                          </p:val>
                                        </p:tav>
                                      </p:tavLst>
                                    </p:anim>
                                    <p:set>
                                      <p:cBhvr>
                                        <p:cTn id="186" dur="1" fill="hold">
                                          <p:stCondLst>
                                            <p:cond delay="2999"/>
                                          </p:stCondLst>
                                        </p:cTn>
                                        <p:tgtEl>
                                          <p:spTgt spid="12"/>
                                        </p:tgtEl>
                                        <p:attrNameLst>
                                          <p:attrName>style.visibility</p:attrName>
                                        </p:attrNameLst>
                                      </p:cBhvr>
                                      <p:to>
                                        <p:strVal val="hidden"/>
                                      </p:to>
                                    </p:set>
                                  </p:childTnLst>
                                </p:cTn>
                              </p:par>
                              <p:par>
                                <p:cTn id="187" presetID="2" presetClass="exit" presetSubtype="12" fill="hold" grpId="3" nodeType="withEffect">
                                  <p:stCondLst>
                                    <p:cond delay="0"/>
                                  </p:stCondLst>
                                  <p:childTnLst>
                                    <p:anim calcmode="lin" valueType="num">
                                      <p:cBhvr additive="base">
                                        <p:cTn id="188" dur="3000"/>
                                        <p:tgtEl>
                                          <p:spTgt spid="13"/>
                                        </p:tgtEl>
                                        <p:attrNameLst>
                                          <p:attrName>ppt_x</p:attrName>
                                        </p:attrNameLst>
                                      </p:cBhvr>
                                      <p:tavLst>
                                        <p:tav tm="0">
                                          <p:val>
                                            <p:strVal val="ppt_x"/>
                                          </p:val>
                                        </p:tav>
                                        <p:tav tm="100000">
                                          <p:val>
                                            <p:strVal val="0-ppt_w/2"/>
                                          </p:val>
                                        </p:tav>
                                      </p:tavLst>
                                    </p:anim>
                                    <p:anim calcmode="lin" valueType="num">
                                      <p:cBhvr additive="base">
                                        <p:cTn id="189" dur="3000"/>
                                        <p:tgtEl>
                                          <p:spTgt spid="13"/>
                                        </p:tgtEl>
                                        <p:attrNameLst>
                                          <p:attrName>ppt_y</p:attrName>
                                        </p:attrNameLst>
                                      </p:cBhvr>
                                      <p:tavLst>
                                        <p:tav tm="0">
                                          <p:val>
                                            <p:strVal val="ppt_y"/>
                                          </p:val>
                                        </p:tav>
                                        <p:tav tm="100000">
                                          <p:val>
                                            <p:strVal val="1+ppt_h/2"/>
                                          </p:val>
                                        </p:tav>
                                      </p:tavLst>
                                    </p:anim>
                                    <p:set>
                                      <p:cBhvr>
                                        <p:cTn id="190" dur="1" fill="hold">
                                          <p:stCondLst>
                                            <p:cond delay="2999"/>
                                          </p:stCondLst>
                                        </p:cTn>
                                        <p:tgtEl>
                                          <p:spTgt spid="13"/>
                                        </p:tgtEl>
                                        <p:attrNameLst>
                                          <p:attrName>style.visibility</p:attrName>
                                        </p:attrNameLst>
                                      </p:cBhvr>
                                      <p:to>
                                        <p:strVal val="hidden"/>
                                      </p:to>
                                    </p:set>
                                  </p:childTnLst>
                                </p:cTn>
                              </p:par>
                              <p:par>
                                <p:cTn id="191" presetID="2" presetClass="exit" presetSubtype="12" fill="hold" grpId="3" nodeType="withEffect">
                                  <p:stCondLst>
                                    <p:cond delay="0"/>
                                  </p:stCondLst>
                                  <p:childTnLst>
                                    <p:anim calcmode="lin" valueType="num">
                                      <p:cBhvr additive="base">
                                        <p:cTn id="192" dur="3000"/>
                                        <p:tgtEl>
                                          <p:spTgt spid="15"/>
                                        </p:tgtEl>
                                        <p:attrNameLst>
                                          <p:attrName>ppt_x</p:attrName>
                                        </p:attrNameLst>
                                      </p:cBhvr>
                                      <p:tavLst>
                                        <p:tav tm="0">
                                          <p:val>
                                            <p:strVal val="ppt_x"/>
                                          </p:val>
                                        </p:tav>
                                        <p:tav tm="100000">
                                          <p:val>
                                            <p:strVal val="0-ppt_w/2"/>
                                          </p:val>
                                        </p:tav>
                                      </p:tavLst>
                                    </p:anim>
                                    <p:anim calcmode="lin" valueType="num">
                                      <p:cBhvr additive="base">
                                        <p:cTn id="193" dur="3000"/>
                                        <p:tgtEl>
                                          <p:spTgt spid="15"/>
                                        </p:tgtEl>
                                        <p:attrNameLst>
                                          <p:attrName>ppt_y</p:attrName>
                                        </p:attrNameLst>
                                      </p:cBhvr>
                                      <p:tavLst>
                                        <p:tav tm="0">
                                          <p:val>
                                            <p:strVal val="ppt_y"/>
                                          </p:val>
                                        </p:tav>
                                        <p:tav tm="100000">
                                          <p:val>
                                            <p:strVal val="1+ppt_h/2"/>
                                          </p:val>
                                        </p:tav>
                                      </p:tavLst>
                                    </p:anim>
                                    <p:set>
                                      <p:cBhvr>
                                        <p:cTn id="194" dur="1" fill="hold">
                                          <p:stCondLst>
                                            <p:cond delay="2999"/>
                                          </p:stCondLst>
                                        </p:cTn>
                                        <p:tgtEl>
                                          <p:spTgt spid="15"/>
                                        </p:tgtEl>
                                        <p:attrNameLst>
                                          <p:attrName>style.visibility</p:attrName>
                                        </p:attrNameLst>
                                      </p:cBhvr>
                                      <p:to>
                                        <p:strVal val="hidden"/>
                                      </p:to>
                                    </p:set>
                                  </p:childTnLst>
                                </p:cTn>
                              </p:par>
                              <p:par>
                                <p:cTn id="195" presetID="2" presetClass="exit" presetSubtype="12" fill="hold" grpId="3" nodeType="withEffect">
                                  <p:stCondLst>
                                    <p:cond delay="0"/>
                                  </p:stCondLst>
                                  <p:childTnLst>
                                    <p:anim calcmode="lin" valueType="num">
                                      <p:cBhvr additive="base">
                                        <p:cTn id="196" dur="3000"/>
                                        <p:tgtEl>
                                          <p:spTgt spid="17"/>
                                        </p:tgtEl>
                                        <p:attrNameLst>
                                          <p:attrName>ppt_x</p:attrName>
                                        </p:attrNameLst>
                                      </p:cBhvr>
                                      <p:tavLst>
                                        <p:tav tm="0">
                                          <p:val>
                                            <p:strVal val="ppt_x"/>
                                          </p:val>
                                        </p:tav>
                                        <p:tav tm="100000">
                                          <p:val>
                                            <p:strVal val="0-ppt_w/2"/>
                                          </p:val>
                                        </p:tav>
                                      </p:tavLst>
                                    </p:anim>
                                    <p:anim calcmode="lin" valueType="num">
                                      <p:cBhvr additive="base">
                                        <p:cTn id="197" dur="3000"/>
                                        <p:tgtEl>
                                          <p:spTgt spid="17"/>
                                        </p:tgtEl>
                                        <p:attrNameLst>
                                          <p:attrName>ppt_y</p:attrName>
                                        </p:attrNameLst>
                                      </p:cBhvr>
                                      <p:tavLst>
                                        <p:tav tm="0">
                                          <p:val>
                                            <p:strVal val="ppt_y"/>
                                          </p:val>
                                        </p:tav>
                                        <p:tav tm="100000">
                                          <p:val>
                                            <p:strVal val="1+ppt_h/2"/>
                                          </p:val>
                                        </p:tav>
                                      </p:tavLst>
                                    </p:anim>
                                    <p:set>
                                      <p:cBhvr>
                                        <p:cTn id="198" dur="1" fill="hold">
                                          <p:stCondLst>
                                            <p:cond delay="2999"/>
                                          </p:stCondLst>
                                        </p:cTn>
                                        <p:tgtEl>
                                          <p:spTgt spid="17"/>
                                        </p:tgtEl>
                                        <p:attrNameLst>
                                          <p:attrName>style.visibility</p:attrName>
                                        </p:attrNameLst>
                                      </p:cBhvr>
                                      <p:to>
                                        <p:strVal val="hidden"/>
                                      </p:to>
                                    </p:set>
                                  </p:childTnLst>
                                </p:cTn>
                              </p:par>
                              <p:par>
                                <p:cTn id="199" presetID="2" presetClass="exit" presetSubtype="12" fill="hold" grpId="3" nodeType="withEffect">
                                  <p:stCondLst>
                                    <p:cond delay="0"/>
                                  </p:stCondLst>
                                  <p:childTnLst>
                                    <p:anim calcmode="lin" valueType="num">
                                      <p:cBhvr additive="base">
                                        <p:cTn id="200" dur="3000"/>
                                        <p:tgtEl>
                                          <p:spTgt spid="20"/>
                                        </p:tgtEl>
                                        <p:attrNameLst>
                                          <p:attrName>ppt_x</p:attrName>
                                        </p:attrNameLst>
                                      </p:cBhvr>
                                      <p:tavLst>
                                        <p:tav tm="0">
                                          <p:val>
                                            <p:strVal val="ppt_x"/>
                                          </p:val>
                                        </p:tav>
                                        <p:tav tm="100000">
                                          <p:val>
                                            <p:strVal val="0-ppt_w/2"/>
                                          </p:val>
                                        </p:tav>
                                      </p:tavLst>
                                    </p:anim>
                                    <p:anim calcmode="lin" valueType="num">
                                      <p:cBhvr additive="base">
                                        <p:cTn id="201" dur="3000"/>
                                        <p:tgtEl>
                                          <p:spTgt spid="20"/>
                                        </p:tgtEl>
                                        <p:attrNameLst>
                                          <p:attrName>ppt_y</p:attrName>
                                        </p:attrNameLst>
                                      </p:cBhvr>
                                      <p:tavLst>
                                        <p:tav tm="0">
                                          <p:val>
                                            <p:strVal val="ppt_y"/>
                                          </p:val>
                                        </p:tav>
                                        <p:tav tm="100000">
                                          <p:val>
                                            <p:strVal val="1+ppt_h/2"/>
                                          </p:val>
                                        </p:tav>
                                      </p:tavLst>
                                    </p:anim>
                                    <p:set>
                                      <p:cBhvr>
                                        <p:cTn id="202" dur="1" fill="hold">
                                          <p:stCondLst>
                                            <p:cond delay="2999"/>
                                          </p:stCondLst>
                                        </p:cTn>
                                        <p:tgtEl>
                                          <p:spTgt spid="20"/>
                                        </p:tgtEl>
                                        <p:attrNameLst>
                                          <p:attrName>style.visibility</p:attrName>
                                        </p:attrNameLst>
                                      </p:cBhvr>
                                      <p:to>
                                        <p:strVal val="hidden"/>
                                      </p:to>
                                    </p:set>
                                  </p:childTnLst>
                                </p:cTn>
                              </p:par>
                              <p:par>
                                <p:cTn id="203" presetID="2" presetClass="exit" presetSubtype="12" fill="hold" grpId="3" nodeType="withEffect">
                                  <p:stCondLst>
                                    <p:cond delay="0"/>
                                  </p:stCondLst>
                                  <p:childTnLst>
                                    <p:anim calcmode="lin" valueType="num">
                                      <p:cBhvr additive="base">
                                        <p:cTn id="204" dur="3000"/>
                                        <p:tgtEl>
                                          <p:spTgt spid="22"/>
                                        </p:tgtEl>
                                        <p:attrNameLst>
                                          <p:attrName>ppt_x</p:attrName>
                                        </p:attrNameLst>
                                      </p:cBhvr>
                                      <p:tavLst>
                                        <p:tav tm="0">
                                          <p:val>
                                            <p:strVal val="ppt_x"/>
                                          </p:val>
                                        </p:tav>
                                        <p:tav tm="100000">
                                          <p:val>
                                            <p:strVal val="0-ppt_w/2"/>
                                          </p:val>
                                        </p:tav>
                                      </p:tavLst>
                                    </p:anim>
                                    <p:anim calcmode="lin" valueType="num">
                                      <p:cBhvr additive="base">
                                        <p:cTn id="205" dur="3000"/>
                                        <p:tgtEl>
                                          <p:spTgt spid="22"/>
                                        </p:tgtEl>
                                        <p:attrNameLst>
                                          <p:attrName>ppt_y</p:attrName>
                                        </p:attrNameLst>
                                      </p:cBhvr>
                                      <p:tavLst>
                                        <p:tav tm="0">
                                          <p:val>
                                            <p:strVal val="ppt_y"/>
                                          </p:val>
                                        </p:tav>
                                        <p:tav tm="100000">
                                          <p:val>
                                            <p:strVal val="1+ppt_h/2"/>
                                          </p:val>
                                        </p:tav>
                                      </p:tavLst>
                                    </p:anim>
                                    <p:set>
                                      <p:cBhvr>
                                        <p:cTn id="206" dur="1" fill="hold">
                                          <p:stCondLst>
                                            <p:cond delay="2999"/>
                                          </p:stCondLst>
                                        </p:cTn>
                                        <p:tgtEl>
                                          <p:spTgt spid="22"/>
                                        </p:tgtEl>
                                        <p:attrNameLst>
                                          <p:attrName>style.visibility</p:attrName>
                                        </p:attrNameLst>
                                      </p:cBhvr>
                                      <p:to>
                                        <p:strVal val="hidden"/>
                                      </p:to>
                                    </p:set>
                                  </p:childTnLst>
                                </p:cTn>
                              </p:par>
                              <p:par>
                                <p:cTn id="207" presetID="2" presetClass="exit" presetSubtype="6" fill="hold" grpId="3"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1+ppt_w/2"/>
                                          </p:val>
                                        </p:tav>
                                      </p:tavLst>
                                    </p:anim>
                                    <p:anim calcmode="lin" valueType="num">
                                      <p:cBhvr additive="base">
                                        <p:cTn id="209" dur="3000"/>
                                        <p:tgtEl>
                                          <p:spTgt spid="6"/>
                                        </p:tgtEl>
                                        <p:attrNameLst>
                                          <p:attrName>ppt_y</p:attrName>
                                        </p:attrNameLst>
                                      </p:cBhvr>
                                      <p:tavLst>
                                        <p:tav tm="0">
                                          <p:val>
                                            <p:strVal val="ppt_y"/>
                                          </p:val>
                                        </p:tav>
                                        <p:tav tm="100000">
                                          <p:val>
                                            <p:strVal val="1+ppt_h/2"/>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6" fill="hold" grpId="3"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1+ppt_w/2"/>
                                          </p:val>
                                        </p:tav>
                                      </p:tavLst>
                                    </p:anim>
                                    <p:anim calcmode="lin" valueType="num">
                                      <p:cBhvr additive="base">
                                        <p:cTn id="213" dur="3000"/>
                                        <p:tgtEl>
                                          <p:spTgt spid="8"/>
                                        </p:tgtEl>
                                        <p:attrNameLst>
                                          <p:attrName>ppt_y</p:attrName>
                                        </p:attrNameLst>
                                      </p:cBhvr>
                                      <p:tavLst>
                                        <p:tav tm="0">
                                          <p:val>
                                            <p:strVal val="ppt_y"/>
                                          </p:val>
                                        </p:tav>
                                        <p:tav tm="100000">
                                          <p:val>
                                            <p:strVal val="1+ppt_h/2"/>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6" fill="hold" grpId="3"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1+ppt_w/2"/>
                                          </p:val>
                                        </p:tav>
                                      </p:tavLst>
                                    </p:anim>
                                    <p:anim calcmode="lin" valueType="num">
                                      <p:cBhvr additive="base">
                                        <p:cTn id="217" dur="3000"/>
                                        <p:tgtEl>
                                          <p:spTgt spid="9"/>
                                        </p:tgtEl>
                                        <p:attrNameLst>
                                          <p:attrName>ppt_y</p:attrName>
                                        </p:attrNameLst>
                                      </p:cBhvr>
                                      <p:tavLst>
                                        <p:tav tm="0">
                                          <p:val>
                                            <p:strVal val="ppt_y"/>
                                          </p:val>
                                        </p:tav>
                                        <p:tav tm="100000">
                                          <p:val>
                                            <p:strVal val="1+ppt_h/2"/>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6" fill="hold" grpId="3" nodeType="withEffect">
                                  <p:stCondLst>
                                    <p:cond delay="0"/>
                                  </p:stCondLst>
                                  <p:childTnLst>
                                    <p:anim calcmode="lin" valueType="num">
                                      <p:cBhvr additive="base">
                                        <p:cTn id="220" dur="3000"/>
                                        <p:tgtEl>
                                          <p:spTgt spid="11"/>
                                        </p:tgtEl>
                                        <p:attrNameLst>
                                          <p:attrName>ppt_x</p:attrName>
                                        </p:attrNameLst>
                                      </p:cBhvr>
                                      <p:tavLst>
                                        <p:tav tm="0">
                                          <p:val>
                                            <p:strVal val="ppt_x"/>
                                          </p:val>
                                        </p:tav>
                                        <p:tav tm="100000">
                                          <p:val>
                                            <p:strVal val="1+ppt_w/2"/>
                                          </p:val>
                                        </p:tav>
                                      </p:tavLst>
                                    </p:anim>
                                    <p:anim calcmode="lin" valueType="num">
                                      <p:cBhvr additive="base">
                                        <p:cTn id="221" dur="3000"/>
                                        <p:tgtEl>
                                          <p:spTgt spid="11"/>
                                        </p:tgtEl>
                                        <p:attrNameLst>
                                          <p:attrName>ppt_y</p:attrName>
                                        </p:attrNameLst>
                                      </p:cBhvr>
                                      <p:tavLst>
                                        <p:tav tm="0">
                                          <p:val>
                                            <p:strVal val="ppt_y"/>
                                          </p:val>
                                        </p:tav>
                                        <p:tav tm="100000">
                                          <p:val>
                                            <p:strVal val="1+ppt_h/2"/>
                                          </p:val>
                                        </p:tav>
                                      </p:tavLst>
                                    </p:anim>
                                    <p:set>
                                      <p:cBhvr>
                                        <p:cTn id="222" dur="1" fill="hold">
                                          <p:stCondLst>
                                            <p:cond delay="2999"/>
                                          </p:stCondLst>
                                        </p:cTn>
                                        <p:tgtEl>
                                          <p:spTgt spid="11"/>
                                        </p:tgtEl>
                                        <p:attrNameLst>
                                          <p:attrName>style.visibility</p:attrName>
                                        </p:attrNameLst>
                                      </p:cBhvr>
                                      <p:to>
                                        <p:strVal val="hidden"/>
                                      </p:to>
                                    </p:set>
                                  </p:childTnLst>
                                </p:cTn>
                              </p:par>
                              <p:par>
                                <p:cTn id="223" presetID="2" presetClass="exit" presetSubtype="6" fill="hold" grpId="3"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1+ppt_w/2"/>
                                          </p:val>
                                        </p:tav>
                                      </p:tavLst>
                                    </p:anim>
                                    <p:anim calcmode="lin" valueType="num">
                                      <p:cBhvr additive="base">
                                        <p:cTn id="225" dur="3000"/>
                                        <p:tgtEl>
                                          <p:spTgt spid="14"/>
                                        </p:tgtEl>
                                        <p:attrNameLst>
                                          <p:attrName>ppt_y</p:attrName>
                                        </p:attrNameLst>
                                      </p:cBhvr>
                                      <p:tavLst>
                                        <p:tav tm="0">
                                          <p:val>
                                            <p:strVal val="ppt_y"/>
                                          </p:val>
                                        </p:tav>
                                        <p:tav tm="100000">
                                          <p:val>
                                            <p:strVal val="1+ppt_h/2"/>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6" fill="hold" grpId="3"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1+ppt_w/2"/>
                                          </p:val>
                                        </p:tav>
                                      </p:tavLst>
                                    </p:anim>
                                    <p:anim calcmode="lin" valueType="num">
                                      <p:cBhvr additive="base">
                                        <p:cTn id="229" dur="3000"/>
                                        <p:tgtEl>
                                          <p:spTgt spid="16"/>
                                        </p:tgtEl>
                                        <p:attrNameLst>
                                          <p:attrName>ppt_y</p:attrName>
                                        </p:attrNameLst>
                                      </p:cBhvr>
                                      <p:tavLst>
                                        <p:tav tm="0">
                                          <p:val>
                                            <p:strVal val="ppt_y"/>
                                          </p:val>
                                        </p:tav>
                                        <p:tav tm="100000">
                                          <p:val>
                                            <p:strVal val="1+ppt_h/2"/>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6" fill="hold" grpId="3"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1+ppt_w/2"/>
                                          </p:val>
                                        </p:tav>
                                      </p:tavLst>
                                    </p:anim>
                                    <p:anim calcmode="lin" valueType="num">
                                      <p:cBhvr additive="base">
                                        <p:cTn id="233" dur="3000"/>
                                        <p:tgtEl>
                                          <p:spTgt spid="18"/>
                                        </p:tgtEl>
                                        <p:attrNameLst>
                                          <p:attrName>ppt_y</p:attrName>
                                        </p:attrNameLst>
                                      </p:cBhvr>
                                      <p:tavLst>
                                        <p:tav tm="0">
                                          <p:val>
                                            <p:strVal val="ppt_y"/>
                                          </p:val>
                                        </p:tav>
                                        <p:tav tm="100000">
                                          <p:val>
                                            <p:strVal val="1+ppt_h/2"/>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6" fill="hold" grpId="3" nodeType="withEffect">
                                  <p:stCondLst>
                                    <p:cond delay="0"/>
                                  </p:stCondLst>
                                  <p:childTnLst>
                                    <p:anim calcmode="lin" valueType="num">
                                      <p:cBhvr additive="base">
                                        <p:cTn id="236" dur="3000"/>
                                        <p:tgtEl>
                                          <p:spTgt spid="19"/>
                                        </p:tgtEl>
                                        <p:attrNameLst>
                                          <p:attrName>ppt_x</p:attrName>
                                        </p:attrNameLst>
                                      </p:cBhvr>
                                      <p:tavLst>
                                        <p:tav tm="0">
                                          <p:val>
                                            <p:strVal val="ppt_x"/>
                                          </p:val>
                                        </p:tav>
                                        <p:tav tm="100000">
                                          <p:val>
                                            <p:strVal val="1+ppt_w/2"/>
                                          </p:val>
                                        </p:tav>
                                      </p:tavLst>
                                    </p:anim>
                                    <p:anim calcmode="lin" valueType="num">
                                      <p:cBhvr additive="base">
                                        <p:cTn id="237" dur="3000"/>
                                        <p:tgtEl>
                                          <p:spTgt spid="19"/>
                                        </p:tgtEl>
                                        <p:attrNameLst>
                                          <p:attrName>ppt_y</p:attrName>
                                        </p:attrNameLst>
                                      </p:cBhvr>
                                      <p:tavLst>
                                        <p:tav tm="0">
                                          <p:val>
                                            <p:strVal val="ppt_y"/>
                                          </p:val>
                                        </p:tav>
                                        <p:tav tm="100000">
                                          <p:val>
                                            <p:strVal val="1+ppt_h/2"/>
                                          </p:val>
                                        </p:tav>
                                      </p:tavLst>
                                    </p:anim>
                                    <p:set>
                                      <p:cBhvr>
                                        <p:cTn id="238" dur="1" fill="hold">
                                          <p:stCondLst>
                                            <p:cond delay="2999"/>
                                          </p:stCondLst>
                                        </p:cTn>
                                        <p:tgtEl>
                                          <p:spTgt spid="19"/>
                                        </p:tgtEl>
                                        <p:attrNameLst>
                                          <p:attrName>style.visibility</p:attrName>
                                        </p:attrNameLst>
                                      </p:cBhvr>
                                      <p:to>
                                        <p:strVal val="hidden"/>
                                      </p:to>
                                    </p:set>
                                  </p:childTnLst>
                                </p:cTn>
                              </p:par>
                              <p:par>
                                <p:cTn id="239" presetID="2" presetClass="exit" presetSubtype="6" fill="hold" grpId="3" nodeType="withEffect">
                                  <p:stCondLst>
                                    <p:cond delay="0"/>
                                  </p:stCondLst>
                                  <p:childTnLst>
                                    <p:anim calcmode="lin" valueType="num">
                                      <p:cBhvr additive="base">
                                        <p:cTn id="240" dur="3000"/>
                                        <p:tgtEl>
                                          <p:spTgt spid="21"/>
                                        </p:tgtEl>
                                        <p:attrNameLst>
                                          <p:attrName>ppt_x</p:attrName>
                                        </p:attrNameLst>
                                      </p:cBhvr>
                                      <p:tavLst>
                                        <p:tav tm="0">
                                          <p:val>
                                            <p:strVal val="ppt_x"/>
                                          </p:val>
                                        </p:tav>
                                        <p:tav tm="100000">
                                          <p:val>
                                            <p:strVal val="1+ppt_w/2"/>
                                          </p:val>
                                        </p:tav>
                                      </p:tavLst>
                                    </p:anim>
                                    <p:anim calcmode="lin" valueType="num">
                                      <p:cBhvr additive="base">
                                        <p:cTn id="241" dur="3000"/>
                                        <p:tgtEl>
                                          <p:spTgt spid="21"/>
                                        </p:tgtEl>
                                        <p:attrNameLst>
                                          <p:attrName>ppt_y</p:attrName>
                                        </p:attrNameLst>
                                      </p:cBhvr>
                                      <p:tavLst>
                                        <p:tav tm="0">
                                          <p:val>
                                            <p:strVal val="ppt_y"/>
                                          </p:val>
                                        </p:tav>
                                        <p:tav tm="100000">
                                          <p:val>
                                            <p:strVal val="1+ppt_h/2"/>
                                          </p:val>
                                        </p:tav>
                                      </p:tavLst>
                                    </p:anim>
                                    <p:set>
                                      <p:cBhvr>
                                        <p:cTn id="242" dur="1" fill="hold">
                                          <p:stCondLst>
                                            <p:cond delay="2999"/>
                                          </p:stCondLst>
                                        </p:cTn>
                                        <p:tgtEl>
                                          <p:spTgt spid="21"/>
                                        </p:tgtEl>
                                        <p:attrNameLst>
                                          <p:attrName>style.visibility</p:attrName>
                                        </p:attrNameLst>
                                      </p:cBhvr>
                                      <p:to>
                                        <p:strVal val="hidden"/>
                                      </p:to>
                                    </p:set>
                                  </p:childTnLst>
                                </p:cTn>
                              </p:par>
                              <p:par>
                                <p:cTn id="243" presetID="19" presetClass="exit" presetSubtype="10" fill="hold" grpId="4" nodeType="withEffect">
                                  <p:stCondLst>
                                    <p:cond delay="0"/>
                                  </p:stCondLst>
                                  <p:childTnLst>
                                    <p:anim calcmode="lin" valueType="num">
                                      <p:cBhvr>
                                        <p:cTn id="244" dur="3000"/>
                                        <p:tgtEl>
                                          <p:spTgt spid="5"/>
                                        </p:tgtEl>
                                        <p:attrNameLst>
                                          <p:attrName>ppt_h</p:attrName>
                                        </p:attrNameLst>
                                      </p:cBhvr>
                                      <p:tavLst>
                                        <p:tav tm="0">
                                          <p:val>
                                            <p:strVal val="ppt_h"/>
                                          </p:val>
                                        </p:tav>
                                        <p:tav tm="100000">
                                          <p:val>
                                            <p:strVal val="ppt_h"/>
                                          </p:val>
                                        </p:tav>
                                      </p:tavLst>
                                    </p:anim>
                                    <p:anim calcmode="lin" valueType="num">
                                      <p:cBhvr>
                                        <p:cTn id="24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6" dur="1" fill="hold">
                                          <p:stCondLst>
                                            <p:cond delay="2999"/>
                                          </p:stCondLst>
                                        </p:cTn>
                                        <p:tgtEl>
                                          <p:spTgt spid="5"/>
                                        </p:tgtEl>
                                        <p:attrNameLst>
                                          <p:attrName>style.visibility</p:attrName>
                                        </p:attrNameLst>
                                      </p:cBhvr>
                                      <p:to>
                                        <p:strVal val="hidden"/>
                                      </p:to>
                                    </p:set>
                                  </p:childTnLst>
                                </p:cTn>
                              </p:par>
                              <p:par>
                                <p:cTn id="247" presetID="19" presetClass="exit" presetSubtype="10" fill="hold" grpId="4" nodeType="withEffect">
                                  <p:stCondLst>
                                    <p:cond delay="0"/>
                                  </p:stCondLst>
                                  <p:childTnLst>
                                    <p:anim calcmode="lin" valueType="num">
                                      <p:cBhvr>
                                        <p:cTn id="248" dur="3000"/>
                                        <p:tgtEl>
                                          <p:spTgt spid="6"/>
                                        </p:tgtEl>
                                        <p:attrNameLst>
                                          <p:attrName>ppt_h</p:attrName>
                                        </p:attrNameLst>
                                      </p:cBhvr>
                                      <p:tavLst>
                                        <p:tav tm="0">
                                          <p:val>
                                            <p:strVal val="ppt_h"/>
                                          </p:val>
                                        </p:tav>
                                        <p:tav tm="100000">
                                          <p:val>
                                            <p:strVal val="ppt_h"/>
                                          </p:val>
                                        </p:tav>
                                      </p:tavLst>
                                    </p:anim>
                                    <p:anim calcmode="lin" valueType="num">
                                      <p:cBhvr>
                                        <p:cTn id="24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0" dur="1" fill="hold">
                                          <p:stCondLst>
                                            <p:cond delay="2999"/>
                                          </p:stCondLst>
                                        </p:cTn>
                                        <p:tgtEl>
                                          <p:spTgt spid="6"/>
                                        </p:tgtEl>
                                        <p:attrNameLst>
                                          <p:attrName>style.visibility</p:attrName>
                                        </p:attrNameLst>
                                      </p:cBhvr>
                                      <p:to>
                                        <p:strVal val="hidden"/>
                                      </p:to>
                                    </p:set>
                                  </p:childTnLst>
                                </p:cTn>
                              </p:par>
                              <p:par>
                                <p:cTn id="251" presetID="19" presetClass="exit" presetSubtype="10" fill="hold" grpId="4" nodeType="withEffect">
                                  <p:stCondLst>
                                    <p:cond delay="0"/>
                                  </p:stCondLst>
                                  <p:childTnLst>
                                    <p:anim calcmode="lin" valueType="num">
                                      <p:cBhvr>
                                        <p:cTn id="252" dur="3000"/>
                                        <p:tgtEl>
                                          <p:spTgt spid="7"/>
                                        </p:tgtEl>
                                        <p:attrNameLst>
                                          <p:attrName>ppt_h</p:attrName>
                                        </p:attrNameLst>
                                      </p:cBhvr>
                                      <p:tavLst>
                                        <p:tav tm="0">
                                          <p:val>
                                            <p:strVal val="ppt_h"/>
                                          </p:val>
                                        </p:tav>
                                        <p:tav tm="100000">
                                          <p:val>
                                            <p:strVal val="ppt_h"/>
                                          </p:val>
                                        </p:tav>
                                      </p:tavLst>
                                    </p:anim>
                                    <p:anim calcmode="lin" valueType="num">
                                      <p:cBhvr>
                                        <p:cTn id="25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4" dur="1" fill="hold">
                                          <p:stCondLst>
                                            <p:cond delay="2999"/>
                                          </p:stCondLst>
                                        </p:cTn>
                                        <p:tgtEl>
                                          <p:spTgt spid="7"/>
                                        </p:tgtEl>
                                        <p:attrNameLst>
                                          <p:attrName>style.visibility</p:attrName>
                                        </p:attrNameLst>
                                      </p:cBhvr>
                                      <p:to>
                                        <p:strVal val="hidden"/>
                                      </p:to>
                                    </p:set>
                                  </p:childTnLst>
                                </p:cTn>
                              </p:par>
                              <p:par>
                                <p:cTn id="255" presetID="19" presetClass="exit" presetSubtype="10" fill="hold" grpId="4" nodeType="withEffect">
                                  <p:stCondLst>
                                    <p:cond delay="0"/>
                                  </p:stCondLst>
                                  <p:childTnLst>
                                    <p:anim calcmode="lin" valueType="num">
                                      <p:cBhvr>
                                        <p:cTn id="256" dur="3000"/>
                                        <p:tgtEl>
                                          <p:spTgt spid="8"/>
                                        </p:tgtEl>
                                        <p:attrNameLst>
                                          <p:attrName>ppt_h</p:attrName>
                                        </p:attrNameLst>
                                      </p:cBhvr>
                                      <p:tavLst>
                                        <p:tav tm="0">
                                          <p:val>
                                            <p:strVal val="ppt_h"/>
                                          </p:val>
                                        </p:tav>
                                        <p:tav tm="100000">
                                          <p:val>
                                            <p:strVal val="ppt_h"/>
                                          </p:val>
                                        </p:tav>
                                      </p:tavLst>
                                    </p:anim>
                                    <p:anim calcmode="lin" valueType="num">
                                      <p:cBhvr>
                                        <p:cTn id="25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8" dur="1" fill="hold">
                                          <p:stCondLst>
                                            <p:cond delay="2999"/>
                                          </p:stCondLst>
                                        </p:cTn>
                                        <p:tgtEl>
                                          <p:spTgt spid="8"/>
                                        </p:tgtEl>
                                        <p:attrNameLst>
                                          <p:attrName>style.visibility</p:attrName>
                                        </p:attrNameLst>
                                      </p:cBhvr>
                                      <p:to>
                                        <p:strVal val="hidden"/>
                                      </p:to>
                                    </p:set>
                                  </p:childTnLst>
                                </p:cTn>
                              </p:par>
                              <p:par>
                                <p:cTn id="259" presetID="19" presetClass="exit" presetSubtype="10" fill="hold" grpId="4" nodeType="withEffect">
                                  <p:stCondLst>
                                    <p:cond delay="0"/>
                                  </p:stCondLst>
                                  <p:childTnLst>
                                    <p:anim calcmode="lin" valueType="num">
                                      <p:cBhvr>
                                        <p:cTn id="260" dur="3000"/>
                                        <p:tgtEl>
                                          <p:spTgt spid="9"/>
                                        </p:tgtEl>
                                        <p:attrNameLst>
                                          <p:attrName>ppt_h</p:attrName>
                                        </p:attrNameLst>
                                      </p:cBhvr>
                                      <p:tavLst>
                                        <p:tav tm="0">
                                          <p:val>
                                            <p:strVal val="ppt_h"/>
                                          </p:val>
                                        </p:tav>
                                        <p:tav tm="100000">
                                          <p:val>
                                            <p:strVal val="ppt_h"/>
                                          </p:val>
                                        </p:tav>
                                      </p:tavLst>
                                    </p:anim>
                                    <p:anim calcmode="lin" valueType="num">
                                      <p:cBhvr>
                                        <p:cTn id="26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2" dur="1" fill="hold">
                                          <p:stCondLst>
                                            <p:cond delay="2999"/>
                                          </p:stCondLst>
                                        </p:cTn>
                                        <p:tgtEl>
                                          <p:spTgt spid="9"/>
                                        </p:tgtEl>
                                        <p:attrNameLst>
                                          <p:attrName>style.visibility</p:attrName>
                                        </p:attrNameLst>
                                      </p:cBhvr>
                                      <p:to>
                                        <p:strVal val="hidden"/>
                                      </p:to>
                                    </p:set>
                                  </p:childTnLst>
                                </p:cTn>
                              </p:par>
                              <p:par>
                                <p:cTn id="263" presetID="19" presetClass="exit" presetSubtype="10" fill="hold" grpId="4" nodeType="withEffect">
                                  <p:stCondLst>
                                    <p:cond delay="0"/>
                                  </p:stCondLst>
                                  <p:childTnLst>
                                    <p:anim calcmode="lin" valueType="num">
                                      <p:cBhvr>
                                        <p:cTn id="264" dur="3000"/>
                                        <p:tgtEl>
                                          <p:spTgt spid="10"/>
                                        </p:tgtEl>
                                        <p:attrNameLst>
                                          <p:attrName>ppt_h</p:attrName>
                                        </p:attrNameLst>
                                      </p:cBhvr>
                                      <p:tavLst>
                                        <p:tav tm="0">
                                          <p:val>
                                            <p:strVal val="ppt_h"/>
                                          </p:val>
                                        </p:tav>
                                        <p:tav tm="100000">
                                          <p:val>
                                            <p:strVal val="ppt_h"/>
                                          </p:val>
                                        </p:tav>
                                      </p:tavLst>
                                    </p:anim>
                                    <p:anim calcmode="lin" valueType="num">
                                      <p:cBhvr>
                                        <p:cTn id="26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10"/>
                                        </p:tgtEl>
                                        <p:attrNameLst>
                                          <p:attrName>style.visibility</p:attrName>
                                        </p:attrNameLst>
                                      </p:cBhvr>
                                      <p:to>
                                        <p:strVal val="hidden"/>
                                      </p:to>
                                    </p:set>
                                  </p:childTnLst>
                                </p:cTn>
                              </p:par>
                              <p:par>
                                <p:cTn id="267" presetID="19" presetClass="exit" presetSubtype="10" fill="hold" grpId="4" nodeType="withEffect">
                                  <p:stCondLst>
                                    <p:cond delay="0"/>
                                  </p:stCondLst>
                                  <p:childTnLst>
                                    <p:anim calcmode="lin" valueType="num">
                                      <p:cBhvr>
                                        <p:cTn id="268" dur="3000"/>
                                        <p:tgtEl>
                                          <p:spTgt spid="11"/>
                                        </p:tgtEl>
                                        <p:attrNameLst>
                                          <p:attrName>ppt_h</p:attrName>
                                        </p:attrNameLst>
                                      </p:cBhvr>
                                      <p:tavLst>
                                        <p:tav tm="0">
                                          <p:val>
                                            <p:strVal val="ppt_h"/>
                                          </p:val>
                                        </p:tav>
                                        <p:tav tm="100000">
                                          <p:val>
                                            <p:strVal val="ppt_h"/>
                                          </p:val>
                                        </p:tav>
                                      </p:tavLst>
                                    </p:anim>
                                    <p:anim calcmode="lin" valueType="num">
                                      <p:cBhvr>
                                        <p:cTn id="26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0" dur="1" fill="hold">
                                          <p:stCondLst>
                                            <p:cond delay="2999"/>
                                          </p:stCondLst>
                                        </p:cTn>
                                        <p:tgtEl>
                                          <p:spTgt spid="11"/>
                                        </p:tgtEl>
                                        <p:attrNameLst>
                                          <p:attrName>style.visibility</p:attrName>
                                        </p:attrNameLst>
                                      </p:cBhvr>
                                      <p:to>
                                        <p:strVal val="hidden"/>
                                      </p:to>
                                    </p:set>
                                  </p:childTnLst>
                                </p:cTn>
                              </p:par>
                              <p:par>
                                <p:cTn id="271" presetID="19" presetClass="exit" presetSubtype="10" fill="hold" grpId="4" nodeType="withEffect">
                                  <p:stCondLst>
                                    <p:cond delay="0"/>
                                  </p:stCondLst>
                                  <p:childTnLst>
                                    <p:anim calcmode="lin" valueType="num">
                                      <p:cBhvr>
                                        <p:cTn id="272" dur="3000"/>
                                        <p:tgtEl>
                                          <p:spTgt spid="12"/>
                                        </p:tgtEl>
                                        <p:attrNameLst>
                                          <p:attrName>ppt_h</p:attrName>
                                        </p:attrNameLst>
                                      </p:cBhvr>
                                      <p:tavLst>
                                        <p:tav tm="0">
                                          <p:val>
                                            <p:strVal val="ppt_h"/>
                                          </p:val>
                                        </p:tav>
                                        <p:tav tm="100000">
                                          <p:val>
                                            <p:strVal val="ppt_h"/>
                                          </p:val>
                                        </p:tav>
                                      </p:tavLst>
                                    </p:anim>
                                    <p:anim calcmode="lin" valueType="num">
                                      <p:cBhvr>
                                        <p:cTn id="27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4" dur="1" fill="hold">
                                          <p:stCondLst>
                                            <p:cond delay="2999"/>
                                          </p:stCondLst>
                                        </p:cTn>
                                        <p:tgtEl>
                                          <p:spTgt spid="12"/>
                                        </p:tgtEl>
                                        <p:attrNameLst>
                                          <p:attrName>style.visibility</p:attrName>
                                        </p:attrNameLst>
                                      </p:cBhvr>
                                      <p:to>
                                        <p:strVal val="hidden"/>
                                      </p:to>
                                    </p:set>
                                  </p:childTnLst>
                                </p:cTn>
                              </p:par>
                              <p:par>
                                <p:cTn id="275" presetID="19" presetClass="exit" presetSubtype="10" fill="hold" grpId="4" nodeType="withEffect">
                                  <p:stCondLst>
                                    <p:cond delay="0"/>
                                  </p:stCondLst>
                                  <p:childTnLst>
                                    <p:anim calcmode="lin" valueType="num">
                                      <p:cBhvr>
                                        <p:cTn id="276" dur="3000"/>
                                        <p:tgtEl>
                                          <p:spTgt spid="13"/>
                                        </p:tgtEl>
                                        <p:attrNameLst>
                                          <p:attrName>ppt_h</p:attrName>
                                        </p:attrNameLst>
                                      </p:cBhvr>
                                      <p:tavLst>
                                        <p:tav tm="0">
                                          <p:val>
                                            <p:strVal val="ppt_h"/>
                                          </p:val>
                                        </p:tav>
                                        <p:tav tm="100000">
                                          <p:val>
                                            <p:strVal val="ppt_h"/>
                                          </p:val>
                                        </p:tav>
                                      </p:tavLst>
                                    </p:anim>
                                    <p:anim calcmode="lin" valueType="num">
                                      <p:cBhvr>
                                        <p:cTn id="27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8" dur="1" fill="hold">
                                          <p:stCondLst>
                                            <p:cond delay="2999"/>
                                          </p:stCondLst>
                                        </p:cTn>
                                        <p:tgtEl>
                                          <p:spTgt spid="13"/>
                                        </p:tgtEl>
                                        <p:attrNameLst>
                                          <p:attrName>style.visibility</p:attrName>
                                        </p:attrNameLst>
                                      </p:cBhvr>
                                      <p:to>
                                        <p:strVal val="hidden"/>
                                      </p:to>
                                    </p:set>
                                  </p:childTnLst>
                                </p:cTn>
                              </p:par>
                              <p:par>
                                <p:cTn id="279" presetID="19" presetClass="exit" presetSubtype="10" fill="hold" grpId="4" nodeType="withEffect">
                                  <p:stCondLst>
                                    <p:cond delay="0"/>
                                  </p:stCondLst>
                                  <p:childTnLst>
                                    <p:anim calcmode="lin" valueType="num">
                                      <p:cBhvr>
                                        <p:cTn id="280" dur="3000"/>
                                        <p:tgtEl>
                                          <p:spTgt spid="14"/>
                                        </p:tgtEl>
                                        <p:attrNameLst>
                                          <p:attrName>ppt_h</p:attrName>
                                        </p:attrNameLst>
                                      </p:cBhvr>
                                      <p:tavLst>
                                        <p:tav tm="0">
                                          <p:val>
                                            <p:strVal val="ppt_h"/>
                                          </p:val>
                                        </p:tav>
                                        <p:tav tm="100000">
                                          <p:val>
                                            <p:strVal val="ppt_h"/>
                                          </p:val>
                                        </p:tav>
                                      </p:tavLst>
                                    </p:anim>
                                    <p:anim calcmode="lin" valueType="num">
                                      <p:cBhvr>
                                        <p:cTn id="28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2" dur="1" fill="hold">
                                          <p:stCondLst>
                                            <p:cond delay="2999"/>
                                          </p:stCondLst>
                                        </p:cTn>
                                        <p:tgtEl>
                                          <p:spTgt spid="14"/>
                                        </p:tgtEl>
                                        <p:attrNameLst>
                                          <p:attrName>style.visibility</p:attrName>
                                        </p:attrNameLst>
                                      </p:cBhvr>
                                      <p:to>
                                        <p:strVal val="hidden"/>
                                      </p:to>
                                    </p:set>
                                  </p:childTnLst>
                                </p:cTn>
                              </p:par>
                              <p:par>
                                <p:cTn id="283" presetID="19" presetClass="exit" presetSubtype="10" fill="hold" grpId="4" nodeType="withEffect">
                                  <p:stCondLst>
                                    <p:cond delay="0"/>
                                  </p:stCondLst>
                                  <p:childTnLst>
                                    <p:anim calcmode="lin" valueType="num">
                                      <p:cBhvr>
                                        <p:cTn id="284" dur="3000"/>
                                        <p:tgtEl>
                                          <p:spTgt spid="15"/>
                                        </p:tgtEl>
                                        <p:attrNameLst>
                                          <p:attrName>ppt_h</p:attrName>
                                        </p:attrNameLst>
                                      </p:cBhvr>
                                      <p:tavLst>
                                        <p:tav tm="0">
                                          <p:val>
                                            <p:strVal val="ppt_h"/>
                                          </p:val>
                                        </p:tav>
                                        <p:tav tm="100000">
                                          <p:val>
                                            <p:strVal val="ppt_h"/>
                                          </p:val>
                                        </p:tav>
                                      </p:tavLst>
                                    </p:anim>
                                    <p:anim calcmode="lin" valueType="num">
                                      <p:cBhvr>
                                        <p:cTn id="28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6" dur="1" fill="hold">
                                          <p:stCondLst>
                                            <p:cond delay="2999"/>
                                          </p:stCondLst>
                                        </p:cTn>
                                        <p:tgtEl>
                                          <p:spTgt spid="15"/>
                                        </p:tgtEl>
                                        <p:attrNameLst>
                                          <p:attrName>style.visibility</p:attrName>
                                        </p:attrNameLst>
                                      </p:cBhvr>
                                      <p:to>
                                        <p:strVal val="hidden"/>
                                      </p:to>
                                    </p:set>
                                  </p:childTnLst>
                                </p:cTn>
                              </p:par>
                              <p:par>
                                <p:cTn id="287" presetID="19" presetClass="exit" presetSubtype="10" fill="hold" grpId="4" nodeType="withEffect">
                                  <p:stCondLst>
                                    <p:cond delay="0"/>
                                  </p:stCondLst>
                                  <p:childTnLst>
                                    <p:anim calcmode="lin" valueType="num">
                                      <p:cBhvr>
                                        <p:cTn id="288" dur="3000"/>
                                        <p:tgtEl>
                                          <p:spTgt spid="16"/>
                                        </p:tgtEl>
                                        <p:attrNameLst>
                                          <p:attrName>ppt_h</p:attrName>
                                        </p:attrNameLst>
                                      </p:cBhvr>
                                      <p:tavLst>
                                        <p:tav tm="0">
                                          <p:val>
                                            <p:strVal val="ppt_h"/>
                                          </p:val>
                                        </p:tav>
                                        <p:tav tm="100000">
                                          <p:val>
                                            <p:strVal val="ppt_h"/>
                                          </p:val>
                                        </p:tav>
                                      </p:tavLst>
                                    </p:anim>
                                    <p:anim calcmode="lin" valueType="num">
                                      <p:cBhvr>
                                        <p:cTn id="28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0" dur="1" fill="hold">
                                          <p:stCondLst>
                                            <p:cond delay="2999"/>
                                          </p:stCondLst>
                                        </p:cTn>
                                        <p:tgtEl>
                                          <p:spTgt spid="16"/>
                                        </p:tgtEl>
                                        <p:attrNameLst>
                                          <p:attrName>style.visibility</p:attrName>
                                        </p:attrNameLst>
                                      </p:cBhvr>
                                      <p:to>
                                        <p:strVal val="hidden"/>
                                      </p:to>
                                    </p:set>
                                  </p:childTnLst>
                                </p:cTn>
                              </p:par>
                              <p:par>
                                <p:cTn id="291" presetID="19" presetClass="exit" presetSubtype="10" fill="hold" grpId="4" nodeType="withEffect">
                                  <p:stCondLst>
                                    <p:cond delay="0"/>
                                  </p:stCondLst>
                                  <p:childTnLst>
                                    <p:anim calcmode="lin" valueType="num">
                                      <p:cBhvr>
                                        <p:cTn id="292" dur="3000"/>
                                        <p:tgtEl>
                                          <p:spTgt spid="17"/>
                                        </p:tgtEl>
                                        <p:attrNameLst>
                                          <p:attrName>ppt_h</p:attrName>
                                        </p:attrNameLst>
                                      </p:cBhvr>
                                      <p:tavLst>
                                        <p:tav tm="0">
                                          <p:val>
                                            <p:strVal val="ppt_h"/>
                                          </p:val>
                                        </p:tav>
                                        <p:tav tm="100000">
                                          <p:val>
                                            <p:strVal val="ppt_h"/>
                                          </p:val>
                                        </p:tav>
                                      </p:tavLst>
                                    </p:anim>
                                    <p:anim calcmode="lin" valueType="num">
                                      <p:cBhvr>
                                        <p:cTn id="29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999"/>
                                          </p:stCondLst>
                                        </p:cTn>
                                        <p:tgtEl>
                                          <p:spTgt spid="17"/>
                                        </p:tgtEl>
                                        <p:attrNameLst>
                                          <p:attrName>style.visibility</p:attrName>
                                        </p:attrNameLst>
                                      </p:cBhvr>
                                      <p:to>
                                        <p:strVal val="hidden"/>
                                      </p:to>
                                    </p:set>
                                  </p:childTnLst>
                                </p:cTn>
                              </p:par>
                              <p:par>
                                <p:cTn id="295" presetID="19" presetClass="exit" presetSubtype="10" fill="hold" grpId="4" nodeType="withEffect">
                                  <p:stCondLst>
                                    <p:cond delay="0"/>
                                  </p:stCondLst>
                                  <p:childTnLst>
                                    <p:anim calcmode="lin" valueType="num">
                                      <p:cBhvr>
                                        <p:cTn id="296" dur="3000"/>
                                        <p:tgtEl>
                                          <p:spTgt spid="18"/>
                                        </p:tgtEl>
                                        <p:attrNameLst>
                                          <p:attrName>ppt_h</p:attrName>
                                        </p:attrNameLst>
                                      </p:cBhvr>
                                      <p:tavLst>
                                        <p:tav tm="0">
                                          <p:val>
                                            <p:strVal val="ppt_h"/>
                                          </p:val>
                                        </p:tav>
                                        <p:tav tm="100000">
                                          <p:val>
                                            <p:strVal val="ppt_h"/>
                                          </p:val>
                                        </p:tav>
                                      </p:tavLst>
                                    </p:anim>
                                    <p:anim calcmode="lin" valueType="num">
                                      <p:cBhvr>
                                        <p:cTn id="29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8" dur="1" fill="hold">
                                          <p:stCondLst>
                                            <p:cond delay="2999"/>
                                          </p:stCondLst>
                                        </p:cTn>
                                        <p:tgtEl>
                                          <p:spTgt spid="18"/>
                                        </p:tgtEl>
                                        <p:attrNameLst>
                                          <p:attrName>style.visibility</p:attrName>
                                        </p:attrNameLst>
                                      </p:cBhvr>
                                      <p:to>
                                        <p:strVal val="hidden"/>
                                      </p:to>
                                    </p:set>
                                  </p:childTnLst>
                                </p:cTn>
                              </p:par>
                              <p:par>
                                <p:cTn id="299" presetID="19" presetClass="exit" presetSubtype="10" fill="hold" grpId="4" nodeType="withEffect">
                                  <p:stCondLst>
                                    <p:cond delay="0"/>
                                  </p:stCondLst>
                                  <p:childTnLst>
                                    <p:anim calcmode="lin" valueType="num">
                                      <p:cBhvr>
                                        <p:cTn id="300" dur="3000"/>
                                        <p:tgtEl>
                                          <p:spTgt spid="19"/>
                                        </p:tgtEl>
                                        <p:attrNameLst>
                                          <p:attrName>ppt_h</p:attrName>
                                        </p:attrNameLst>
                                      </p:cBhvr>
                                      <p:tavLst>
                                        <p:tav tm="0">
                                          <p:val>
                                            <p:strVal val="ppt_h"/>
                                          </p:val>
                                        </p:tav>
                                        <p:tav tm="100000">
                                          <p:val>
                                            <p:strVal val="ppt_h"/>
                                          </p:val>
                                        </p:tav>
                                      </p:tavLst>
                                    </p:anim>
                                    <p:anim calcmode="lin" valueType="num">
                                      <p:cBhvr>
                                        <p:cTn id="30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2" dur="1" fill="hold">
                                          <p:stCondLst>
                                            <p:cond delay="2999"/>
                                          </p:stCondLst>
                                        </p:cTn>
                                        <p:tgtEl>
                                          <p:spTgt spid="19"/>
                                        </p:tgtEl>
                                        <p:attrNameLst>
                                          <p:attrName>style.visibility</p:attrName>
                                        </p:attrNameLst>
                                      </p:cBhvr>
                                      <p:to>
                                        <p:strVal val="hidden"/>
                                      </p:to>
                                    </p:set>
                                  </p:childTnLst>
                                </p:cTn>
                              </p:par>
                              <p:par>
                                <p:cTn id="303" presetID="19" presetClass="exit" presetSubtype="10" fill="hold" grpId="4" nodeType="withEffect">
                                  <p:stCondLst>
                                    <p:cond delay="0"/>
                                  </p:stCondLst>
                                  <p:childTnLst>
                                    <p:anim calcmode="lin" valueType="num">
                                      <p:cBhvr>
                                        <p:cTn id="304" dur="3000"/>
                                        <p:tgtEl>
                                          <p:spTgt spid="20"/>
                                        </p:tgtEl>
                                        <p:attrNameLst>
                                          <p:attrName>ppt_h</p:attrName>
                                        </p:attrNameLst>
                                      </p:cBhvr>
                                      <p:tavLst>
                                        <p:tav tm="0">
                                          <p:val>
                                            <p:strVal val="ppt_h"/>
                                          </p:val>
                                        </p:tav>
                                        <p:tav tm="100000">
                                          <p:val>
                                            <p:strVal val="ppt_h"/>
                                          </p:val>
                                        </p:tav>
                                      </p:tavLst>
                                    </p:anim>
                                    <p:anim calcmode="lin" valueType="num">
                                      <p:cBhvr>
                                        <p:cTn id="305"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6" dur="1" fill="hold">
                                          <p:stCondLst>
                                            <p:cond delay="2999"/>
                                          </p:stCondLst>
                                        </p:cTn>
                                        <p:tgtEl>
                                          <p:spTgt spid="20"/>
                                        </p:tgtEl>
                                        <p:attrNameLst>
                                          <p:attrName>style.visibility</p:attrName>
                                        </p:attrNameLst>
                                      </p:cBhvr>
                                      <p:to>
                                        <p:strVal val="hidden"/>
                                      </p:to>
                                    </p:set>
                                  </p:childTnLst>
                                </p:cTn>
                              </p:par>
                              <p:par>
                                <p:cTn id="307" presetID="19" presetClass="exit" presetSubtype="10" fill="hold" grpId="4" nodeType="withEffect">
                                  <p:stCondLst>
                                    <p:cond delay="0"/>
                                  </p:stCondLst>
                                  <p:childTnLst>
                                    <p:anim calcmode="lin" valueType="num">
                                      <p:cBhvr>
                                        <p:cTn id="308" dur="3000"/>
                                        <p:tgtEl>
                                          <p:spTgt spid="21"/>
                                        </p:tgtEl>
                                        <p:attrNameLst>
                                          <p:attrName>ppt_h</p:attrName>
                                        </p:attrNameLst>
                                      </p:cBhvr>
                                      <p:tavLst>
                                        <p:tav tm="0">
                                          <p:val>
                                            <p:strVal val="ppt_h"/>
                                          </p:val>
                                        </p:tav>
                                        <p:tav tm="100000">
                                          <p:val>
                                            <p:strVal val="ppt_h"/>
                                          </p:val>
                                        </p:tav>
                                      </p:tavLst>
                                    </p:anim>
                                    <p:anim calcmode="lin" valueType="num">
                                      <p:cBhvr>
                                        <p:cTn id="30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0" dur="1" fill="hold">
                                          <p:stCondLst>
                                            <p:cond delay="2999"/>
                                          </p:stCondLst>
                                        </p:cTn>
                                        <p:tgtEl>
                                          <p:spTgt spid="21"/>
                                        </p:tgtEl>
                                        <p:attrNameLst>
                                          <p:attrName>style.visibility</p:attrName>
                                        </p:attrNameLst>
                                      </p:cBhvr>
                                      <p:to>
                                        <p:strVal val="hidden"/>
                                      </p:to>
                                    </p:set>
                                  </p:childTnLst>
                                </p:cTn>
                              </p:par>
                              <p:par>
                                <p:cTn id="311" presetID="19" presetClass="exit" presetSubtype="10" fill="hold" grpId="4" nodeType="withEffect">
                                  <p:stCondLst>
                                    <p:cond delay="0"/>
                                  </p:stCondLst>
                                  <p:childTnLst>
                                    <p:anim calcmode="lin" valueType="num">
                                      <p:cBhvr>
                                        <p:cTn id="312" dur="3000"/>
                                        <p:tgtEl>
                                          <p:spTgt spid="22"/>
                                        </p:tgtEl>
                                        <p:attrNameLst>
                                          <p:attrName>ppt_h</p:attrName>
                                        </p:attrNameLst>
                                      </p:cBhvr>
                                      <p:tavLst>
                                        <p:tav tm="0">
                                          <p:val>
                                            <p:strVal val="ppt_h"/>
                                          </p:val>
                                        </p:tav>
                                        <p:tav tm="100000">
                                          <p:val>
                                            <p:strVal val="ppt_h"/>
                                          </p:val>
                                        </p:tav>
                                      </p:tavLst>
                                    </p:anim>
                                    <p:anim calcmode="lin" valueType="num">
                                      <p:cBhvr>
                                        <p:cTn id="31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4" dur="1" fill="hold">
                                          <p:stCondLst>
                                            <p:cond delay="2999"/>
                                          </p:stCondLst>
                                        </p:cTn>
                                        <p:tgtEl>
                                          <p:spTgt spid="22"/>
                                        </p:tgtEl>
                                        <p:attrNameLst>
                                          <p:attrName>style.visibility</p:attrName>
                                        </p:attrNameLst>
                                      </p:cBhvr>
                                      <p:to>
                                        <p:strVal val="hidden"/>
                                      </p:to>
                                    </p:set>
                                  </p:childTnLst>
                                </p:cTn>
                              </p:par>
                              <p:par>
                                <p:cTn id="315" presetID="2" presetClass="entr" presetSubtype="1" fill="hold" nodeType="withEffect">
                                  <p:stCondLst>
                                    <p:cond delay="0"/>
                                  </p:stCondLst>
                                  <p:childTnLst>
                                    <p:set>
                                      <p:cBhvr>
                                        <p:cTn id="316" dur="1" fill="hold">
                                          <p:stCondLst>
                                            <p:cond delay="0"/>
                                          </p:stCondLst>
                                        </p:cTn>
                                        <p:tgtEl>
                                          <p:spTgt spid="4"/>
                                        </p:tgtEl>
                                        <p:attrNameLst>
                                          <p:attrName>style.visibility</p:attrName>
                                        </p:attrNameLst>
                                      </p:cBhvr>
                                      <p:to>
                                        <p:strVal val="visible"/>
                                      </p:to>
                                    </p:set>
                                    <p:anim calcmode="lin" valueType="num">
                                      <p:cBhvr additive="base">
                                        <p:cTn id="317" dur="3000" fill="hold"/>
                                        <p:tgtEl>
                                          <p:spTgt spid="4"/>
                                        </p:tgtEl>
                                        <p:attrNameLst>
                                          <p:attrName>ppt_x</p:attrName>
                                        </p:attrNameLst>
                                      </p:cBhvr>
                                      <p:tavLst>
                                        <p:tav tm="0">
                                          <p:val>
                                            <p:strVal val="#ppt_x"/>
                                          </p:val>
                                        </p:tav>
                                        <p:tav tm="100000">
                                          <p:val>
                                            <p:strVal val="#ppt_x"/>
                                          </p:val>
                                        </p:tav>
                                      </p:tavLst>
                                    </p:anim>
                                    <p:anim calcmode="lin" valueType="num">
                                      <p:cBhvr additive="base">
                                        <p:cTn id="318" dur="3000" fill="hold"/>
                                        <p:tgtEl>
                                          <p:spTgt spid="4"/>
                                        </p:tgtEl>
                                        <p:attrNameLst>
                                          <p:attrName>ppt_y</p:attrName>
                                        </p:attrNameLst>
                                      </p:cBhvr>
                                      <p:tavLst>
                                        <p:tav tm="0">
                                          <p:val>
                                            <p:strVal val="0-#ppt_h/2"/>
                                          </p:val>
                                        </p:tav>
                                        <p:tav tm="100000">
                                          <p:val>
                                            <p:strVal val="#ppt_y"/>
                                          </p:val>
                                        </p:tav>
                                      </p:tavLst>
                                    </p:anim>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rocus.jpg"/>
          <p:cNvPicPr>
            <a:picLocks noChangeAspect="1"/>
          </p:cNvPicPr>
          <p:nvPr/>
        </p:nvPicPr>
        <p:blipFill>
          <a:blip r:embed="rId2"/>
          <a:stretch>
            <a:fillRect/>
          </a:stretch>
        </p:blipFill>
        <p:spPr>
          <a:xfrm>
            <a:off x="11875" y="0"/>
            <a:ext cx="9120249" cy="6858000"/>
          </a:xfrm>
          <a:prstGeom prst="rect">
            <a:avLst/>
          </a:prstGeom>
        </p:spPr>
      </p:pic>
      <p:sp>
        <p:nvSpPr>
          <p:cNvPr id="6" name="5 Elipse"/>
          <p:cNvSpPr/>
          <p:nvPr/>
        </p:nvSpPr>
        <p:spPr>
          <a:xfrm rot="3976532">
            <a:off x="7272550" y="28244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rot="3976532">
            <a:off x="7272551"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3976532">
            <a:off x="5514787" y="711052"/>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rot="3976532">
            <a:off x="5443349"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rot="3976532">
            <a:off x="3657399" y="121112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rot="3976532">
            <a:off x="3657399" y="442582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3976532">
            <a:off x="1942887" y="156830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rot="3976532">
            <a:off x="1942887" y="399720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lipse"/>
          <p:cNvSpPr/>
          <p:nvPr/>
        </p:nvSpPr>
        <p:spPr>
          <a:xfrm rot="3976532">
            <a:off x="228407" y="178262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rot="3976532">
            <a:off x="228406" y="356857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0-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0-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0-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ktop-flowers-backgrounds-violet-flower-www.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a:off x="0" y="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358050" y="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00100" y="164305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500826" y="164305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071670" y="328612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572132" y="3357562"/>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508634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508634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9"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9"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0-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9" fill="hold" grpId="2"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0-ppt_w/2"/>
                                          </p:val>
                                        </p:tav>
                                      </p:tavLst>
                                    </p:anim>
                                    <p:anim calcmode="lin" valueType="num">
                                      <p:cBhvr additive="base">
                                        <p:cTn id="71" dur="3000"/>
                                        <p:tgtEl>
                                          <p:spTgt spid="12"/>
                                        </p:tgtEl>
                                        <p:attrNameLst>
                                          <p:attrName>ppt_y</p:attrName>
                                        </p:attrNameLst>
                                      </p:cBhvr>
                                      <p:tavLst>
                                        <p:tav tm="0">
                                          <p:val>
                                            <p:strVal val="ppt_y"/>
                                          </p:val>
                                        </p:tav>
                                        <p:tav tm="100000">
                                          <p:val>
                                            <p:strVal val="0-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0-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4"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1+#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wer-petals-aster-800x1280.jpg"/>
          <p:cNvPicPr>
            <a:picLocks noChangeAspect="1"/>
          </p:cNvPicPr>
          <p:nvPr/>
        </p:nvPicPr>
        <p:blipFill>
          <a:blip r:embed="rId2"/>
          <a:stretch>
            <a:fillRect/>
          </a:stretch>
        </p:blipFill>
        <p:spPr>
          <a:xfrm>
            <a:off x="0" y="6684"/>
            <a:ext cx="9144000" cy="6844632"/>
          </a:xfrm>
          <a:prstGeom prst="rect">
            <a:avLst/>
          </a:prstGeom>
        </p:spPr>
      </p:pic>
      <p:sp>
        <p:nvSpPr>
          <p:cNvPr id="5" name="4 Elipse"/>
          <p:cNvSpPr/>
          <p:nvPr/>
        </p:nvSpPr>
        <p:spPr>
          <a:xfrm>
            <a:off x="764383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764383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50069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71474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071670"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000232" y="3500438"/>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578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8578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4"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ppt_x"/>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6"/>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7"/>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9"/>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wers-on-the-piano-keys.jpg"/>
          <p:cNvPicPr>
            <a:picLocks noChangeAspect="1"/>
          </p:cNvPicPr>
          <p:nvPr/>
        </p:nvPicPr>
        <p:blipFill>
          <a:blip r:embed="rId2"/>
          <a:stretch>
            <a:fillRect/>
          </a:stretch>
        </p:blipFill>
        <p:spPr>
          <a:xfrm>
            <a:off x="0" y="6691"/>
            <a:ext cx="9144000" cy="6851309"/>
          </a:xfrm>
          <a:prstGeom prst="rect">
            <a:avLst/>
          </a:prstGeom>
        </p:spPr>
      </p:pic>
      <p:sp>
        <p:nvSpPr>
          <p:cNvPr id="5" name="4 Rombo"/>
          <p:cNvSpPr/>
          <p:nvPr/>
        </p:nvSpPr>
        <p:spPr>
          <a:xfrm>
            <a:off x="0"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85722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7183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929058"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514350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143652"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000876"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215322"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10144164"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8"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ppt_y"/>
                                          </p:val>
                                        </p:tav>
                                      </p:tavLst>
                                    </p:anim>
                                    <p:set>
                                      <p:cBhvr>
                                        <p:cTn id="116" dur="1" fill="hold">
                                          <p:stCondLst>
                                            <p:cond delay="2999"/>
                                          </p:stCondLst>
                                        </p:cTn>
                                        <p:tgtEl>
                                          <p:spTgt spid="13"/>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4447"/>
            <a:ext cx="9144000" cy="6849105"/>
          </a:xfrm>
          <a:prstGeom prst="rect">
            <a:avLst/>
          </a:prstGeom>
        </p:spPr>
      </p:pic>
      <p:sp>
        <p:nvSpPr>
          <p:cNvPr id="5" name="4 Rectángulo"/>
          <p:cNvSpPr/>
          <p:nvPr/>
        </p:nvSpPr>
        <p:spPr>
          <a:xfrm>
            <a:off x="2571736" y="1428736"/>
            <a:ext cx="500066" cy="4071966"/>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643702" y="1428736"/>
            <a:ext cx="500066" cy="4071966"/>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643438" y="-1071594"/>
            <a:ext cx="428628" cy="4572032"/>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643438" y="3429000"/>
            <a:ext cx="428628" cy="4572032"/>
          </a:xfrm>
          <a:prstGeom prst="rect">
            <a:avLst/>
          </a:prstGeom>
          <a:solidFill>
            <a:srgbClr val="8C4DBB"/>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143240" y="1500174"/>
            <a:ext cx="500066" cy="3929090"/>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072198" y="1428736"/>
            <a:ext cx="500066" cy="4000528"/>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4643438" y="-24"/>
            <a:ext cx="428628" cy="3429024"/>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4638676" y="3505200"/>
            <a:ext cx="438152" cy="3429024"/>
          </a:xfrm>
          <a:prstGeom prst="rect">
            <a:avLst/>
          </a:prstGeom>
          <a:solidFill>
            <a:srgbClr val="B082E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14744" y="2000240"/>
            <a:ext cx="500066" cy="2928958"/>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500694" y="2000240"/>
            <a:ext cx="500066" cy="2928958"/>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4643438" y="1071546"/>
            <a:ext cx="428628" cy="2286016"/>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4643438" y="3571876"/>
            <a:ext cx="428628" cy="2286016"/>
          </a:xfrm>
          <a:prstGeom prst="rect">
            <a:avLst/>
          </a:prstGeom>
          <a:solidFill>
            <a:srgbClr val="7030A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horizontal)">
                                      <p:cBhvr>
                                        <p:cTn id="58" dur="3000"/>
                                        <p:tgtEl>
                                          <p:spTgt spid="5"/>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3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3000"/>
                                        <p:tgtEl>
                                          <p:spTgt spid="8"/>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horizontal)">
                                      <p:cBhvr>
                                        <p:cTn id="70" dur="3000"/>
                                        <p:tgtEl>
                                          <p:spTgt spid="9"/>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linds(horizontal)">
                                      <p:cBhvr>
                                        <p:cTn id="73" dur="3000"/>
                                        <p:tgtEl>
                                          <p:spTgt spid="10"/>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linds(vertical)">
                                      <p:cBhvr>
                                        <p:cTn id="79" dur="3000"/>
                                        <p:tgtEl>
                                          <p:spTgt spid="12"/>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linds(horizontal)">
                                      <p:cBhvr>
                                        <p:cTn id="82" dur="3000"/>
                                        <p:tgtEl>
                                          <p:spTgt spid="13"/>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blinds(horizontal)">
                                      <p:cBhvr>
                                        <p:cTn id="85" dur="3000"/>
                                        <p:tgtEl>
                                          <p:spTgt spid="14"/>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linds(vertical)">
                                      <p:cBhvr>
                                        <p:cTn id="88" dur="3000"/>
                                        <p:tgtEl>
                                          <p:spTgt spid="15"/>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vertical)">
                                      <p:cBhvr>
                                        <p:cTn id="91" dur="3000"/>
                                        <p:tgtEl>
                                          <p:spTgt spid="16"/>
                                        </p:tgtEl>
                                      </p:cBhvr>
                                    </p:animEffec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ppt_y"/>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ppt_x"/>
                                          </p:val>
                                        </p:tav>
                                      </p:tavLst>
                                    </p:anim>
                                    <p:anim calcmode="lin" valueType="num">
                                      <p:cBhvr additive="base">
                                        <p:cTn id="119" dur="3000"/>
                                        <p:tgtEl>
                                          <p:spTgt spid="7"/>
                                        </p:tgtEl>
                                        <p:attrNameLst>
                                          <p:attrName>ppt_y</p:attrName>
                                        </p:attrNameLst>
                                      </p:cBhvr>
                                      <p:tavLst>
                                        <p:tav tm="0">
                                          <p:val>
                                            <p:strVal val="ppt_y"/>
                                          </p:val>
                                        </p:tav>
                                        <p:tav tm="100000">
                                          <p:val>
                                            <p:strVal val="1+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ppt_x"/>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ppt_x"/>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ppt_x"/>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9"/>
                                        </p:tgtEl>
                                      </p:cBhvr>
                                    </p:animEffect>
                                    <p:set>
                                      <p:cBhvr>
                                        <p:cTn id="146" dur="1" fill="hold">
                                          <p:stCondLst>
                                            <p:cond delay="2999"/>
                                          </p:stCondLst>
                                        </p:cTn>
                                        <p:tgtEl>
                                          <p:spTgt spid="9"/>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3"/>
                                        </p:tgtEl>
                                      </p:cBhvr>
                                    </p:animEffect>
                                    <p:set>
                                      <p:cBhvr>
                                        <p:cTn id="149" dur="1" fill="hold">
                                          <p:stCondLst>
                                            <p:cond delay="2999"/>
                                          </p:stCondLst>
                                        </p:cTn>
                                        <p:tgtEl>
                                          <p:spTgt spid="13"/>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6"/>
                                        </p:tgtEl>
                                      </p:cBhvr>
                                    </p:animEffect>
                                    <p:set>
                                      <p:cBhvr>
                                        <p:cTn id="152" dur="1" fill="hold">
                                          <p:stCondLst>
                                            <p:cond delay="2999"/>
                                          </p:stCondLst>
                                        </p:cTn>
                                        <p:tgtEl>
                                          <p:spTgt spid="6"/>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0"/>
                                        </p:tgtEl>
                                      </p:cBhvr>
                                    </p:animEffect>
                                    <p:set>
                                      <p:cBhvr>
                                        <p:cTn id="155" dur="1" fill="hold">
                                          <p:stCondLst>
                                            <p:cond delay="2999"/>
                                          </p:stCondLst>
                                        </p:cTn>
                                        <p:tgtEl>
                                          <p:spTgt spid="10"/>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4"/>
                                        </p:tgtEl>
                                      </p:cBhvr>
                                    </p:animEffect>
                                    <p:set>
                                      <p:cBhvr>
                                        <p:cTn id="158" dur="1" fill="hold">
                                          <p:stCondLst>
                                            <p:cond delay="2999"/>
                                          </p:stCondLst>
                                        </p:cTn>
                                        <p:tgtEl>
                                          <p:spTgt spid="14"/>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3000"/>
                                        <p:tgtEl>
                                          <p:spTgt spid="11"/>
                                        </p:tgtEl>
                                      </p:cBhvr>
                                    </p:animEffect>
                                    <p:set>
                                      <p:cBhvr>
                                        <p:cTn id="164" dur="1" fill="hold">
                                          <p:stCondLst>
                                            <p:cond delay="2999"/>
                                          </p:stCondLst>
                                        </p:cTn>
                                        <p:tgtEl>
                                          <p:spTgt spid="11"/>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3000"/>
                                        <p:tgtEl>
                                          <p:spTgt spid="15"/>
                                        </p:tgtEl>
                                      </p:cBhvr>
                                    </p:animEffect>
                                    <p:set>
                                      <p:cBhvr>
                                        <p:cTn id="167" dur="1" fill="hold">
                                          <p:stCondLst>
                                            <p:cond delay="2999"/>
                                          </p:stCondLst>
                                        </p:cTn>
                                        <p:tgtEl>
                                          <p:spTgt spid="15"/>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3000"/>
                                        <p:tgtEl>
                                          <p:spTgt spid="8"/>
                                        </p:tgtEl>
                                      </p:cBhvr>
                                    </p:animEffect>
                                    <p:set>
                                      <p:cBhvr>
                                        <p:cTn id="170" dur="1" fill="hold">
                                          <p:stCondLst>
                                            <p:cond delay="2999"/>
                                          </p:stCondLst>
                                        </p:cTn>
                                        <p:tgtEl>
                                          <p:spTgt spid="8"/>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3000"/>
                                        <p:tgtEl>
                                          <p:spTgt spid="12"/>
                                        </p:tgtEl>
                                      </p:cBhvr>
                                    </p:animEffect>
                                    <p:set>
                                      <p:cBhvr>
                                        <p:cTn id="173" dur="1" fill="hold">
                                          <p:stCondLst>
                                            <p:cond delay="2999"/>
                                          </p:stCondLst>
                                        </p:cTn>
                                        <p:tgtEl>
                                          <p:spTgt spid="12"/>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1486" y="0"/>
            <a:ext cx="9141027" cy="6858000"/>
          </a:xfrm>
          <a:prstGeom prst="rect">
            <a:avLst/>
          </a:prstGeom>
        </p:spPr>
      </p:pic>
      <p:sp>
        <p:nvSpPr>
          <p:cNvPr id="5" name="4 Lágrima"/>
          <p:cNvSpPr/>
          <p:nvPr/>
        </p:nvSpPr>
        <p:spPr>
          <a:xfrm rot="399298">
            <a:off x="2009410" y="3438178"/>
            <a:ext cx="2786082" cy="2786082"/>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928782" y="714368"/>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049856">
            <a:off x="4888793" y="888273"/>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4" y="3571888"/>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6" fill="hold" grpId="2"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12" fill="hold" grpId="2"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0-ppt_w/2"/>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0-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753600" cy="7315200"/>
          </a:xfrm>
          <a:prstGeom prst="rect">
            <a:avLst/>
          </a:prstGeom>
          <a:noFill/>
          <a:ln w="9525">
            <a:noFill/>
            <a:miter lim="800000"/>
            <a:headEnd/>
            <a:tailEnd/>
          </a:ln>
          <a:effectLst/>
        </p:spPr>
      </p:pic>
      <p:sp>
        <p:nvSpPr>
          <p:cNvPr id="4" name="3 Anillo"/>
          <p:cNvSpPr/>
          <p:nvPr/>
        </p:nvSpPr>
        <p:spPr>
          <a:xfrm>
            <a:off x="1357290" y="-6698"/>
            <a:ext cx="6786610" cy="6864698"/>
          </a:xfrm>
          <a:prstGeom prst="donut">
            <a:avLst>
              <a:gd name="adj" fmla="val 10494"/>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713064">
            <a:off x="2318587" y="1006580"/>
            <a:ext cx="4885883" cy="4875381"/>
          </a:xfrm>
          <a:prstGeom prst="donut">
            <a:avLst>
              <a:gd name="adj" fmla="val 10494"/>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000364" y="1639562"/>
            <a:ext cx="3500462" cy="3575388"/>
          </a:xfrm>
          <a:prstGeom prst="donut">
            <a:avLst>
              <a:gd name="adj" fmla="val 14129"/>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811286">
            <a:off x="3522898" y="2230907"/>
            <a:ext cx="2437331" cy="2427236"/>
          </a:xfrm>
          <a:prstGeom prst="donut">
            <a:avLst>
              <a:gd name="adj" fmla="val 20559"/>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786910" cy="7286604"/>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mph" presetSubtype="0" fill="hold" grpId="0" nodeType="withEffect">
                                  <p:stCondLst>
                                    <p:cond delay="0"/>
                                  </p:stCondLst>
                                  <p:childTnLst>
                                    <p:animRot by="21600000">
                                      <p:cBhvr>
                                        <p:cTn id="9" dur="3000" fill="hold"/>
                                        <p:tgtEl>
                                          <p:spTgt spid="4"/>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5"/>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6"/>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7"/>
                                        </p:tgtEl>
                                        <p:attrNameLst>
                                          <p:attrName>r</p:attrName>
                                        </p:attrNameLst>
                                      </p:cBhvr>
                                    </p:animRot>
                                  </p:childTnLst>
                                </p:cTn>
                              </p:par>
                              <p:par>
                                <p:cTn id="16" presetID="23" presetClass="entr" presetSubtype="16"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23" presetClass="entr" presetSubtype="16"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childTnLst>
                                </p:cTn>
                              </p:par>
                              <p:par>
                                <p:cTn id="24" presetID="23" presetClass="entr" presetSubtype="16"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p:val>
                                            <p:fltVal val="0"/>
                                          </p:val>
                                        </p:tav>
                                        <p:tav tm="100000">
                                          <p:val>
                                            <p:strVal val="#ppt_w"/>
                                          </p:val>
                                        </p:tav>
                                      </p:tavLst>
                                    </p:anim>
                                    <p:anim calcmode="lin" valueType="num">
                                      <p:cBhvr>
                                        <p:cTn id="27" dur="3000" fill="hold"/>
                                        <p:tgtEl>
                                          <p:spTgt spid="6"/>
                                        </p:tgtEl>
                                        <p:attrNameLst>
                                          <p:attrName>ppt_h</p:attrName>
                                        </p:attrNameLst>
                                      </p:cBhvr>
                                      <p:tavLst>
                                        <p:tav tm="0">
                                          <p:val>
                                            <p:fltVal val="0"/>
                                          </p:val>
                                        </p:tav>
                                        <p:tav tm="100000">
                                          <p:val>
                                            <p:strVal val="#ppt_h"/>
                                          </p:val>
                                        </p:tav>
                                      </p:tavLst>
                                    </p:anim>
                                  </p:childTnLst>
                                </p:cTn>
                              </p:par>
                              <p:par>
                                <p:cTn id="28" presetID="23" presetClass="entr" presetSubtype="16"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fltVal val="0"/>
                                          </p:val>
                                        </p:tav>
                                        <p:tav tm="100000">
                                          <p:val>
                                            <p:strVal val="#ppt_w"/>
                                          </p:val>
                                        </p:tav>
                                      </p:tavLst>
                                    </p:anim>
                                    <p:anim calcmode="lin" valueType="num">
                                      <p:cBhvr>
                                        <p:cTn id="31" dur="3000" fill="hold"/>
                                        <p:tgtEl>
                                          <p:spTgt spid="7"/>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xit" presetSubtype="288" fill="hold" grpId="2" nodeType="afterEffect">
                                  <p:stCondLst>
                                    <p:cond delay="0"/>
                                  </p:stCondLst>
                                  <p:childTnLst>
                                    <p:anim calcmode="lin" valueType="num">
                                      <p:cBhvr>
                                        <p:cTn id="34" dur="3000"/>
                                        <p:tgtEl>
                                          <p:spTgt spid="4"/>
                                        </p:tgtEl>
                                        <p:attrNameLst>
                                          <p:attrName>ppt_w</p:attrName>
                                        </p:attrNameLst>
                                      </p:cBhvr>
                                      <p:tavLst>
                                        <p:tav tm="0">
                                          <p:val>
                                            <p:strVal val="ppt_w"/>
                                          </p:val>
                                        </p:tav>
                                        <p:tav tm="100000">
                                          <p:val>
                                            <p:strVal val="2/3*ppt_w"/>
                                          </p:val>
                                        </p:tav>
                                      </p:tavLst>
                                    </p:anim>
                                    <p:anim calcmode="lin" valueType="num">
                                      <p:cBhvr>
                                        <p:cTn id="35" dur="3000"/>
                                        <p:tgtEl>
                                          <p:spTgt spid="4"/>
                                        </p:tgtEl>
                                        <p:attrNameLst>
                                          <p:attrName>ppt_h</p:attrName>
                                        </p:attrNameLst>
                                      </p:cBhvr>
                                      <p:tavLst>
                                        <p:tav tm="0">
                                          <p:val>
                                            <p:strVal val="ppt_h"/>
                                          </p:val>
                                        </p:tav>
                                        <p:tav tm="100000">
                                          <p:val>
                                            <p:strVal val="2/3*ppt_h"/>
                                          </p:val>
                                        </p:tav>
                                      </p:tavLst>
                                    </p:anim>
                                    <p:set>
                                      <p:cBhvr>
                                        <p:cTn id="36" dur="1" fill="hold">
                                          <p:stCondLst>
                                            <p:cond delay="2999"/>
                                          </p:stCondLst>
                                        </p:cTn>
                                        <p:tgtEl>
                                          <p:spTgt spid="4"/>
                                        </p:tgtEl>
                                        <p:attrNameLst>
                                          <p:attrName>style.visibility</p:attrName>
                                        </p:attrNameLst>
                                      </p:cBhvr>
                                      <p:to>
                                        <p:strVal val="hidden"/>
                                      </p:to>
                                    </p:set>
                                  </p:childTnLst>
                                </p:cTn>
                              </p:par>
                              <p:par>
                                <p:cTn id="37" presetID="23" presetClass="exit" presetSubtype="288" fill="hold" grpId="2" nodeType="withEffect">
                                  <p:stCondLst>
                                    <p:cond delay="0"/>
                                  </p:stCondLst>
                                  <p:childTnLst>
                                    <p:anim calcmode="lin" valueType="num">
                                      <p:cBhvr>
                                        <p:cTn id="38" dur="3000"/>
                                        <p:tgtEl>
                                          <p:spTgt spid="5"/>
                                        </p:tgtEl>
                                        <p:attrNameLst>
                                          <p:attrName>ppt_w</p:attrName>
                                        </p:attrNameLst>
                                      </p:cBhvr>
                                      <p:tavLst>
                                        <p:tav tm="0">
                                          <p:val>
                                            <p:strVal val="ppt_w"/>
                                          </p:val>
                                        </p:tav>
                                        <p:tav tm="100000">
                                          <p:val>
                                            <p:strVal val="2/3*ppt_w"/>
                                          </p:val>
                                        </p:tav>
                                      </p:tavLst>
                                    </p:anim>
                                    <p:anim calcmode="lin" valueType="num">
                                      <p:cBhvr>
                                        <p:cTn id="39" dur="3000"/>
                                        <p:tgtEl>
                                          <p:spTgt spid="5"/>
                                        </p:tgtEl>
                                        <p:attrNameLst>
                                          <p:attrName>ppt_h</p:attrName>
                                        </p:attrNameLst>
                                      </p:cBhvr>
                                      <p:tavLst>
                                        <p:tav tm="0">
                                          <p:val>
                                            <p:strVal val="ppt_h"/>
                                          </p:val>
                                        </p:tav>
                                        <p:tav tm="100000">
                                          <p:val>
                                            <p:strVal val="2/3*ppt_h"/>
                                          </p:val>
                                        </p:tav>
                                      </p:tavLst>
                                    </p:anim>
                                    <p:set>
                                      <p:cBhvr>
                                        <p:cTn id="40" dur="1" fill="hold">
                                          <p:stCondLst>
                                            <p:cond delay="2999"/>
                                          </p:stCondLst>
                                        </p:cTn>
                                        <p:tgtEl>
                                          <p:spTgt spid="5"/>
                                        </p:tgtEl>
                                        <p:attrNameLst>
                                          <p:attrName>style.visibility</p:attrName>
                                        </p:attrNameLst>
                                      </p:cBhvr>
                                      <p:to>
                                        <p:strVal val="hidden"/>
                                      </p:to>
                                    </p:set>
                                  </p:childTnLst>
                                </p:cTn>
                              </p:par>
                              <p:par>
                                <p:cTn id="41" presetID="23" presetClass="exit" presetSubtype="288" fill="hold" grpId="2" nodeType="withEffect">
                                  <p:stCondLst>
                                    <p:cond delay="0"/>
                                  </p:stCondLst>
                                  <p:childTnLst>
                                    <p:anim calcmode="lin" valueType="num">
                                      <p:cBhvr>
                                        <p:cTn id="42" dur="3000"/>
                                        <p:tgtEl>
                                          <p:spTgt spid="6"/>
                                        </p:tgtEl>
                                        <p:attrNameLst>
                                          <p:attrName>ppt_w</p:attrName>
                                        </p:attrNameLst>
                                      </p:cBhvr>
                                      <p:tavLst>
                                        <p:tav tm="0">
                                          <p:val>
                                            <p:strVal val="ppt_w"/>
                                          </p:val>
                                        </p:tav>
                                        <p:tav tm="100000">
                                          <p:val>
                                            <p:strVal val="2/3*ppt_w"/>
                                          </p:val>
                                        </p:tav>
                                      </p:tavLst>
                                    </p:anim>
                                    <p:anim calcmode="lin" valueType="num">
                                      <p:cBhvr>
                                        <p:cTn id="43" dur="3000"/>
                                        <p:tgtEl>
                                          <p:spTgt spid="6"/>
                                        </p:tgtEl>
                                        <p:attrNameLst>
                                          <p:attrName>ppt_h</p:attrName>
                                        </p:attrNameLst>
                                      </p:cBhvr>
                                      <p:tavLst>
                                        <p:tav tm="0">
                                          <p:val>
                                            <p:strVal val="ppt_h"/>
                                          </p:val>
                                        </p:tav>
                                        <p:tav tm="100000">
                                          <p:val>
                                            <p:strVal val="2/3*ppt_h"/>
                                          </p:val>
                                        </p:tav>
                                      </p:tavLst>
                                    </p:anim>
                                    <p:set>
                                      <p:cBhvr>
                                        <p:cTn id="44" dur="1" fill="hold">
                                          <p:stCondLst>
                                            <p:cond delay="2999"/>
                                          </p:stCondLst>
                                        </p:cTn>
                                        <p:tgtEl>
                                          <p:spTgt spid="6"/>
                                        </p:tgtEl>
                                        <p:attrNameLst>
                                          <p:attrName>style.visibility</p:attrName>
                                        </p:attrNameLst>
                                      </p:cBhvr>
                                      <p:to>
                                        <p:strVal val="hidden"/>
                                      </p:to>
                                    </p:set>
                                  </p:childTnLst>
                                </p:cTn>
                              </p:par>
                              <p:par>
                                <p:cTn id="45" presetID="23" presetClass="exit" presetSubtype="288" fill="hold" grpId="2" nodeType="withEffect">
                                  <p:stCondLst>
                                    <p:cond delay="0"/>
                                  </p:stCondLst>
                                  <p:childTnLst>
                                    <p:anim calcmode="lin" valueType="num">
                                      <p:cBhvr>
                                        <p:cTn id="46" dur="3000"/>
                                        <p:tgtEl>
                                          <p:spTgt spid="7"/>
                                        </p:tgtEl>
                                        <p:attrNameLst>
                                          <p:attrName>ppt_w</p:attrName>
                                        </p:attrNameLst>
                                      </p:cBhvr>
                                      <p:tavLst>
                                        <p:tav tm="0">
                                          <p:val>
                                            <p:strVal val="ppt_w"/>
                                          </p:val>
                                        </p:tav>
                                        <p:tav tm="100000">
                                          <p:val>
                                            <p:strVal val="2/3*ppt_w"/>
                                          </p:val>
                                        </p:tav>
                                      </p:tavLst>
                                    </p:anim>
                                    <p:anim calcmode="lin" valueType="num">
                                      <p:cBhvr>
                                        <p:cTn id="47" dur="3000"/>
                                        <p:tgtEl>
                                          <p:spTgt spid="7"/>
                                        </p:tgtEl>
                                        <p:attrNameLst>
                                          <p:attrName>ppt_h</p:attrName>
                                        </p:attrNameLst>
                                      </p:cBhvr>
                                      <p:tavLst>
                                        <p:tav tm="0">
                                          <p:val>
                                            <p:strVal val="ppt_h"/>
                                          </p:val>
                                        </p:tav>
                                        <p:tav tm="100000">
                                          <p:val>
                                            <p:strVal val="2/3*ppt_h"/>
                                          </p:val>
                                        </p:tav>
                                      </p:tavLst>
                                    </p:anim>
                                    <p:set>
                                      <p:cBhvr>
                                        <p:cTn id="48" dur="1" fill="hold">
                                          <p:stCondLst>
                                            <p:cond delay="2999"/>
                                          </p:stCondLst>
                                        </p:cTn>
                                        <p:tgtEl>
                                          <p:spTgt spid="7"/>
                                        </p:tgtEl>
                                        <p:attrNameLst>
                                          <p:attrName>style.visibility</p:attrName>
                                        </p:attrNameLst>
                                      </p:cBhvr>
                                      <p:to>
                                        <p:strVal val="hidden"/>
                                      </p:to>
                                    </p:set>
                                  </p:childTnLst>
                                </p:cTn>
                              </p:par>
                              <p:par>
                                <p:cTn id="49" presetID="21" presetClass="exit" presetSubtype="8" fill="hold" grpId="3" nodeType="withEffect">
                                  <p:stCondLst>
                                    <p:cond delay="0"/>
                                  </p:stCondLst>
                                  <p:childTnLst>
                                    <p:animEffect transition="out" filter="wheel(8)">
                                      <p:cBhvr>
                                        <p:cTn id="50" dur="3000"/>
                                        <p:tgtEl>
                                          <p:spTgt spid="4"/>
                                        </p:tgtEl>
                                      </p:cBhvr>
                                    </p:animEffect>
                                    <p:set>
                                      <p:cBhvr>
                                        <p:cTn id="51" dur="1" fill="hold">
                                          <p:stCondLst>
                                            <p:cond delay="2999"/>
                                          </p:stCondLst>
                                        </p:cTn>
                                        <p:tgtEl>
                                          <p:spTgt spid="4"/>
                                        </p:tgtEl>
                                        <p:attrNameLst>
                                          <p:attrName>style.visibility</p:attrName>
                                        </p:attrNameLst>
                                      </p:cBhvr>
                                      <p:to>
                                        <p:strVal val="hidden"/>
                                      </p:to>
                                    </p:set>
                                  </p:childTnLst>
                                </p:cTn>
                              </p:par>
                              <p:par>
                                <p:cTn id="52" presetID="21" presetClass="exit" presetSubtype="8" fill="hold" grpId="3" nodeType="withEffect">
                                  <p:stCondLst>
                                    <p:cond delay="0"/>
                                  </p:stCondLst>
                                  <p:childTnLst>
                                    <p:animEffect transition="out" filter="wheel(8)">
                                      <p:cBhvr>
                                        <p:cTn id="53" dur="3000"/>
                                        <p:tgtEl>
                                          <p:spTgt spid="5"/>
                                        </p:tgtEl>
                                      </p:cBhvr>
                                    </p:animEffect>
                                    <p:set>
                                      <p:cBhvr>
                                        <p:cTn id="54" dur="1" fill="hold">
                                          <p:stCondLst>
                                            <p:cond delay="2999"/>
                                          </p:stCondLst>
                                        </p:cTn>
                                        <p:tgtEl>
                                          <p:spTgt spid="5"/>
                                        </p:tgtEl>
                                        <p:attrNameLst>
                                          <p:attrName>style.visibility</p:attrName>
                                        </p:attrNameLst>
                                      </p:cBhvr>
                                      <p:to>
                                        <p:strVal val="hidden"/>
                                      </p:to>
                                    </p:set>
                                  </p:childTnLst>
                                </p:cTn>
                              </p:par>
                              <p:par>
                                <p:cTn id="55" presetID="21" presetClass="exit" presetSubtype="8" fill="hold" grpId="3" nodeType="withEffect">
                                  <p:stCondLst>
                                    <p:cond delay="0"/>
                                  </p:stCondLst>
                                  <p:childTnLst>
                                    <p:animEffect transition="out" filter="wheel(8)">
                                      <p:cBhvr>
                                        <p:cTn id="56" dur="3000"/>
                                        <p:tgtEl>
                                          <p:spTgt spid="6"/>
                                        </p:tgtEl>
                                      </p:cBhvr>
                                    </p:animEffect>
                                    <p:set>
                                      <p:cBhvr>
                                        <p:cTn id="57" dur="1" fill="hold">
                                          <p:stCondLst>
                                            <p:cond delay="2999"/>
                                          </p:stCondLst>
                                        </p:cTn>
                                        <p:tgtEl>
                                          <p:spTgt spid="6"/>
                                        </p:tgtEl>
                                        <p:attrNameLst>
                                          <p:attrName>style.visibility</p:attrName>
                                        </p:attrNameLst>
                                      </p:cBhvr>
                                      <p:to>
                                        <p:strVal val="hidden"/>
                                      </p:to>
                                    </p:set>
                                  </p:childTnLst>
                                </p:cTn>
                              </p:par>
                              <p:par>
                                <p:cTn id="58" presetID="21" presetClass="exit" presetSubtype="8" fill="hold" grpId="3" nodeType="withEffect">
                                  <p:stCondLst>
                                    <p:cond delay="0"/>
                                  </p:stCondLst>
                                  <p:childTnLst>
                                    <p:animEffect transition="out" filter="wheel(8)">
                                      <p:cBhvr>
                                        <p:cTn id="59" dur="3000"/>
                                        <p:tgtEl>
                                          <p:spTgt spid="7"/>
                                        </p:tgtEl>
                                      </p:cBhvr>
                                    </p:animEffect>
                                    <p:set>
                                      <p:cBhvr>
                                        <p:cTn id="60" dur="1" fill="hold">
                                          <p:stCondLst>
                                            <p:cond delay="2999"/>
                                          </p:stCondLst>
                                        </p:cTn>
                                        <p:tgtEl>
                                          <p:spTgt spid="7"/>
                                        </p:tgtEl>
                                        <p:attrNameLst>
                                          <p:attrName>style.visibility</p:attrName>
                                        </p:attrNameLst>
                                      </p:cBhvr>
                                      <p:to>
                                        <p:strVal val="hidden"/>
                                      </p:to>
                                    </p:set>
                                  </p:childTnLst>
                                </p:cTn>
                              </p:par>
                              <p:par>
                                <p:cTn id="61" presetID="8" presetClass="emph" presetSubtype="0" fill="hold" grpId="4" nodeType="withEffect">
                                  <p:stCondLst>
                                    <p:cond delay="0"/>
                                  </p:stCondLst>
                                  <p:childTnLst>
                                    <p:animRot by="21600000">
                                      <p:cBhvr>
                                        <p:cTn id="62" dur="3000" fill="hold"/>
                                        <p:tgtEl>
                                          <p:spTgt spid="4"/>
                                        </p:tgtEl>
                                        <p:attrNameLst>
                                          <p:attrName>r</p:attrName>
                                        </p:attrNameLst>
                                      </p:cBhvr>
                                    </p:animRot>
                                  </p:childTnLst>
                                </p:cTn>
                              </p:par>
                              <p:par>
                                <p:cTn id="63" presetID="8" presetClass="emph" presetSubtype="0" fill="hold" grpId="4" nodeType="withEffect">
                                  <p:stCondLst>
                                    <p:cond delay="0"/>
                                  </p:stCondLst>
                                  <p:childTnLst>
                                    <p:animRot by="-21600000">
                                      <p:cBhvr>
                                        <p:cTn id="64" dur="3000" fill="hold"/>
                                        <p:tgtEl>
                                          <p:spTgt spid="5"/>
                                        </p:tgtEl>
                                        <p:attrNameLst>
                                          <p:attrName>r</p:attrName>
                                        </p:attrNameLst>
                                      </p:cBhvr>
                                    </p:animRot>
                                  </p:childTnLst>
                                </p:cTn>
                              </p:par>
                              <p:par>
                                <p:cTn id="65" presetID="8" presetClass="emph" presetSubtype="0" fill="hold" grpId="4"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grpId="4" nodeType="withEffect">
                                  <p:stCondLst>
                                    <p:cond delay="0"/>
                                  </p:stCondLst>
                                  <p:childTnLst>
                                    <p:animRot by="-21600000">
                                      <p:cBhvr>
                                        <p:cTn id="68" dur="3000" fill="hold"/>
                                        <p:tgtEl>
                                          <p:spTgt spid="7"/>
                                        </p:tgtEl>
                                        <p:attrNameLst>
                                          <p:attrName>r</p:attrName>
                                        </p:attrNameLst>
                                      </p:cBhvr>
                                    </p:animRot>
                                  </p:childTnLst>
                                </p:cTn>
                              </p:par>
                              <p:par>
                                <p:cTn id="69" presetID="23" presetClass="entr" presetSubtype="272" fill="hold" nodeType="withEffect">
                                  <p:stCondLst>
                                    <p:cond delay="0"/>
                                  </p:stCondLst>
                                  <p:childTnLst>
                                    <p:set>
                                      <p:cBhvr>
                                        <p:cTn id="70" dur="1" fill="hold">
                                          <p:stCondLst>
                                            <p:cond delay="0"/>
                                          </p:stCondLst>
                                        </p:cTn>
                                        <p:tgtEl>
                                          <p:spTgt spid="1026"/>
                                        </p:tgtEl>
                                        <p:attrNameLst>
                                          <p:attrName>style.visibility</p:attrName>
                                        </p:attrNameLst>
                                      </p:cBhvr>
                                      <p:to>
                                        <p:strVal val="visible"/>
                                      </p:to>
                                    </p:set>
                                    <p:anim calcmode="lin" valueType="num">
                                      <p:cBhvr>
                                        <p:cTn id="71" dur="3000" fill="hold"/>
                                        <p:tgtEl>
                                          <p:spTgt spid="1026"/>
                                        </p:tgtEl>
                                        <p:attrNameLst>
                                          <p:attrName>ppt_w</p:attrName>
                                        </p:attrNameLst>
                                      </p:cBhvr>
                                      <p:tavLst>
                                        <p:tav tm="0">
                                          <p:val>
                                            <p:strVal val="2/3*#ppt_w"/>
                                          </p:val>
                                        </p:tav>
                                        <p:tav tm="100000">
                                          <p:val>
                                            <p:strVal val="#ppt_w"/>
                                          </p:val>
                                        </p:tav>
                                      </p:tavLst>
                                    </p:anim>
                                    <p:anim calcmode="lin" valueType="num">
                                      <p:cBhvr>
                                        <p:cTn id="72" dur="3000" fill="hold"/>
                                        <p:tgtEl>
                                          <p:spTgt spid="1026"/>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1026"/>
                                        </p:tgtEl>
                                        <p:attrNameLst>
                                          <p:attrName>style.visibility</p:attrName>
                                        </p:attrNameLst>
                                      </p:cBhvr>
                                      <p:to>
                                        <p:strVal val="visible"/>
                                      </p:to>
                                    </p:set>
                                    <p:animEffect transition="in" filter="circle(out)">
                                      <p:cBhvr>
                                        <p:cTn id="75"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5945" y="0"/>
            <a:ext cx="9132109" cy="6858000"/>
          </a:xfrm>
          <a:prstGeom prst="rect">
            <a:avLst/>
          </a:prstGeom>
        </p:spPr>
      </p:pic>
      <p:sp>
        <p:nvSpPr>
          <p:cNvPr id="6" name="5 Elipse"/>
          <p:cNvSpPr/>
          <p:nvPr/>
        </p:nvSpPr>
        <p:spPr>
          <a:xfrm>
            <a:off x="0"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71472" y="114298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285852" y="221455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071670" y="328612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714612" y="435769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678"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858116"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7143768" y="128586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429388" y="2285992"/>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786446" y="342900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5143504" y="450057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429124"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214338"/>
            <a:ext cx="9144000" cy="7072338"/>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9" fill="hold" grpId="2"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0-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grpId="3"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1"/>
                                        </p:tgtEl>
                                        <p:attrNameLst>
                                          <p:attrName>r</p:attrName>
                                        </p:attrNameLst>
                                      </p:cBhvr>
                                    </p:animRot>
                                  </p:childTnLst>
                                </p:cTn>
                              </p:par>
                              <p:par>
                                <p:cTn id="117" presetID="2" presetClass="exit" presetSubtype="3"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1+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0-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1+ppt_w/2"/>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1+ppt_w/2"/>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1+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3"/>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4"/>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5"/>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6"/>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7"/>
                                        </p:tgtEl>
                                        <p:attrNameLst>
                                          <p:attrName>r</p:attrName>
                                        </p:attrNameLst>
                                      </p:cBhvr>
                                    </p:animRot>
                                  </p:childTnLst>
                                </p:cTn>
                              </p:par>
                              <p:par>
                                <p:cTn id="153" presetID="2" presetClass="entr" presetSubtype="4"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1+#ppt_h/2"/>
                                          </p:val>
                                        </p:tav>
                                        <p:tav tm="100000">
                                          <p:val>
                                            <p:strVal val="#ppt_y"/>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1221213">
            <a:off x="3717810" y="64140"/>
            <a:ext cx="4127133" cy="5755768"/>
          </a:xfrm>
          <a:prstGeom prst="moon">
            <a:avLst>
              <a:gd name="adj" fmla="val 12800"/>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20446817" flipH="1">
            <a:off x="1232009" y="132999"/>
            <a:ext cx="4492246" cy="5642810"/>
          </a:xfrm>
          <a:prstGeom prst="moon">
            <a:avLst>
              <a:gd name="adj" fmla="val 11434"/>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0446817" flipH="1">
            <a:off x="1093788" y="528212"/>
            <a:ext cx="3960986" cy="5229386"/>
          </a:xfrm>
          <a:prstGeom prst="moon">
            <a:avLst>
              <a:gd name="adj" fmla="val 11434"/>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221213">
            <a:off x="4544519" y="529585"/>
            <a:ext cx="3398671" cy="5342512"/>
          </a:xfrm>
          <a:prstGeom prst="moon">
            <a:avLst>
              <a:gd name="adj" fmla="val 12383"/>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0446817" flipH="1">
            <a:off x="984477" y="912588"/>
            <a:ext cx="3423677" cy="5026036"/>
          </a:xfrm>
          <a:prstGeom prst="moon">
            <a:avLst>
              <a:gd name="adj" fmla="val 11434"/>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221213">
            <a:off x="5074713" y="956853"/>
            <a:ext cx="2994284" cy="5106767"/>
          </a:xfrm>
          <a:prstGeom prst="moon">
            <a:avLst>
              <a:gd name="adj" fmla="val 13820"/>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0446817" flipH="1">
            <a:off x="960339" y="1295729"/>
            <a:ext cx="2897274" cy="4595410"/>
          </a:xfrm>
          <a:prstGeom prst="moon">
            <a:avLst>
              <a:gd name="adj" fmla="val 11434"/>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21213">
            <a:off x="5654295" y="1557579"/>
            <a:ext cx="2545019" cy="4483519"/>
          </a:xfrm>
          <a:prstGeom prst="moon">
            <a:avLst>
              <a:gd name="adj" fmla="val 13820"/>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3" presetClass="entr" presetSubtype="5" fill="hold" grpId="2"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vertical)">
                                      <p:cBhvr>
                                        <p:cTn id="58" dur="3000"/>
                                        <p:tgtEl>
                                          <p:spTgt spid="7"/>
                                        </p:tgtEl>
                                      </p:cBhvr>
                                    </p:animEffect>
                                  </p:childTnLst>
                                </p:cTn>
                              </p:par>
                              <p:par>
                                <p:cTn id="59" presetID="3" presetClass="entr" presetSubtype="5" fill="hold" grpId="2"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3000"/>
                                        <p:tgtEl>
                                          <p:spTgt spid="8"/>
                                        </p:tgtEl>
                                      </p:cBhvr>
                                    </p:animEffect>
                                  </p:childTnLst>
                                </p:cTn>
                              </p:par>
                              <p:par>
                                <p:cTn id="62" presetID="3" presetClass="entr" presetSubtype="5" fill="hold" grpId="2"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3000"/>
                                        <p:tgtEl>
                                          <p:spTgt spid="10"/>
                                        </p:tgtEl>
                                      </p:cBhvr>
                                    </p:animEffect>
                                  </p:childTnLst>
                                </p:cTn>
                              </p:par>
                              <p:par>
                                <p:cTn id="65" presetID="3" presetClass="entr" presetSubtype="5" fill="hold" grpId="2"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3000"/>
                                        <p:tgtEl>
                                          <p:spTgt spid="12"/>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linds(vertical)">
                                      <p:cBhvr>
                                        <p:cTn id="70" dur="3000"/>
                                        <p:tgtEl>
                                          <p:spTgt spid="6"/>
                                        </p:tgtEl>
                                      </p:cBhvr>
                                    </p:animEffect>
                                  </p:childTnLst>
                                </p:cTn>
                              </p:par>
                              <p:par>
                                <p:cTn id="71" presetID="3" presetClass="entr" presetSubtype="5" fill="hold" grpId="2"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3000"/>
                                        <p:tgtEl>
                                          <p:spTgt spid="9"/>
                                        </p:tgtEl>
                                      </p:cBhvr>
                                    </p:animEffect>
                                  </p:childTnLst>
                                </p:cTn>
                              </p:par>
                              <p:par>
                                <p:cTn id="74" presetID="3" presetClass="entr" presetSubtype="5"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2"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childTnLst>
                          </p:cTn>
                        </p:par>
                        <p:par>
                          <p:cTn id="80" fill="hold">
                            <p:stCondLst>
                              <p:cond delay="3000"/>
                            </p:stCondLst>
                            <p:childTnLst>
                              <p:par>
                                <p:cTn id="81" presetID="17" presetClass="exit" presetSubtype="8" fill="hold" grpId="3" nodeType="afterEffect">
                                  <p:stCondLst>
                                    <p:cond delay="0"/>
                                  </p:stCondLst>
                                  <p:childTnLst>
                                    <p:anim calcmode="lin" valueType="num">
                                      <p:cBhvr>
                                        <p:cTn id="82" dur="3000"/>
                                        <p:tgtEl>
                                          <p:spTgt spid="7"/>
                                        </p:tgtEl>
                                        <p:attrNameLst>
                                          <p:attrName>ppt_x</p:attrName>
                                        </p:attrNameLst>
                                      </p:cBhvr>
                                      <p:tavLst>
                                        <p:tav tm="0">
                                          <p:val>
                                            <p:strVal val="ppt_x"/>
                                          </p:val>
                                        </p:tav>
                                        <p:tav tm="100000">
                                          <p:val>
                                            <p:strVal val="ppt_x-ppt_w/2"/>
                                          </p:val>
                                        </p:tav>
                                      </p:tavLst>
                                    </p:anim>
                                    <p:anim calcmode="lin" valueType="num">
                                      <p:cBhvr>
                                        <p:cTn id="83" dur="3000"/>
                                        <p:tgtEl>
                                          <p:spTgt spid="7"/>
                                        </p:tgtEl>
                                        <p:attrNameLst>
                                          <p:attrName>ppt_y</p:attrName>
                                        </p:attrNameLst>
                                      </p:cBhvr>
                                      <p:tavLst>
                                        <p:tav tm="0">
                                          <p:val>
                                            <p:strVal val="ppt_y"/>
                                          </p:val>
                                        </p:tav>
                                        <p:tav tm="100000">
                                          <p:val>
                                            <p:strVal val="ppt_y"/>
                                          </p:val>
                                        </p:tav>
                                      </p:tavLst>
                                    </p:anim>
                                    <p:anim calcmode="lin" valueType="num">
                                      <p:cBhvr>
                                        <p:cTn id="84" dur="3000"/>
                                        <p:tgtEl>
                                          <p:spTgt spid="7"/>
                                        </p:tgtEl>
                                        <p:attrNameLst>
                                          <p:attrName>ppt_w</p:attrName>
                                        </p:attrNameLst>
                                      </p:cBhvr>
                                      <p:tavLst>
                                        <p:tav tm="0">
                                          <p:val>
                                            <p:strVal val="ppt_w"/>
                                          </p:val>
                                        </p:tav>
                                        <p:tav tm="100000">
                                          <p:val>
                                            <p:fltVal val="0"/>
                                          </p:val>
                                        </p:tav>
                                      </p:tavLst>
                                    </p:anim>
                                    <p:anim calcmode="lin" valueType="num">
                                      <p:cBhvr>
                                        <p:cTn id="85" dur="3000"/>
                                        <p:tgtEl>
                                          <p:spTgt spid="7"/>
                                        </p:tgtEl>
                                        <p:attrNameLst>
                                          <p:attrName>ppt_h</p:attrName>
                                        </p:attrNameLst>
                                      </p:cBhvr>
                                      <p:tavLst>
                                        <p:tav tm="0">
                                          <p:val>
                                            <p:strVal val="ppt_h"/>
                                          </p:val>
                                        </p:tav>
                                        <p:tav tm="100000">
                                          <p:val>
                                            <p:strVal val="ppt_h"/>
                                          </p:val>
                                        </p:tav>
                                      </p:tavLst>
                                    </p:anim>
                                    <p:set>
                                      <p:cBhvr>
                                        <p:cTn id="86" dur="1" fill="hold">
                                          <p:stCondLst>
                                            <p:cond delay="2999"/>
                                          </p:stCondLst>
                                        </p:cTn>
                                        <p:tgtEl>
                                          <p:spTgt spid="7"/>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ppt_w/2"/>
                                          </p:val>
                                        </p:tav>
                                      </p:tavLst>
                                    </p:anim>
                                    <p:anim calcmode="lin" valueType="num">
                                      <p:cBhvr>
                                        <p:cTn id="89" dur="3000"/>
                                        <p:tgtEl>
                                          <p:spTgt spid="8"/>
                                        </p:tgtEl>
                                        <p:attrNameLst>
                                          <p:attrName>ppt_y</p:attrName>
                                        </p:attrNameLst>
                                      </p:cBhvr>
                                      <p:tavLst>
                                        <p:tav tm="0">
                                          <p:val>
                                            <p:strVal val="ppt_y"/>
                                          </p:val>
                                        </p:tav>
                                        <p:tav tm="100000">
                                          <p:val>
                                            <p:strVal val="ppt_y"/>
                                          </p:val>
                                        </p:tav>
                                      </p:tavLst>
                                    </p:anim>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strVal val="ppt_h"/>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ppt_w/2"/>
                                          </p:val>
                                        </p:tav>
                                      </p:tavLst>
                                    </p:anim>
                                    <p:anim calcmode="lin" valueType="num">
                                      <p:cBhvr>
                                        <p:cTn id="95" dur="3000"/>
                                        <p:tgtEl>
                                          <p:spTgt spid="10"/>
                                        </p:tgtEl>
                                        <p:attrNameLst>
                                          <p:attrName>ppt_y</p:attrName>
                                        </p:attrNameLst>
                                      </p:cBhvr>
                                      <p:tavLst>
                                        <p:tav tm="0">
                                          <p:val>
                                            <p:strVal val="ppt_y"/>
                                          </p:val>
                                        </p:tav>
                                        <p:tav tm="100000">
                                          <p:val>
                                            <p:strVal val="ppt_y"/>
                                          </p:val>
                                        </p:tav>
                                      </p:tavLst>
                                    </p:anim>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strVal val="ppt_h"/>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ppt_w/2"/>
                                          </p:val>
                                        </p:tav>
                                      </p:tavLst>
                                    </p:anim>
                                    <p:anim calcmode="lin" valueType="num">
                                      <p:cBhvr>
                                        <p:cTn id="101" dur="3000"/>
                                        <p:tgtEl>
                                          <p:spTgt spid="12"/>
                                        </p:tgtEl>
                                        <p:attrNameLst>
                                          <p:attrName>ppt_y</p:attrName>
                                        </p:attrNameLst>
                                      </p:cBhvr>
                                      <p:tavLst>
                                        <p:tav tm="0">
                                          <p:val>
                                            <p:strVal val="ppt_y"/>
                                          </p:val>
                                        </p:tav>
                                        <p:tav tm="100000">
                                          <p:val>
                                            <p:strVal val="ppt_y"/>
                                          </p:val>
                                        </p:tav>
                                      </p:tavLst>
                                    </p:anim>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strVal val="ppt_h"/>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ppt_w/2"/>
                                          </p:val>
                                        </p:tav>
                                      </p:tavLst>
                                    </p:anim>
                                    <p:anim calcmode="lin" valueType="num">
                                      <p:cBhvr>
                                        <p:cTn id="107" dur="3000"/>
                                        <p:tgtEl>
                                          <p:spTgt spid="6"/>
                                        </p:tgtEl>
                                        <p:attrNameLst>
                                          <p:attrName>ppt_y</p:attrName>
                                        </p:attrNameLst>
                                      </p:cBhvr>
                                      <p:tavLst>
                                        <p:tav tm="0">
                                          <p:val>
                                            <p:strVal val="ppt_y"/>
                                          </p:val>
                                        </p:tav>
                                        <p:tav tm="100000">
                                          <p:val>
                                            <p:strVal val="ppt_y"/>
                                          </p:val>
                                        </p:tav>
                                      </p:tavLst>
                                    </p:anim>
                                    <p:anim calcmode="lin" valueType="num">
                                      <p:cBhvr>
                                        <p:cTn id="108" dur="3000"/>
                                        <p:tgtEl>
                                          <p:spTgt spid="6"/>
                                        </p:tgtEl>
                                        <p:attrNameLst>
                                          <p:attrName>ppt_w</p:attrName>
                                        </p:attrNameLst>
                                      </p:cBhvr>
                                      <p:tavLst>
                                        <p:tav tm="0">
                                          <p:val>
                                            <p:strVal val="ppt_w"/>
                                          </p:val>
                                        </p:tav>
                                        <p:tav tm="100000">
                                          <p:val>
                                            <p:fltVal val="0"/>
                                          </p:val>
                                        </p:tav>
                                      </p:tavLst>
                                    </p:anim>
                                    <p:anim calcmode="lin" valueType="num">
                                      <p:cBhvr>
                                        <p:cTn id="109" dur="3000"/>
                                        <p:tgtEl>
                                          <p:spTgt spid="6"/>
                                        </p:tgtEl>
                                        <p:attrNameLst>
                                          <p:attrName>ppt_h</p:attrName>
                                        </p:attrNameLst>
                                      </p:cBhvr>
                                      <p:tavLst>
                                        <p:tav tm="0">
                                          <p:val>
                                            <p:strVal val="ppt_h"/>
                                          </p:val>
                                        </p:tav>
                                        <p:tav tm="100000">
                                          <p:val>
                                            <p:strVal val="ppt_h"/>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3000"/>
                                        <p:tgtEl>
                                          <p:spTgt spid="9"/>
                                        </p:tgtEl>
                                        <p:attrNameLst>
                                          <p:attrName>ppt_x</p:attrName>
                                        </p:attrNameLst>
                                      </p:cBhvr>
                                      <p:tavLst>
                                        <p:tav tm="0">
                                          <p:val>
                                            <p:strVal val="ppt_x"/>
                                          </p:val>
                                        </p:tav>
                                        <p:tav tm="100000">
                                          <p:val>
                                            <p:strVal val="ppt_x+ppt_w/2"/>
                                          </p:val>
                                        </p:tav>
                                      </p:tavLst>
                                    </p:anim>
                                    <p:anim calcmode="lin" valueType="num">
                                      <p:cBhvr>
                                        <p:cTn id="113" dur="3000"/>
                                        <p:tgtEl>
                                          <p:spTgt spid="9"/>
                                        </p:tgtEl>
                                        <p:attrNameLst>
                                          <p:attrName>ppt_y</p:attrName>
                                        </p:attrNameLst>
                                      </p:cBhvr>
                                      <p:tavLst>
                                        <p:tav tm="0">
                                          <p:val>
                                            <p:strVal val="ppt_y"/>
                                          </p:val>
                                        </p:tav>
                                        <p:tav tm="100000">
                                          <p:val>
                                            <p:strVal val="ppt_y"/>
                                          </p:val>
                                        </p:tav>
                                      </p:tavLst>
                                    </p:anim>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strVal val="ppt_h"/>
                                          </p:val>
                                        </p:tav>
                                      </p:tavLst>
                                    </p:anim>
                                    <p:set>
                                      <p:cBhvr>
                                        <p:cTn id="116" dur="1" fill="hold">
                                          <p:stCondLst>
                                            <p:cond delay="2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3000"/>
                                        <p:tgtEl>
                                          <p:spTgt spid="11"/>
                                        </p:tgtEl>
                                        <p:attrNameLst>
                                          <p:attrName>ppt_x</p:attrName>
                                        </p:attrNameLst>
                                      </p:cBhvr>
                                      <p:tavLst>
                                        <p:tav tm="0">
                                          <p:val>
                                            <p:strVal val="ppt_x"/>
                                          </p:val>
                                        </p:tav>
                                        <p:tav tm="100000">
                                          <p:val>
                                            <p:strVal val="ppt_x+ppt_w/2"/>
                                          </p:val>
                                        </p:tav>
                                      </p:tavLst>
                                    </p:anim>
                                    <p:anim calcmode="lin" valueType="num">
                                      <p:cBhvr>
                                        <p:cTn id="119" dur="3000"/>
                                        <p:tgtEl>
                                          <p:spTgt spid="11"/>
                                        </p:tgtEl>
                                        <p:attrNameLst>
                                          <p:attrName>ppt_y</p:attrName>
                                        </p:attrNameLst>
                                      </p:cBhvr>
                                      <p:tavLst>
                                        <p:tav tm="0">
                                          <p:val>
                                            <p:strVal val="ppt_y"/>
                                          </p:val>
                                        </p:tav>
                                        <p:tav tm="100000">
                                          <p:val>
                                            <p:strVal val="ppt_y"/>
                                          </p:val>
                                        </p:tav>
                                      </p:tavLst>
                                    </p:anim>
                                    <p:anim calcmode="lin" valueType="num">
                                      <p:cBhvr>
                                        <p:cTn id="120" dur="3000"/>
                                        <p:tgtEl>
                                          <p:spTgt spid="11"/>
                                        </p:tgtEl>
                                        <p:attrNameLst>
                                          <p:attrName>ppt_w</p:attrName>
                                        </p:attrNameLst>
                                      </p:cBhvr>
                                      <p:tavLst>
                                        <p:tav tm="0">
                                          <p:val>
                                            <p:strVal val="ppt_w"/>
                                          </p:val>
                                        </p:tav>
                                        <p:tav tm="100000">
                                          <p:val>
                                            <p:fltVal val="0"/>
                                          </p:val>
                                        </p:tav>
                                      </p:tavLst>
                                    </p:anim>
                                    <p:anim calcmode="lin" valueType="num">
                                      <p:cBhvr>
                                        <p:cTn id="121" dur="3000"/>
                                        <p:tgtEl>
                                          <p:spTgt spid="11"/>
                                        </p:tgtEl>
                                        <p:attrNameLst>
                                          <p:attrName>ppt_h</p:attrName>
                                        </p:attrNameLst>
                                      </p:cBhvr>
                                      <p:tavLst>
                                        <p:tav tm="0">
                                          <p:val>
                                            <p:strVal val="ppt_h"/>
                                          </p:val>
                                        </p:tav>
                                        <p:tav tm="100000">
                                          <p:val>
                                            <p:strVal val="ppt_h"/>
                                          </p:val>
                                        </p:tav>
                                      </p:tavLst>
                                    </p:anim>
                                    <p:set>
                                      <p:cBhvr>
                                        <p:cTn id="122" dur="1" fill="hold">
                                          <p:stCondLst>
                                            <p:cond delay="2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3000"/>
                                        <p:tgtEl>
                                          <p:spTgt spid="13"/>
                                        </p:tgtEl>
                                        <p:attrNameLst>
                                          <p:attrName>ppt_x</p:attrName>
                                        </p:attrNameLst>
                                      </p:cBhvr>
                                      <p:tavLst>
                                        <p:tav tm="0">
                                          <p:val>
                                            <p:strVal val="ppt_x"/>
                                          </p:val>
                                        </p:tav>
                                        <p:tav tm="100000">
                                          <p:val>
                                            <p:strVal val="ppt_x+ppt_w/2"/>
                                          </p:val>
                                        </p:tav>
                                      </p:tavLst>
                                    </p:anim>
                                    <p:anim calcmode="lin" valueType="num">
                                      <p:cBhvr>
                                        <p:cTn id="125" dur="3000"/>
                                        <p:tgtEl>
                                          <p:spTgt spid="13"/>
                                        </p:tgtEl>
                                        <p:attrNameLst>
                                          <p:attrName>ppt_y</p:attrName>
                                        </p:attrNameLst>
                                      </p:cBhvr>
                                      <p:tavLst>
                                        <p:tav tm="0">
                                          <p:val>
                                            <p:strVal val="ppt_y"/>
                                          </p:val>
                                        </p:tav>
                                        <p:tav tm="100000">
                                          <p:val>
                                            <p:strVal val="ppt_y"/>
                                          </p:val>
                                        </p:tav>
                                      </p:tavLst>
                                    </p:anim>
                                    <p:anim calcmode="lin" valueType="num">
                                      <p:cBhvr>
                                        <p:cTn id="126" dur="3000"/>
                                        <p:tgtEl>
                                          <p:spTgt spid="13"/>
                                        </p:tgtEl>
                                        <p:attrNameLst>
                                          <p:attrName>ppt_w</p:attrName>
                                        </p:attrNameLst>
                                      </p:cBhvr>
                                      <p:tavLst>
                                        <p:tav tm="0">
                                          <p:val>
                                            <p:strVal val="ppt_w"/>
                                          </p:val>
                                        </p:tav>
                                        <p:tav tm="100000">
                                          <p:val>
                                            <p:fltVal val="0"/>
                                          </p:val>
                                        </p:tav>
                                      </p:tavLst>
                                    </p:anim>
                                    <p:anim calcmode="lin" valueType="num">
                                      <p:cBhvr>
                                        <p:cTn id="127" dur="3000"/>
                                        <p:tgtEl>
                                          <p:spTgt spid="13"/>
                                        </p:tgtEl>
                                        <p:attrNameLst>
                                          <p:attrName>ppt_h</p:attrName>
                                        </p:attrNameLst>
                                      </p:cBhvr>
                                      <p:tavLst>
                                        <p:tav tm="0">
                                          <p:val>
                                            <p:strVal val="ppt_h"/>
                                          </p:val>
                                        </p:tav>
                                        <p:tav tm="100000">
                                          <p:val>
                                            <p:strVal val="ppt_h"/>
                                          </p:val>
                                        </p:tav>
                                      </p:tavLst>
                                    </p:anim>
                                    <p:set>
                                      <p:cBhvr>
                                        <p:cTn id="128" dur="1" fill="hold">
                                          <p:stCondLst>
                                            <p:cond delay="2999"/>
                                          </p:stCondLst>
                                        </p:cTn>
                                        <p:tgtEl>
                                          <p:spTgt spid="13"/>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rot="5400000">
            <a:off x="3857632" y="571492"/>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214822" y="571492"/>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3500442" y="12858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500574" y="12858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714888" y="200022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3214690" y="207166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5000640" y="271460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2928938" y="278604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2643186" y="342898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a:off x="5286392" y="342898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2357434" y="414336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5572144" y="407193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2071682" y="48577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5857896" y="478631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6143648" y="550069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1785930" y="557212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6357962" y="600075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1500178" y="600075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linds(horizontal)">
                                      <p:cBhvr>
                                        <p:cTn id="49" dur="3000"/>
                                        <p:tgtEl>
                                          <p:spTgt spid="18"/>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linds(horizontal)">
                                      <p:cBhvr>
                                        <p:cTn id="55" dur="3000"/>
                                        <p:tgtEl>
                                          <p:spTgt spid="20"/>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linds(horizontal)">
                                      <p:cBhvr>
                                        <p:cTn id="58" dur="3000"/>
                                        <p:tgtEl>
                                          <p:spTgt spid="21"/>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linds(horizontal)">
                                      <p:cBhvr>
                                        <p:cTn id="61" dur="3000"/>
                                        <p:tgtEl>
                                          <p:spTgt spid="22"/>
                                        </p:tgtEl>
                                      </p:cBhvr>
                                    </p:animEffect>
                                  </p:childTnLst>
                                </p:cTn>
                              </p:par>
                              <p:par>
                                <p:cTn id="62" presetID="8" presetClass="emph" presetSubtype="0" fill="hold" grpId="1" nodeType="withEffect">
                                  <p:stCondLst>
                                    <p:cond delay="0"/>
                                  </p:stCondLst>
                                  <p:childTnLst>
                                    <p:animRot by="21600000">
                                      <p:cBhvr>
                                        <p:cTn id="63" dur="3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2" presetClass="entr" presetSubtype="3" fill="hold" grpId="2" nodeType="withEffect">
                                  <p:stCondLst>
                                    <p:cond delay="0"/>
                                  </p:stCondLst>
                                  <p:childTnLst>
                                    <p:set>
                                      <p:cBhvr>
                                        <p:cTn id="99" dur="1" fill="hold">
                                          <p:stCondLst>
                                            <p:cond delay="0"/>
                                          </p:stCondLst>
                                        </p:cTn>
                                        <p:tgtEl>
                                          <p:spTgt spid="5"/>
                                        </p:tgtEl>
                                        <p:attrNameLst>
                                          <p:attrName>style.visibility</p:attrName>
                                        </p:attrNameLst>
                                      </p:cBhvr>
                                      <p:to>
                                        <p:strVal val="visible"/>
                                      </p:to>
                                    </p:set>
                                    <p:anim calcmode="lin" valueType="num">
                                      <p:cBhvr additive="base">
                                        <p:cTn id="100" dur="3000" fill="hold"/>
                                        <p:tgtEl>
                                          <p:spTgt spid="5"/>
                                        </p:tgtEl>
                                        <p:attrNameLst>
                                          <p:attrName>ppt_x</p:attrName>
                                        </p:attrNameLst>
                                      </p:cBhvr>
                                      <p:tavLst>
                                        <p:tav tm="0">
                                          <p:val>
                                            <p:strVal val="1+#ppt_w/2"/>
                                          </p:val>
                                        </p:tav>
                                        <p:tav tm="100000">
                                          <p:val>
                                            <p:strVal val="#ppt_x"/>
                                          </p:val>
                                        </p:tav>
                                      </p:tavLst>
                                    </p:anim>
                                    <p:anim calcmode="lin" valueType="num">
                                      <p:cBhvr additive="base">
                                        <p:cTn id="101" dur="3000" fill="hold"/>
                                        <p:tgtEl>
                                          <p:spTgt spid="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7"/>
                                        </p:tgtEl>
                                        <p:attrNameLst>
                                          <p:attrName>style.visibility</p:attrName>
                                        </p:attrNameLst>
                                      </p:cBhvr>
                                      <p:to>
                                        <p:strVal val="visible"/>
                                      </p:to>
                                    </p:set>
                                    <p:anim calcmode="lin" valueType="num">
                                      <p:cBhvr additive="base">
                                        <p:cTn id="104" dur="3000" fill="hold"/>
                                        <p:tgtEl>
                                          <p:spTgt spid="7"/>
                                        </p:tgtEl>
                                        <p:attrNameLst>
                                          <p:attrName>ppt_x</p:attrName>
                                        </p:attrNameLst>
                                      </p:cBhvr>
                                      <p:tavLst>
                                        <p:tav tm="0">
                                          <p:val>
                                            <p:strVal val="1+#ppt_w/2"/>
                                          </p:val>
                                        </p:tav>
                                        <p:tav tm="100000">
                                          <p:val>
                                            <p:strVal val="#ppt_x"/>
                                          </p:val>
                                        </p:tav>
                                      </p:tavLst>
                                    </p:anim>
                                    <p:anim calcmode="lin" valueType="num">
                                      <p:cBhvr additive="base">
                                        <p:cTn id="105" dur="3000" fill="hold"/>
                                        <p:tgtEl>
                                          <p:spTgt spid="7"/>
                                        </p:tgtEl>
                                        <p:attrNameLst>
                                          <p:attrName>ppt_y</p:attrName>
                                        </p:attrNameLst>
                                      </p:cBhvr>
                                      <p:tavLst>
                                        <p:tav tm="0">
                                          <p:val>
                                            <p:strVal val="0-#ppt_h/2"/>
                                          </p:val>
                                        </p:tav>
                                        <p:tav tm="100000">
                                          <p:val>
                                            <p:strVal val="#ppt_y"/>
                                          </p:val>
                                        </p:tav>
                                      </p:tavLst>
                                    </p:anim>
                                  </p:childTnLst>
                                </p:cTn>
                              </p:par>
                              <p:par>
                                <p:cTn id="106" presetID="2" presetClass="entr" presetSubtype="3" fill="hold" grpId="2"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1+#ppt_w/2"/>
                                          </p:val>
                                        </p:tav>
                                        <p:tav tm="100000">
                                          <p:val>
                                            <p:strVal val="#ppt_x"/>
                                          </p:val>
                                        </p:tav>
                                      </p:tavLst>
                                    </p:anim>
                                    <p:anim calcmode="lin" valueType="num">
                                      <p:cBhvr additive="base">
                                        <p:cTn id="109" dur="3000" fill="hold"/>
                                        <p:tgtEl>
                                          <p:spTgt spid="10"/>
                                        </p:tgtEl>
                                        <p:attrNameLst>
                                          <p:attrName>ppt_y</p:attrName>
                                        </p:attrNameLst>
                                      </p:cBhvr>
                                      <p:tavLst>
                                        <p:tav tm="0">
                                          <p:val>
                                            <p:strVal val="0-#ppt_h/2"/>
                                          </p:val>
                                        </p:tav>
                                        <p:tav tm="100000">
                                          <p:val>
                                            <p:strVal val="#ppt_y"/>
                                          </p:val>
                                        </p:tav>
                                      </p:tavLst>
                                    </p:anim>
                                  </p:childTnLst>
                                </p:cTn>
                              </p:par>
                              <p:par>
                                <p:cTn id="110" presetID="2" presetClass="entr" presetSubtype="3" fill="hold" grpId="2"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additive="base">
                                        <p:cTn id="112" dur="3000" fill="hold"/>
                                        <p:tgtEl>
                                          <p:spTgt spid="12"/>
                                        </p:tgtEl>
                                        <p:attrNameLst>
                                          <p:attrName>ppt_x</p:attrName>
                                        </p:attrNameLst>
                                      </p:cBhvr>
                                      <p:tavLst>
                                        <p:tav tm="0">
                                          <p:val>
                                            <p:strVal val="1+#ppt_w/2"/>
                                          </p:val>
                                        </p:tav>
                                        <p:tav tm="100000">
                                          <p:val>
                                            <p:strVal val="#ppt_x"/>
                                          </p:val>
                                        </p:tav>
                                      </p:tavLst>
                                    </p:anim>
                                    <p:anim calcmode="lin" valueType="num">
                                      <p:cBhvr additive="base">
                                        <p:cTn id="113" dur="3000" fill="hold"/>
                                        <p:tgtEl>
                                          <p:spTgt spid="12"/>
                                        </p:tgtEl>
                                        <p:attrNameLst>
                                          <p:attrName>ppt_y</p:attrName>
                                        </p:attrNameLst>
                                      </p:cBhvr>
                                      <p:tavLst>
                                        <p:tav tm="0">
                                          <p:val>
                                            <p:strVal val="0-#ppt_h/2"/>
                                          </p:val>
                                        </p:tav>
                                        <p:tav tm="100000">
                                          <p:val>
                                            <p:strVal val="#ppt_y"/>
                                          </p:val>
                                        </p:tav>
                                      </p:tavLst>
                                    </p:anim>
                                  </p:childTnLst>
                                </p:cTn>
                              </p:par>
                              <p:par>
                                <p:cTn id="114" presetID="2" presetClass="entr" presetSubtype="3" fill="hold" grpId="2"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additive="base">
                                        <p:cTn id="116" dur="3000" fill="hold"/>
                                        <p:tgtEl>
                                          <p:spTgt spid="13"/>
                                        </p:tgtEl>
                                        <p:attrNameLst>
                                          <p:attrName>ppt_x</p:attrName>
                                        </p:attrNameLst>
                                      </p:cBhvr>
                                      <p:tavLst>
                                        <p:tav tm="0">
                                          <p:val>
                                            <p:strVal val="1+#ppt_w/2"/>
                                          </p:val>
                                        </p:tav>
                                        <p:tav tm="100000">
                                          <p:val>
                                            <p:strVal val="#ppt_x"/>
                                          </p:val>
                                        </p:tav>
                                      </p:tavLst>
                                    </p:anim>
                                    <p:anim calcmode="lin" valueType="num">
                                      <p:cBhvr additive="base">
                                        <p:cTn id="117" dur="3000" fill="hold"/>
                                        <p:tgtEl>
                                          <p:spTgt spid="13"/>
                                        </p:tgtEl>
                                        <p:attrNameLst>
                                          <p:attrName>ppt_y</p:attrName>
                                        </p:attrNameLst>
                                      </p:cBhvr>
                                      <p:tavLst>
                                        <p:tav tm="0">
                                          <p:val>
                                            <p:strVal val="0-#ppt_h/2"/>
                                          </p:val>
                                        </p:tav>
                                        <p:tav tm="100000">
                                          <p:val>
                                            <p:strVal val="#ppt_y"/>
                                          </p:val>
                                        </p:tav>
                                      </p:tavLst>
                                    </p:anim>
                                  </p:childTnLst>
                                </p:cTn>
                              </p:par>
                              <p:par>
                                <p:cTn id="118" presetID="2" presetClass="entr" presetSubtype="3" fill="hold" grpId="2"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additive="base">
                                        <p:cTn id="120" dur="3000" fill="hold"/>
                                        <p:tgtEl>
                                          <p:spTgt spid="15"/>
                                        </p:tgtEl>
                                        <p:attrNameLst>
                                          <p:attrName>ppt_x</p:attrName>
                                        </p:attrNameLst>
                                      </p:cBhvr>
                                      <p:tavLst>
                                        <p:tav tm="0">
                                          <p:val>
                                            <p:strVal val="1+#ppt_w/2"/>
                                          </p:val>
                                        </p:tav>
                                        <p:tav tm="100000">
                                          <p:val>
                                            <p:strVal val="#ppt_x"/>
                                          </p:val>
                                        </p:tav>
                                      </p:tavLst>
                                    </p:anim>
                                    <p:anim calcmode="lin" valueType="num">
                                      <p:cBhvr additive="base">
                                        <p:cTn id="121" dur="3000" fill="hold"/>
                                        <p:tgtEl>
                                          <p:spTgt spid="15"/>
                                        </p:tgtEl>
                                        <p:attrNameLst>
                                          <p:attrName>ppt_y</p:attrName>
                                        </p:attrNameLst>
                                      </p:cBhvr>
                                      <p:tavLst>
                                        <p:tav tm="0">
                                          <p:val>
                                            <p:strVal val="0-#ppt_h/2"/>
                                          </p:val>
                                        </p:tav>
                                        <p:tav tm="100000">
                                          <p:val>
                                            <p:strVal val="#ppt_y"/>
                                          </p:val>
                                        </p:tav>
                                      </p:tavLst>
                                    </p:anim>
                                  </p:childTnLst>
                                </p:cTn>
                              </p:par>
                              <p:par>
                                <p:cTn id="122" presetID="2" presetClass="entr" presetSubtype="3" fill="hold" grpId="2" nodeType="withEffect">
                                  <p:stCondLst>
                                    <p:cond delay="0"/>
                                  </p:stCondLst>
                                  <p:childTnLst>
                                    <p:set>
                                      <p:cBhvr>
                                        <p:cTn id="123" dur="1" fill="hold">
                                          <p:stCondLst>
                                            <p:cond delay="0"/>
                                          </p:stCondLst>
                                        </p:cTn>
                                        <p:tgtEl>
                                          <p:spTgt spid="17"/>
                                        </p:tgtEl>
                                        <p:attrNameLst>
                                          <p:attrName>style.visibility</p:attrName>
                                        </p:attrNameLst>
                                      </p:cBhvr>
                                      <p:to>
                                        <p:strVal val="visible"/>
                                      </p:to>
                                    </p:set>
                                    <p:anim calcmode="lin" valueType="num">
                                      <p:cBhvr additive="base">
                                        <p:cTn id="124" dur="3000" fill="hold"/>
                                        <p:tgtEl>
                                          <p:spTgt spid="17"/>
                                        </p:tgtEl>
                                        <p:attrNameLst>
                                          <p:attrName>ppt_x</p:attrName>
                                        </p:attrNameLst>
                                      </p:cBhvr>
                                      <p:tavLst>
                                        <p:tav tm="0">
                                          <p:val>
                                            <p:strVal val="1+#ppt_w/2"/>
                                          </p:val>
                                        </p:tav>
                                        <p:tav tm="100000">
                                          <p:val>
                                            <p:strVal val="#ppt_x"/>
                                          </p:val>
                                        </p:tav>
                                      </p:tavLst>
                                    </p:anim>
                                    <p:anim calcmode="lin" valueType="num">
                                      <p:cBhvr additive="base">
                                        <p:cTn id="125" dur="3000" fill="hold"/>
                                        <p:tgtEl>
                                          <p:spTgt spid="17"/>
                                        </p:tgtEl>
                                        <p:attrNameLst>
                                          <p:attrName>ppt_y</p:attrName>
                                        </p:attrNameLst>
                                      </p:cBhvr>
                                      <p:tavLst>
                                        <p:tav tm="0">
                                          <p:val>
                                            <p:strVal val="0-#ppt_h/2"/>
                                          </p:val>
                                        </p:tav>
                                        <p:tav tm="100000">
                                          <p:val>
                                            <p:strVal val="#ppt_y"/>
                                          </p:val>
                                        </p:tav>
                                      </p:tavLst>
                                    </p:anim>
                                  </p:childTnLst>
                                </p:cTn>
                              </p:par>
                              <p:par>
                                <p:cTn id="126" presetID="2" presetClass="entr" presetSubtype="3" fill="hold" grpId="2" nodeType="withEffect">
                                  <p:stCondLst>
                                    <p:cond delay="0"/>
                                  </p:stCondLst>
                                  <p:childTnLst>
                                    <p:set>
                                      <p:cBhvr>
                                        <p:cTn id="127" dur="1" fill="hold">
                                          <p:stCondLst>
                                            <p:cond delay="0"/>
                                          </p:stCondLst>
                                        </p:cTn>
                                        <p:tgtEl>
                                          <p:spTgt spid="20"/>
                                        </p:tgtEl>
                                        <p:attrNameLst>
                                          <p:attrName>style.visibility</p:attrName>
                                        </p:attrNameLst>
                                      </p:cBhvr>
                                      <p:to>
                                        <p:strVal val="visible"/>
                                      </p:to>
                                    </p:set>
                                    <p:anim calcmode="lin" valueType="num">
                                      <p:cBhvr additive="base">
                                        <p:cTn id="128" dur="3000" fill="hold"/>
                                        <p:tgtEl>
                                          <p:spTgt spid="20"/>
                                        </p:tgtEl>
                                        <p:attrNameLst>
                                          <p:attrName>ppt_x</p:attrName>
                                        </p:attrNameLst>
                                      </p:cBhvr>
                                      <p:tavLst>
                                        <p:tav tm="0">
                                          <p:val>
                                            <p:strVal val="1+#ppt_w/2"/>
                                          </p:val>
                                        </p:tav>
                                        <p:tav tm="100000">
                                          <p:val>
                                            <p:strVal val="#ppt_x"/>
                                          </p:val>
                                        </p:tav>
                                      </p:tavLst>
                                    </p:anim>
                                    <p:anim calcmode="lin" valueType="num">
                                      <p:cBhvr additive="base">
                                        <p:cTn id="129" dur="3000" fill="hold"/>
                                        <p:tgtEl>
                                          <p:spTgt spid="20"/>
                                        </p:tgtEl>
                                        <p:attrNameLst>
                                          <p:attrName>ppt_y</p:attrName>
                                        </p:attrNameLst>
                                      </p:cBhvr>
                                      <p:tavLst>
                                        <p:tav tm="0">
                                          <p:val>
                                            <p:strVal val="0-#ppt_h/2"/>
                                          </p:val>
                                        </p:tav>
                                        <p:tav tm="100000">
                                          <p:val>
                                            <p:strVal val="#ppt_y"/>
                                          </p:val>
                                        </p:tav>
                                      </p:tavLst>
                                    </p:anim>
                                  </p:childTnLst>
                                </p:cTn>
                              </p:par>
                              <p:par>
                                <p:cTn id="130" presetID="2" presetClass="entr" presetSubtype="3" fill="hold" grpId="2"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1+#ppt_w/2"/>
                                          </p:val>
                                        </p:tav>
                                        <p:tav tm="100000">
                                          <p:val>
                                            <p:strVal val="#ppt_x"/>
                                          </p:val>
                                        </p:tav>
                                      </p:tavLst>
                                    </p:anim>
                                    <p:anim calcmode="lin" valueType="num">
                                      <p:cBhvr additive="base">
                                        <p:cTn id="133" dur="3000" fill="hold"/>
                                        <p:tgtEl>
                                          <p:spTgt spid="22"/>
                                        </p:tgtEl>
                                        <p:attrNameLst>
                                          <p:attrName>ppt_y</p:attrName>
                                        </p:attrNameLst>
                                      </p:cBhvr>
                                      <p:tavLst>
                                        <p:tav tm="0">
                                          <p:val>
                                            <p:strVal val="0-#ppt_h/2"/>
                                          </p:val>
                                        </p:tav>
                                        <p:tav tm="100000">
                                          <p:val>
                                            <p:strVal val="#ppt_y"/>
                                          </p:val>
                                        </p:tav>
                                      </p:tavLst>
                                    </p:anim>
                                  </p:childTnLst>
                                </p:cTn>
                              </p:par>
                              <p:par>
                                <p:cTn id="134" presetID="2" presetClass="entr" presetSubtype="9" fill="hold" grpId="2" nodeType="with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3000" fill="hold"/>
                                        <p:tgtEl>
                                          <p:spTgt spid="6"/>
                                        </p:tgtEl>
                                        <p:attrNameLst>
                                          <p:attrName>ppt_x</p:attrName>
                                        </p:attrNameLst>
                                      </p:cBhvr>
                                      <p:tavLst>
                                        <p:tav tm="0">
                                          <p:val>
                                            <p:strVal val="0-#ppt_w/2"/>
                                          </p:val>
                                        </p:tav>
                                        <p:tav tm="100000">
                                          <p:val>
                                            <p:strVal val="#ppt_x"/>
                                          </p:val>
                                        </p:tav>
                                      </p:tavLst>
                                    </p:anim>
                                    <p:anim calcmode="lin" valueType="num">
                                      <p:cBhvr additive="base">
                                        <p:cTn id="137" dur="3000" fill="hold"/>
                                        <p:tgtEl>
                                          <p:spTgt spid="6"/>
                                        </p:tgtEl>
                                        <p:attrNameLst>
                                          <p:attrName>ppt_y</p:attrName>
                                        </p:attrNameLst>
                                      </p:cBhvr>
                                      <p:tavLst>
                                        <p:tav tm="0">
                                          <p:val>
                                            <p:strVal val="0-#ppt_h/2"/>
                                          </p:val>
                                        </p:tav>
                                        <p:tav tm="100000">
                                          <p:val>
                                            <p:strVal val="#ppt_y"/>
                                          </p:val>
                                        </p:tav>
                                      </p:tavLst>
                                    </p:anim>
                                  </p:childTnLst>
                                </p:cTn>
                              </p:par>
                              <p:par>
                                <p:cTn id="138" presetID="2" presetClass="entr" presetSubtype="9"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 calcmode="lin" valueType="num">
                                      <p:cBhvr additive="base">
                                        <p:cTn id="140" dur="3000" fill="hold"/>
                                        <p:tgtEl>
                                          <p:spTgt spid="8"/>
                                        </p:tgtEl>
                                        <p:attrNameLst>
                                          <p:attrName>ppt_x</p:attrName>
                                        </p:attrNameLst>
                                      </p:cBhvr>
                                      <p:tavLst>
                                        <p:tav tm="0">
                                          <p:val>
                                            <p:strVal val="0-#ppt_w/2"/>
                                          </p:val>
                                        </p:tav>
                                        <p:tav tm="100000">
                                          <p:val>
                                            <p:strVal val="#ppt_x"/>
                                          </p:val>
                                        </p:tav>
                                      </p:tavLst>
                                    </p:anim>
                                    <p:anim calcmode="lin" valueType="num">
                                      <p:cBhvr additive="base">
                                        <p:cTn id="141" dur="3000" fill="hold"/>
                                        <p:tgtEl>
                                          <p:spTgt spid="8"/>
                                        </p:tgtEl>
                                        <p:attrNameLst>
                                          <p:attrName>ppt_y</p:attrName>
                                        </p:attrNameLst>
                                      </p:cBhvr>
                                      <p:tavLst>
                                        <p:tav tm="0">
                                          <p:val>
                                            <p:strVal val="0-#ppt_h/2"/>
                                          </p:val>
                                        </p:tav>
                                        <p:tav tm="100000">
                                          <p:val>
                                            <p:strVal val="#ppt_y"/>
                                          </p:val>
                                        </p:tav>
                                      </p:tavLst>
                                    </p:anim>
                                  </p:childTnLst>
                                </p:cTn>
                              </p:par>
                              <p:par>
                                <p:cTn id="142" presetID="2" presetClass="entr" presetSubtype="9" fill="hold" grpId="2" nodeType="withEffect">
                                  <p:stCondLst>
                                    <p:cond delay="0"/>
                                  </p:stCondLst>
                                  <p:childTnLst>
                                    <p:set>
                                      <p:cBhvr>
                                        <p:cTn id="143" dur="1" fill="hold">
                                          <p:stCondLst>
                                            <p:cond delay="0"/>
                                          </p:stCondLst>
                                        </p:cTn>
                                        <p:tgtEl>
                                          <p:spTgt spid="9"/>
                                        </p:tgtEl>
                                        <p:attrNameLst>
                                          <p:attrName>style.visibility</p:attrName>
                                        </p:attrNameLst>
                                      </p:cBhvr>
                                      <p:to>
                                        <p:strVal val="visible"/>
                                      </p:to>
                                    </p:set>
                                    <p:anim calcmode="lin" valueType="num">
                                      <p:cBhvr additive="base">
                                        <p:cTn id="144" dur="3000" fill="hold"/>
                                        <p:tgtEl>
                                          <p:spTgt spid="9"/>
                                        </p:tgtEl>
                                        <p:attrNameLst>
                                          <p:attrName>ppt_x</p:attrName>
                                        </p:attrNameLst>
                                      </p:cBhvr>
                                      <p:tavLst>
                                        <p:tav tm="0">
                                          <p:val>
                                            <p:strVal val="0-#ppt_w/2"/>
                                          </p:val>
                                        </p:tav>
                                        <p:tav tm="100000">
                                          <p:val>
                                            <p:strVal val="#ppt_x"/>
                                          </p:val>
                                        </p:tav>
                                      </p:tavLst>
                                    </p:anim>
                                    <p:anim calcmode="lin" valueType="num">
                                      <p:cBhvr additive="base">
                                        <p:cTn id="145" dur="3000" fill="hold"/>
                                        <p:tgtEl>
                                          <p:spTgt spid="9"/>
                                        </p:tgtEl>
                                        <p:attrNameLst>
                                          <p:attrName>ppt_y</p:attrName>
                                        </p:attrNameLst>
                                      </p:cBhvr>
                                      <p:tavLst>
                                        <p:tav tm="0">
                                          <p:val>
                                            <p:strVal val="0-#ppt_h/2"/>
                                          </p:val>
                                        </p:tav>
                                        <p:tav tm="100000">
                                          <p:val>
                                            <p:strVal val="#ppt_y"/>
                                          </p:val>
                                        </p:tav>
                                      </p:tavLst>
                                    </p:anim>
                                  </p:childTnLst>
                                </p:cTn>
                              </p:par>
                              <p:par>
                                <p:cTn id="146" presetID="2" presetClass="entr" presetSubtype="9" fill="hold" grpId="2" nodeType="withEffect">
                                  <p:stCondLst>
                                    <p:cond delay="0"/>
                                  </p:stCondLst>
                                  <p:childTnLst>
                                    <p:set>
                                      <p:cBhvr>
                                        <p:cTn id="147" dur="1" fill="hold">
                                          <p:stCondLst>
                                            <p:cond delay="0"/>
                                          </p:stCondLst>
                                        </p:cTn>
                                        <p:tgtEl>
                                          <p:spTgt spid="11"/>
                                        </p:tgtEl>
                                        <p:attrNameLst>
                                          <p:attrName>style.visibility</p:attrName>
                                        </p:attrNameLst>
                                      </p:cBhvr>
                                      <p:to>
                                        <p:strVal val="visible"/>
                                      </p:to>
                                    </p:set>
                                    <p:anim calcmode="lin" valueType="num">
                                      <p:cBhvr additive="base">
                                        <p:cTn id="148" dur="3000" fill="hold"/>
                                        <p:tgtEl>
                                          <p:spTgt spid="11"/>
                                        </p:tgtEl>
                                        <p:attrNameLst>
                                          <p:attrName>ppt_x</p:attrName>
                                        </p:attrNameLst>
                                      </p:cBhvr>
                                      <p:tavLst>
                                        <p:tav tm="0">
                                          <p:val>
                                            <p:strVal val="0-#ppt_w/2"/>
                                          </p:val>
                                        </p:tav>
                                        <p:tav tm="100000">
                                          <p:val>
                                            <p:strVal val="#ppt_x"/>
                                          </p:val>
                                        </p:tav>
                                      </p:tavLst>
                                    </p:anim>
                                    <p:anim calcmode="lin" valueType="num">
                                      <p:cBhvr additive="base">
                                        <p:cTn id="149" dur="3000" fill="hold"/>
                                        <p:tgtEl>
                                          <p:spTgt spid="11"/>
                                        </p:tgtEl>
                                        <p:attrNameLst>
                                          <p:attrName>ppt_y</p:attrName>
                                        </p:attrNameLst>
                                      </p:cBhvr>
                                      <p:tavLst>
                                        <p:tav tm="0">
                                          <p:val>
                                            <p:strVal val="0-#ppt_h/2"/>
                                          </p:val>
                                        </p:tav>
                                        <p:tav tm="100000">
                                          <p:val>
                                            <p:strVal val="#ppt_y"/>
                                          </p:val>
                                        </p:tav>
                                      </p:tavLst>
                                    </p:anim>
                                  </p:childTnLst>
                                </p:cTn>
                              </p:par>
                              <p:par>
                                <p:cTn id="150" presetID="2" presetClass="entr" presetSubtype="9" fill="hold" grpId="2" nodeType="withEffect">
                                  <p:stCondLst>
                                    <p:cond delay="0"/>
                                  </p:stCondLst>
                                  <p:childTnLst>
                                    <p:set>
                                      <p:cBhvr>
                                        <p:cTn id="151" dur="1" fill="hold">
                                          <p:stCondLst>
                                            <p:cond delay="0"/>
                                          </p:stCondLst>
                                        </p:cTn>
                                        <p:tgtEl>
                                          <p:spTgt spid="14"/>
                                        </p:tgtEl>
                                        <p:attrNameLst>
                                          <p:attrName>style.visibility</p:attrName>
                                        </p:attrNameLst>
                                      </p:cBhvr>
                                      <p:to>
                                        <p:strVal val="visible"/>
                                      </p:to>
                                    </p:set>
                                    <p:anim calcmode="lin" valueType="num">
                                      <p:cBhvr additive="base">
                                        <p:cTn id="152" dur="3000" fill="hold"/>
                                        <p:tgtEl>
                                          <p:spTgt spid="14"/>
                                        </p:tgtEl>
                                        <p:attrNameLst>
                                          <p:attrName>ppt_x</p:attrName>
                                        </p:attrNameLst>
                                      </p:cBhvr>
                                      <p:tavLst>
                                        <p:tav tm="0">
                                          <p:val>
                                            <p:strVal val="0-#ppt_w/2"/>
                                          </p:val>
                                        </p:tav>
                                        <p:tav tm="100000">
                                          <p:val>
                                            <p:strVal val="#ppt_x"/>
                                          </p:val>
                                        </p:tav>
                                      </p:tavLst>
                                    </p:anim>
                                    <p:anim calcmode="lin" valueType="num">
                                      <p:cBhvr additive="base">
                                        <p:cTn id="153" dur="3000" fill="hold"/>
                                        <p:tgtEl>
                                          <p:spTgt spid="14"/>
                                        </p:tgtEl>
                                        <p:attrNameLst>
                                          <p:attrName>ppt_y</p:attrName>
                                        </p:attrNameLst>
                                      </p:cBhvr>
                                      <p:tavLst>
                                        <p:tav tm="0">
                                          <p:val>
                                            <p:strVal val="0-#ppt_h/2"/>
                                          </p:val>
                                        </p:tav>
                                        <p:tav tm="100000">
                                          <p:val>
                                            <p:strVal val="#ppt_y"/>
                                          </p:val>
                                        </p:tav>
                                      </p:tavLst>
                                    </p:anim>
                                  </p:childTnLst>
                                </p:cTn>
                              </p:par>
                              <p:par>
                                <p:cTn id="154" presetID="2" presetClass="entr" presetSubtype="9" fill="hold" grpId="2" nodeType="withEffect">
                                  <p:stCondLst>
                                    <p:cond delay="0"/>
                                  </p:stCondLst>
                                  <p:childTnLst>
                                    <p:set>
                                      <p:cBhvr>
                                        <p:cTn id="155" dur="1" fill="hold">
                                          <p:stCondLst>
                                            <p:cond delay="0"/>
                                          </p:stCondLst>
                                        </p:cTn>
                                        <p:tgtEl>
                                          <p:spTgt spid="16"/>
                                        </p:tgtEl>
                                        <p:attrNameLst>
                                          <p:attrName>style.visibility</p:attrName>
                                        </p:attrNameLst>
                                      </p:cBhvr>
                                      <p:to>
                                        <p:strVal val="visible"/>
                                      </p:to>
                                    </p:set>
                                    <p:anim calcmode="lin" valueType="num">
                                      <p:cBhvr additive="base">
                                        <p:cTn id="156" dur="3000" fill="hold"/>
                                        <p:tgtEl>
                                          <p:spTgt spid="16"/>
                                        </p:tgtEl>
                                        <p:attrNameLst>
                                          <p:attrName>ppt_x</p:attrName>
                                        </p:attrNameLst>
                                      </p:cBhvr>
                                      <p:tavLst>
                                        <p:tav tm="0">
                                          <p:val>
                                            <p:strVal val="0-#ppt_w/2"/>
                                          </p:val>
                                        </p:tav>
                                        <p:tav tm="100000">
                                          <p:val>
                                            <p:strVal val="#ppt_x"/>
                                          </p:val>
                                        </p:tav>
                                      </p:tavLst>
                                    </p:anim>
                                    <p:anim calcmode="lin" valueType="num">
                                      <p:cBhvr additive="base">
                                        <p:cTn id="157" dur="3000" fill="hold"/>
                                        <p:tgtEl>
                                          <p:spTgt spid="16"/>
                                        </p:tgtEl>
                                        <p:attrNameLst>
                                          <p:attrName>ppt_y</p:attrName>
                                        </p:attrNameLst>
                                      </p:cBhvr>
                                      <p:tavLst>
                                        <p:tav tm="0">
                                          <p:val>
                                            <p:strVal val="0-#ppt_h/2"/>
                                          </p:val>
                                        </p:tav>
                                        <p:tav tm="100000">
                                          <p:val>
                                            <p:strVal val="#ppt_y"/>
                                          </p:val>
                                        </p:tav>
                                      </p:tavLst>
                                    </p:anim>
                                  </p:childTnLst>
                                </p:cTn>
                              </p:par>
                              <p:par>
                                <p:cTn id="158" presetID="2" presetClass="entr" presetSubtype="9" fill="hold" grpId="2" nodeType="withEffect">
                                  <p:stCondLst>
                                    <p:cond delay="0"/>
                                  </p:stCondLst>
                                  <p:childTnLst>
                                    <p:set>
                                      <p:cBhvr>
                                        <p:cTn id="159" dur="1" fill="hold">
                                          <p:stCondLst>
                                            <p:cond delay="0"/>
                                          </p:stCondLst>
                                        </p:cTn>
                                        <p:tgtEl>
                                          <p:spTgt spid="18"/>
                                        </p:tgtEl>
                                        <p:attrNameLst>
                                          <p:attrName>style.visibility</p:attrName>
                                        </p:attrNameLst>
                                      </p:cBhvr>
                                      <p:to>
                                        <p:strVal val="visible"/>
                                      </p:to>
                                    </p:set>
                                    <p:anim calcmode="lin" valueType="num">
                                      <p:cBhvr additive="base">
                                        <p:cTn id="160" dur="3000" fill="hold"/>
                                        <p:tgtEl>
                                          <p:spTgt spid="18"/>
                                        </p:tgtEl>
                                        <p:attrNameLst>
                                          <p:attrName>ppt_x</p:attrName>
                                        </p:attrNameLst>
                                      </p:cBhvr>
                                      <p:tavLst>
                                        <p:tav tm="0">
                                          <p:val>
                                            <p:strVal val="0-#ppt_w/2"/>
                                          </p:val>
                                        </p:tav>
                                        <p:tav tm="100000">
                                          <p:val>
                                            <p:strVal val="#ppt_x"/>
                                          </p:val>
                                        </p:tav>
                                      </p:tavLst>
                                    </p:anim>
                                    <p:anim calcmode="lin" valueType="num">
                                      <p:cBhvr additive="base">
                                        <p:cTn id="161" dur="3000" fill="hold"/>
                                        <p:tgtEl>
                                          <p:spTgt spid="18"/>
                                        </p:tgtEl>
                                        <p:attrNameLst>
                                          <p:attrName>ppt_y</p:attrName>
                                        </p:attrNameLst>
                                      </p:cBhvr>
                                      <p:tavLst>
                                        <p:tav tm="0">
                                          <p:val>
                                            <p:strVal val="0-#ppt_h/2"/>
                                          </p:val>
                                        </p:tav>
                                        <p:tav tm="100000">
                                          <p:val>
                                            <p:strVal val="#ppt_y"/>
                                          </p:val>
                                        </p:tav>
                                      </p:tavLst>
                                    </p:anim>
                                  </p:childTnLst>
                                </p:cTn>
                              </p:par>
                              <p:par>
                                <p:cTn id="162" presetID="2" presetClass="entr" presetSubtype="9"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 calcmode="lin" valueType="num">
                                      <p:cBhvr additive="base">
                                        <p:cTn id="164" dur="3000" fill="hold"/>
                                        <p:tgtEl>
                                          <p:spTgt spid="19"/>
                                        </p:tgtEl>
                                        <p:attrNameLst>
                                          <p:attrName>ppt_x</p:attrName>
                                        </p:attrNameLst>
                                      </p:cBhvr>
                                      <p:tavLst>
                                        <p:tav tm="0">
                                          <p:val>
                                            <p:strVal val="0-#ppt_w/2"/>
                                          </p:val>
                                        </p:tav>
                                        <p:tav tm="100000">
                                          <p:val>
                                            <p:strVal val="#ppt_x"/>
                                          </p:val>
                                        </p:tav>
                                      </p:tavLst>
                                    </p:anim>
                                    <p:anim calcmode="lin" valueType="num">
                                      <p:cBhvr additive="base">
                                        <p:cTn id="165" dur="3000" fill="hold"/>
                                        <p:tgtEl>
                                          <p:spTgt spid="19"/>
                                        </p:tgtEl>
                                        <p:attrNameLst>
                                          <p:attrName>ppt_y</p:attrName>
                                        </p:attrNameLst>
                                      </p:cBhvr>
                                      <p:tavLst>
                                        <p:tav tm="0">
                                          <p:val>
                                            <p:strVal val="0-#ppt_h/2"/>
                                          </p:val>
                                        </p:tav>
                                        <p:tav tm="100000">
                                          <p:val>
                                            <p:strVal val="#ppt_y"/>
                                          </p:val>
                                        </p:tav>
                                      </p:tavLst>
                                    </p:anim>
                                  </p:childTnLst>
                                </p:cTn>
                              </p:par>
                              <p:par>
                                <p:cTn id="166" presetID="2" presetClass="entr" presetSubtype="9" fill="hold" grpId="2" nodeType="withEffect">
                                  <p:stCondLst>
                                    <p:cond delay="0"/>
                                  </p:stCondLst>
                                  <p:childTnLst>
                                    <p:set>
                                      <p:cBhvr>
                                        <p:cTn id="167" dur="1" fill="hold">
                                          <p:stCondLst>
                                            <p:cond delay="0"/>
                                          </p:stCondLst>
                                        </p:cTn>
                                        <p:tgtEl>
                                          <p:spTgt spid="21"/>
                                        </p:tgtEl>
                                        <p:attrNameLst>
                                          <p:attrName>style.visibility</p:attrName>
                                        </p:attrNameLst>
                                      </p:cBhvr>
                                      <p:to>
                                        <p:strVal val="visible"/>
                                      </p:to>
                                    </p:set>
                                    <p:anim calcmode="lin" valueType="num">
                                      <p:cBhvr additive="base">
                                        <p:cTn id="168" dur="3000" fill="hold"/>
                                        <p:tgtEl>
                                          <p:spTgt spid="21"/>
                                        </p:tgtEl>
                                        <p:attrNameLst>
                                          <p:attrName>ppt_x</p:attrName>
                                        </p:attrNameLst>
                                      </p:cBhvr>
                                      <p:tavLst>
                                        <p:tav tm="0">
                                          <p:val>
                                            <p:strVal val="0-#ppt_w/2"/>
                                          </p:val>
                                        </p:tav>
                                        <p:tav tm="100000">
                                          <p:val>
                                            <p:strVal val="#ppt_x"/>
                                          </p:val>
                                        </p:tav>
                                      </p:tavLst>
                                    </p:anim>
                                    <p:anim calcmode="lin" valueType="num">
                                      <p:cBhvr additive="base">
                                        <p:cTn id="169" dur="3000" fill="hold"/>
                                        <p:tgtEl>
                                          <p:spTgt spid="21"/>
                                        </p:tgtEl>
                                        <p:attrNameLst>
                                          <p:attrName>ppt_y</p:attrName>
                                        </p:attrNameLst>
                                      </p:cBhvr>
                                      <p:tavLst>
                                        <p:tav tm="0">
                                          <p:val>
                                            <p:strVal val="0-#ppt_h/2"/>
                                          </p:val>
                                        </p:tav>
                                        <p:tav tm="100000">
                                          <p:val>
                                            <p:strVal val="#ppt_y"/>
                                          </p:val>
                                        </p:tav>
                                      </p:tavLst>
                                    </p:anim>
                                  </p:childTnLst>
                                </p:cTn>
                              </p:par>
                            </p:childTnLst>
                          </p:cTn>
                        </p:par>
                        <p:par>
                          <p:cTn id="170" fill="hold">
                            <p:stCondLst>
                              <p:cond delay="3000"/>
                            </p:stCondLst>
                            <p:childTnLst>
                              <p:par>
                                <p:cTn id="171" presetID="2" presetClass="exit" presetSubtype="12"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1+ppt_h/2"/>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12" fill="hold" grpId="3" nodeType="withEffect">
                                  <p:stCondLst>
                                    <p:cond delay="0"/>
                                  </p:stCondLst>
                                  <p:childTnLst>
                                    <p:anim calcmode="lin" valueType="num">
                                      <p:cBhvr additive="base">
                                        <p:cTn id="176" dur="3000"/>
                                        <p:tgtEl>
                                          <p:spTgt spid="7"/>
                                        </p:tgtEl>
                                        <p:attrNameLst>
                                          <p:attrName>ppt_x</p:attrName>
                                        </p:attrNameLst>
                                      </p:cBhvr>
                                      <p:tavLst>
                                        <p:tav tm="0">
                                          <p:val>
                                            <p:strVal val="ppt_x"/>
                                          </p:val>
                                        </p:tav>
                                        <p:tav tm="100000">
                                          <p:val>
                                            <p:strVal val="0-ppt_w/2"/>
                                          </p:val>
                                        </p:tav>
                                      </p:tavLst>
                                    </p:anim>
                                    <p:anim calcmode="lin" valueType="num">
                                      <p:cBhvr additive="base">
                                        <p:cTn id="177" dur="3000"/>
                                        <p:tgtEl>
                                          <p:spTgt spid="7"/>
                                        </p:tgtEl>
                                        <p:attrNameLst>
                                          <p:attrName>ppt_y</p:attrName>
                                        </p:attrNameLst>
                                      </p:cBhvr>
                                      <p:tavLst>
                                        <p:tav tm="0">
                                          <p:val>
                                            <p:strVal val="ppt_y"/>
                                          </p:val>
                                        </p:tav>
                                        <p:tav tm="100000">
                                          <p:val>
                                            <p:strVal val="1+ppt_h/2"/>
                                          </p:val>
                                        </p:tav>
                                      </p:tavLst>
                                    </p:anim>
                                    <p:set>
                                      <p:cBhvr>
                                        <p:cTn id="178" dur="1" fill="hold">
                                          <p:stCondLst>
                                            <p:cond delay="2999"/>
                                          </p:stCondLst>
                                        </p:cTn>
                                        <p:tgtEl>
                                          <p:spTgt spid="7"/>
                                        </p:tgtEl>
                                        <p:attrNameLst>
                                          <p:attrName>style.visibility</p:attrName>
                                        </p:attrNameLst>
                                      </p:cBhvr>
                                      <p:to>
                                        <p:strVal val="hidden"/>
                                      </p:to>
                                    </p:set>
                                  </p:childTnLst>
                                </p:cTn>
                              </p:par>
                              <p:par>
                                <p:cTn id="179" presetID="2" presetClass="exit" presetSubtype="12" fill="hold" grpId="3" nodeType="withEffect">
                                  <p:stCondLst>
                                    <p:cond delay="0"/>
                                  </p:stCondLst>
                                  <p:childTnLst>
                                    <p:anim calcmode="lin" valueType="num">
                                      <p:cBhvr additive="base">
                                        <p:cTn id="180" dur="3000"/>
                                        <p:tgtEl>
                                          <p:spTgt spid="10"/>
                                        </p:tgtEl>
                                        <p:attrNameLst>
                                          <p:attrName>ppt_x</p:attrName>
                                        </p:attrNameLst>
                                      </p:cBhvr>
                                      <p:tavLst>
                                        <p:tav tm="0">
                                          <p:val>
                                            <p:strVal val="ppt_x"/>
                                          </p:val>
                                        </p:tav>
                                        <p:tav tm="100000">
                                          <p:val>
                                            <p:strVal val="0-ppt_w/2"/>
                                          </p:val>
                                        </p:tav>
                                      </p:tavLst>
                                    </p:anim>
                                    <p:anim calcmode="lin" valueType="num">
                                      <p:cBhvr additive="base">
                                        <p:cTn id="181" dur="3000"/>
                                        <p:tgtEl>
                                          <p:spTgt spid="10"/>
                                        </p:tgtEl>
                                        <p:attrNameLst>
                                          <p:attrName>ppt_y</p:attrName>
                                        </p:attrNameLst>
                                      </p:cBhvr>
                                      <p:tavLst>
                                        <p:tav tm="0">
                                          <p:val>
                                            <p:strVal val="ppt_y"/>
                                          </p:val>
                                        </p:tav>
                                        <p:tav tm="100000">
                                          <p:val>
                                            <p:strVal val="1+ppt_h/2"/>
                                          </p:val>
                                        </p:tav>
                                      </p:tavLst>
                                    </p:anim>
                                    <p:set>
                                      <p:cBhvr>
                                        <p:cTn id="182" dur="1" fill="hold">
                                          <p:stCondLst>
                                            <p:cond delay="2999"/>
                                          </p:stCondLst>
                                        </p:cTn>
                                        <p:tgtEl>
                                          <p:spTgt spid="10"/>
                                        </p:tgtEl>
                                        <p:attrNameLst>
                                          <p:attrName>style.visibility</p:attrName>
                                        </p:attrNameLst>
                                      </p:cBhvr>
                                      <p:to>
                                        <p:strVal val="hidden"/>
                                      </p:to>
                                    </p:set>
                                  </p:childTnLst>
                                </p:cTn>
                              </p:par>
                              <p:par>
                                <p:cTn id="183" presetID="2" presetClass="exit" presetSubtype="12" fill="hold" grpId="3" nodeType="withEffect">
                                  <p:stCondLst>
                                    <p:cond delay="0"/>
                                  </p:stCondLst>
                                  <p:childTnLst>
                                    <p:anim calcmode="lin" valueType="num">
                                      <p:cBhvr additive="base">
                                        <p:cTn id="184" dur="3000"/>
                                        <p:tgtEl>
                                          <p:spTgt spid="12"/>
                                        </p:tgtEl>
                                        <p:attrNameLst>
                                          <p:attrName>ppt_x</p:attrName>
                                        </p:attrNameLst>
                                      </p:cBhvr>
                                      <p:tavLst>
                                        <p:tav tm="0">
                                          <p:val>
                                            <p:strVal val="ppt_x"/>
                                          </p:val>
                                        </p:tav>
                                        <p:tav tm="100000">
                                          <p:val>
                                            <p:strVal val="0-ppt_w/2"/>
                                          </p:val>
                                        </p:tav>
                                      </p:tavLst>
                                    </p:anim>
                                    <p:anim calcmode="lin" valueType="num">
                                      <p:cBhvr additive="base">
                                        <p:cTn id="185" dur="3000"/>
                                        <p:tgtEl>
                                          <p:spTgt spid="12"/>
                                        </p:tgtEl>
                                        <p:attrNameLst>
                                          <p:attrName>ppt_y</p:attrName>
                                        </p:attrNameLst>
                                      </p:cBhvr>
                                      <p:tavLst>
                                        <p:tav tm="0">
                                          <p:val>
                                            <p:strVal val="ppt_y"/>
                                          </p:val>
                                        </p:tav>
                                        <p:tav tm="100000">
                                          <p:val>
                                            <p:strVal val="1+ppt_h/2"/>
                                          </p:val>
                                        </p:tav>
                                      </p:tavLst>
                                    </p:anim>
                                    <p:set>
                                      <p:cBhvr>
                                        <p:cTn id="186" dur="1" fill="hold">
                                          <p:stCondLst>
                                            <p:cond delay="2999"/>
                                          </p:stCondLst>
                                        </p:cTn>
                                        <p:tgtEl>
                                          <p:spTgt spid="12"/>
                                        </p:tgtEl>
                                        <p:attrNameLst>
                                          <p:attrName>style.visibility</p:attrName>
                                        </p:attrNameLst>
                                      </p:cBhvr>
                                      <p:to>
                                        <p:strVal val="hidden"/>
                                      </p:to>
                                    </p:set>
                                  </p:childTnLst>
                                </p:cTn>
                              </p:par>
                              <p:par>
                                <p:cTn id="187" presetID="2" presetClass="exit" presetSubtype="12" fill="hold" grpId="3" nodeType="withEffect">
                                  <p:stCondLst>
                                    <p:cond delay="0"/>
                                  </p:stCondLst>
                                  <p:childTnLst>
                                    <p:anim calcmode="lin" valueType="num">
                                      <p:cBhvr additive="base">
                                        <p:cTn id="188" dur="3000"/>
                                        <p:tgtEl>
                                          <p:spTgt spid="13"/>
                                        </p:tgtEl>
                                        <p:attrNameLst>
                                          <p:attrName>ppt_x</p:attrName>
                                        </p:attrNameLst>
                                      </p:cBhvr>
                                      <p:tavLst>
                                        <p:tav tm="0">
                                          <p:val>
                                            <p:strVal val="ppt_x"/>
                                          </p:val>
                                        </p:tav>
                                        <p:tav tm="100000">
                                          <p:val>
                                            <p:strVal val="0-ppt_w/2"/>
                                          </p:val>
                                        </p:tav>
                                      </p:tavLst>
                                    </p:anim>
                                    <p:anim calcmode="lin" valueType="num">
                                      <p:cBhvr additive="base">
                                        <p:cTn id="189" dur="3000"/>
                                        <p:tgtEl>
                                          <p:spTgt spid="13"/>
                                        </p:tgtEl>
                                        <p:attrNameLst>
                                          <p:attrName>ppt_y</p:attrName>
                                        </p:attrNameLst>
                                      </p:cBhvr>
                                      <p:tavLst>
                                        <p:tav tm="0">
                                          <p:val>
                                            <p:strVal val="ppt_y"/>
                                          </p:val>
                                        </p:tav>
                                        <p:tav tm="100000">
                                          <p:val>
                                            <p:strVal val="1+ppt_h/2"/>
                                          </p:val>
                                        </p:tav>
                                      </p:tavLst>
                                    </p:anim>
                                    <p:set>
                                      <p:cBhvr>
                                        <p:cTn id="190" dur="1" fill="hold">
                                          <p:stCondLst>
                                            <p:cond delay="2999"/>
                                          </p:stCondLst>
                                        </p:cTn>
                                        <p:tgtEl>
                                          <p:spTgt spid="13"/>
                                        </p:tgtEl>
                                        <p:attrNameLst>
                                          <p:attrName>style.visibility</p:attrName>
                                        </p:attrNameLst>
                                      </p:cBhvr>
                                      <p:to>
                                        <p:strVal val="hidden"/>
                                      </p:to>
                                    </p:set>
                                  </p:childTnLst>
                                </p:cTn>
                              </p:par>
                              <p:par>
                                <p:cTn id="191" presetID="2" presetClass="exit" presetSubtype="12" fill="hold" grpId="3" nodeType="withEffect">
                                  <p:stCondLst>
                                    <p:cond delay="0"/>
                                  </p:stCondLst>
                                  <p:childTnLst>
                                    <p:anim calcmode="lin" valueType="num">
                                      <p:cBhvr additive="base">
                                        <p:cTn id="192" dur="3000"/>
                                        <p:tgtEl>
                                          <p:spTgt spid="15"/>
                                        </p:tgtEl>
                                        <p:attrNameLst>
                                          <p:attrName>ppt_x</p:attrName>
                                        </p:attrNameLst>
                                      </p:cBhvr>
                                      <p:tavLst>
                                        <p:tav tm="0">
                                          <p:val>
                                            <p:strVal val="ppt_x"/>
                                          </p:val>
                                        </p:tav>
                                        <p:tav tm="100000">
                                          <p:val>
                                            <p:strVal val="0-ppt_w/2"/>
                                          </p:val>
                                        </p:tav>
                                      </p:tavLst>
                                    </p:anim>
                                    <p:anim calcmode="lin" valueType="num">
                                      <p:cBhvr additive="base">
                                        <p:cTn id="193" dur="3000"/>
                                        <p:tgtEl>
                                          <p:spTgt spid="15"/>
                                        </p:tgtEl>
                                        <p:attrNameLst>
                                          <p:attrName>ppt_y</p:attrName>
                                        </p:attrNameLst>
                                      </p:cBhvr>
                                      <p:tavLst>
                                        <p:tav tm="0">
                                          <p:val>
                                            <p:strVal val="ppt_y"/>
                                          </p:val>
                                        </p:tav>
                                        <p:tav tm="100000">
                                          <p:val>
                                            <p:strVal val="1+ppt_h/2"/>
                                          </p:val>
                                        </p:tav>
                                      </p:tavLst>
                                    </p:anim>
                                    <p:set>
                                      <p:cBhvr>
                                        <p:cTn id="194" dur="1" fill="hold">
                                          <p:stCondLst>
                                            <p:cond delay="2999"/>
                                          </p:stCondLst>
                                        </p:cTn>
                                        <p:tgtEl>
                                          <p:spTgt spid="15"/>
                                        </p:tgtEl>
                                        <p:attrNameLst>
                                          <p:attrName>style.visibility</p:attrName>
                                        </p:attrNameLst>
                                      </p:cBhvr>
                                      <p:to>
                                        <p:strVal val="hidden"/>
                                      </p:to>
                                    </p:set>
                                  </p:childTnLst>
                                </p:cTn>
                              </p:par>
                              <p:par>
                                <p:cTn id="195" presetID="2" presetClass="exit" presetSubtype="12" fill="hold" grpId="3" nodeType="withEffect">
                                  <p:stCondLst>
                                    <p:cond delay="0"/>
                                  </p:stCondLst>
                                  <p:childTnLst>
                                    <p:anim calcmode="lin" valueType="num">
                                      <p:cBhvr additive="base">
                                        <p:cTn id="196" dur="3000"/>
                                        <p:tgtEl>
                                          <p:spTgt spid="17"/>
                                        </p:tgtEl>
                                        <p:attrNameLst>
                                          <p:attrName>ppt_x</p:attrName>
                                        </p:attrNameLst>
                                      </p:cBhvr>
                                      <p:tavLst>
                                        <p:tav tm="0">
                                          <p:val>
                                            <p:strVal val="ppt_x"/>
                                          </p:val>
                                        </p:tav>
                                        <p:tav tm="100000">
                                          <p:val>
                                            <p:strVal val="0-ppt_w/2"/>
                                          </p:val>
                                        </p:tav>
                                      </p:tavLst>
                                    </p:anim>
                                    <p:anim calcmode="lin" valueType="num">
                                      <p:cBhvr additive="base">
                                        <p:cTn id="197" dur="3000"/>
                                        <p:tgtEl>
                                          <p:spTgt spid="17"/>
                                        </p:tgtEl>
                                        <p:attrNameLst>
                                          <p:attrName>ppt_y</p:attrName>
                                        </p:attrNameLst>
                                      </p:cBhvr>
                                      <p:tavLst>
                                        <p:tav tm="0">
                                          <p:val>
                                            <p:strVal val="ppt_y"/>
                                          </p:val>
                                        </p:tav>
                                        <p:tav tm="100000">
                                          <p:val>
                                            <p:strVal val="1+ppt_h/2"/>
                                          </p:val>
                                        </p:tav>
                                      </p:tavLst>
                                    </p:anim>
                                    <p:set>
                                      <p:cBhvr>
                                        <p:cTn id="198" dur="1" fill="hold">
                                          <p:stCondLst>
                                            <p:cond delay="2999"/>
                                          </p:stCondLst>
                                        </p:cTn>
                                        <p:tgtEl>
                                          <p:spTgt spid="17"/>
                                        </p:tgtEl>
                                        <p:attrNameLst>
                                          <p:attrName>style.visibility</p:attrName>
                                        </p:attrNameLst>
                                      </p:cBhvr>
                                      <p:to>
                                        <p:strVal val="hidden"/>
                                      </p:to>
                                    </p:set>
                                  </p:childTnLst>
                                </p:cTn>
                              </p:par>
                              <p:par>
                                <p:cTn id="199" presetID="2" presetClass="exit" presetSubtype="12" fill="hold" grpId="3" nodeType="withEffect">
                                  <p:stCondLst>
                                    <p:cond delay="0"/>
                                  </p:stCondLst>
                                  <p:childTnLst>
                                    <p:anim calcmode="lin" valueType="num">
                                      <p:cBhvr additive="base">
                                        <p:cTn id="200" dur="3000"/>
                                        <p:tgtEl>
                                          <p:spTgt spid="20"/>
                                        </p:tgtEl>
                                        <p:attrNameLst>
                                          <p:attrName>ppt_x</p:attrName>
                                        </p:attrNameLst>
                                      </p:cBhvr>
                                      <p:tavLst>
                                        <p:tav tm="0">
                                          <p:val>
                                            <p:strVal val="ppt_x"/>
                                          </p:val>
                                        </p:tav>
                                        <p:tav tm="100000">
                                          <p:val>
                                            <p:strVal val="0-ppt_w/2"/>
                                          </p:val>
                                        </p:tav>
                                      </p:tavLst>
                                    </p:anim>
                                    <p:anim calcmode="lin" valueType="num">
                                      <p:cBhvr additive="base">
                                        <p:cTn id="201" dur="3000"/>
                                        <p:tgtEl>
                                          <p:spTgt spid="20"/>
                                        </p:tgtEl>
                                        <p:attrNameLst>
                                          <p:attrName>ppt_y</p:attrName>
                                        </p:attrNameLst>
                                      </p:cBhvr>
                                      <p:tavLst>
                                        <p:tav tm="0">
                                          <p:val>
                                            <p:strVal val="ppt_y"/>
                                          </p:val>
                                        </p:tav>
                                        <p:tav tm="100000">
                                          <p:val>
                                            <p:strVal val="1+ppt_h/2"/>
                                          </p:val>
                                        </p:tav>
                                      </p:tavLst>
                                    </p:anim>
                                    <p:set>
                                      <p:cBhvr>
                                        <p:cTn id="202" dur="1" fill="hold">
                                          <p:stCondLst>
                                            <p:cond delay="2999"/>
                                          </p:stCondLst>
                                        </p:cTn>
                                        <p:tgtEl>
                                          <p:spTgt spid="20"/>
                                        </p:tgtEl>
                                        <p:attrNameLst>
                                          <p:attrName>style.visibility</p:attrName>
                                        </p:attrNameLst>
                                      </p:cBhvr>
                                      <p:to>
                                        <p:strVal val="hidden"/>
                                      </p:to>
                                    </p:set>
                                  </p:childTnLst>
                                </p:cTn>
                              </p:par>
                              <p:par>
                                <p:cTn id="203" presetID="2" presetClass="exit" presetSubtype="12" fill="hold" grpId="3" nodeType="withEffect">
                                  <p:stCondLst>
                                    <p:cond delay="0"/>
                                  </p:stCondLst>
                                  <p:childTnLst>
                                    <p:anim calcmode="lin" valueType="num">
                                      <p:cBhvr additive="base">
                                        <p:cTn id="204" dur="3000"/>
                                        <p:tgtEl>
                                          <p:spTgt spid="22"/>
                                        </p:tgtEl>
                                        <p:attrNameLst>
                                          <p:attrName>ppt_x</p:attrName>
                                        </p:attrNameLst>
                                      </p:cBhvr>
                                      <p:tavLst>
                                        <p:tav tm="0">
                                          <p:val>
                                            <p:strVal val="ppt_x"/>
                                          </p:val>
                                        </p:tav>
                                        <p:tav tm="100000">
                                          <p:val>
                                            <p:strVal val="0-ppt_w/2"/>
                                          </p:val>
                                        </p:tav>
                                      </p:tavLst>
                                    </p:anim>
                                    <p:anim calcmode="lin" valueType="num">
                                      <p:cBhvr additive="base">
                                        <p:cTn id="205" dur="3000"/>
                                        <p:tgtEl>
                                          <p:spTgt spid="22"/>
                                        </p:tgtEl>
                                        <p:attrNameLst>
                                          <p:attrName>ppt_y</p:attrName>
                                        </p:attrNameLst>
                                      </p:cBhvr>
                                      <p:tavLst>
                                        <p:tav tm="0">
                                          <p:val>
                                            <p:strVal val="ppt_y"/>
                                          </p:val>
                                        </p:tav>
                                        <p:tav tm="100000">
                                          <p:val>
                                            <p:strVal val="1+ppt_h/2"/>
                                          </p:val>
                                        </p:tav>
                                      </p:tavLst>
                                    </p:anim>
                                    <p:set>
                                      <p:cBhvr>
                                        <p:cTn id="206" dur="1" fill="hold">
                                          <p:stCondLst>
                                            <p:cond delay="2999"/>
                                          </p:stCondLst>
                                        </p:cTn>
                                        <p:tgtEl>
                                          <p:spTgt spid="22"/>
                                        </p:tgtEl>
                                        <p:attrNameLst>
                                          <p:attrName>style.visibility</p:attrName>
                                        </p:attrNameLst>
                                      </p:cBhvr>
                                      <p:to>
                                        <p:strVal val="hidden"/>
                                      </p:to>
                                    </p:set>
                                  </p:childTnLst>
                                </p:cTn>
                              </p:par>
                              <p:par>
                                <p:cTn id="207" presetID="2" presetClass="exit" presetSubtype="6" fill="hold" grpId="3"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1+ppt_w/2"/>
                                          </p:val>
                                        </p:tav>
                                      </p:tavLst>
                                    </p:anim>
                                    <p:anim calcmode="lin" valueType="num">
                                      <p:cBhvr additive="base">
                                        <p:cTn id="209" dur="3000"/>
                                        <p:tgtEl>
                                          <p:spTgt spid="6"/>
                                        </p:tgtEl>
                                        <p:attrNameLst>
                                          <p:attrName>ppt_y</p:attrName>
                                        </p:attrNameLst>
                                      </p:cBhvr>
                                      <p:tavLst>
                                        <p:tav tm="0">
                                          <p:val>
                                            <p:strVal val="ppt_y"/>
                                          </p:val>
                                        </p:tav>
                                        <p:tav tm="100000">
                                          <p:val>
                                            <p:strVal val="1+ppt_h/2"/>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6" fill="hold" grpId="3"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1+ppt_w/2"/>
                                          </p:val>
                                        </p:tav>
                                      </p:tavLst>
                                    </p:anim>
                                    <p:anim calcmode="lin" valueType="num">
                                      <p:cBhvr additive="base">
                                        <p:cTn id="213" dur="3000"/>
                                        <p:tgtEl>
                                          <p:spTgt spid="8"/>
                                        </p:tgtEl>
                                        <p:attrNameLst>
                                          <p:attrName>ppt_y</p:attrName>
                                        </p:attrNameLst>
                                      </p:cBhvr>
                                      <p:tavLst>
                                        <p:tav tm="0">
                                          <p:val>
                                            <p:strVal val="ppt_y"/>
                                          </p:val>
                                        </p:tav>
                                        <p:tav tm="100000">
                                          <p:val>
                                            <p:strVal val="1+ppt_h/2"/>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6" fill="hold" grpId="3"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1+ppt_w/2"/>
                                          </p:val>
                                        </p:tav>
                                      </p:tavLst>
                                    </p:anim>
                                    <p:anim calcmode="lin" valueType="num">
                                      <p:cBhvr additive="base">
                                        <p:cTn id="217" dur="3000"/>
                                        <p:tgtEl>
                                          <p:spTgt spid="9"/>
                                        </p:tgtEl>
                                        <p:attrNameLst>
                                          <p:attrName>ppt_y</p:attrName>
                                        </p:attrNameLst>
                                      </p:cBhvr>
                                      <p:tavLst>
                                        <p:tav tm="0">
                                          <p:val>
                                            <p:strVal val="ppt_y"/>
                                          </p:val>
                                        </p:tav>
                                        <p:tav tm="100000">
                                          <p:val>
                                            <p:strVal val="1+ppt_h/2"/>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6" fill="hold" grpId="3" nodeType="withEffect">
                                  <p:stCondLst>
                                    <p:cond delay="0"/>
                                  </p:stCondLst>
                                  <p:childTnLst>
                                    <p:anim calcmode="lin" valueType="num">
                                      <p:cBhvr additive="base">
                                        <p:cTn id="220" dur="3000"/>
                                        <p:tgtEl>
                                          <p:spTgt spid="11"/>
                                        </p:tgtEl>
                                        <p:attrNameLst>
                                          <p:attrName>ppt_x</p:attrName>
                                        </p:attrNameLst>
                                      </p:cBhvr>
                                      <p:tavLst>
                                        <p:tav tm="0">
                                          <p:val>
                                            <p:strVal val="ppt_x"/>
                                          </p:val>
                                        </p:tav>
                                        <p:tav tm="100000">
                                          <p:val>
                                            <p:strVal val="1+ppt_w/2"/>
                                          </p:val>
                                        </p:tav>
                                      </p:tavLst>
                                    </p:anim>
                                    <p:anim calcmode="lin" valueType="num">
                                      <p:cBhvr additive="base">
                                        <p:cTn id="221" dur="3000"/>
                                        <p:tgtEl>
                                          <p:spTgt spid="11"/>
                                        </p:tgtEl>
                                        <p:attrNameLst>
                                          <p:attrName>ppt_y</p:attrName>
                                        </p:attrNameLst>
                                      </p:cBhvr>
                                      <p:tavLst>
                                        <p:tav tm="0">
                                          <p:val>
                                            <p:strVal val="ppt_y"/>
                                          </p:val>
                                        </p:tav>
                                        <p:tav tm="100000">
                                          <p:val>
                                            <p:strVal val="1+ppt_h/2"/>
                                          </p:val>
                                        </p:tav>
                                      </p:tavLst>
                                    </p:anim>
                                    <p:set>
                                      <p:cBhvr>
                                        <p:cTn id="222" dur="1" fill="hold">
                                          <p:stCondLst>
                                            <p:cond delay="2999"/>
                                          </p:stCondLst>
                                        </p:cTn>
                                        <p:tgtEl>
                                          <p:spTgt spid="11"/>
                                        </p:tgtEl>
                                        <p:attrNameLst>
                                          <p:attrName>style.visibility</p:attrName>
                                        </p:attrNameLst>
                                      </p:cBhvr>
                                      <p:to>
                                        <p:strVal val="hidden"/>
                                      </p:to>
                                    </p:set>
                                  </p:childTnLst>
                                </p:cTn>
                              </p:par>
                              <p:par>
                                <p:cTn id="223" presetID="2" presetClass="exit" presetSubtype="6" fill="hold" grpId="3"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1+ppt_w/2"/>
                                          </p:val>
                                        </p:tav>
                                      </p:tavLst>
                                    </p:anim>
                                    <p:anim calcmode="lin" valueType="num">
                                      <p:cBhvr additive="base">
                                        <p:cTn id="225" dur="3000"/>
                                        <p:tgtEl>
                                          <p:spTgt spid="14"/>
                                        </p:tgtEl>
                                        <p:attrNameLst>
                                          <p:attrName>ppt_y</p:attrName>
                                        </p:attrNameLst>
                                      </p:cBhvr>
                                      <p:tavLst>
                                        <p:tav tm="0">
                                          <p:val>
                                            <p:strVal val="ppt_y"/>
                                          </p:val>
                                        </p:tav>
                                        <p:tav tm="100000">
                                          <p:val>
                                            <p:strVal val="1+ppt_h/2"/>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6" fill="hold" grpId="3"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1+ppt_w/2"/>
                                          </p:val>
                                        </p:tav>
                                      </p:tavLst>
                                    </p:anim>
                                    <p:anim calcmode="lin" valueType="num">
                                      <p:cBhvr additive="base">
                                        <p:cTn id="229" dur="3000"/>
                                        <p:tgtEl>
                                          <p:spTgt spid="16"/>
                                        </p:tgtEl>
                                        <p:attrNameLst>
                                          <p:attrName>ppt_y</p:attrName>
                                        </p:attrNameLst>
                                      </p:cBhvr>
                                      <p:tavLst>
                                        <p:tav tm="0">
                                          <p:val>
                                            <p:strVal val="ppt_y"/>
                                          </p:val>
                                        </p:tav>
                                        <p:tav tm="100000">
                                          <p:val>
                                            <p:strVal val="1+ppt_h/2"/>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6" fill="hold" grpId="3"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1+ppt_w/2"/>
                                          </p:val>
                                        </p:tav>
                                      </p:tavLst>
                                    </p:anim>
                                    <p:anim calcmode="lin" valueType="num">
                                      <p:cBhvr additive="base">
                                        <p:cTn id="233" dur="3000"/>
                                        <p:tgtEl>
                                          <p:spTgt spid="18"/>
                                        </p:tgtEl>
                                        <p:attrNameLst>
                                          <p:attrName>ppt_y</p:attrName>
                                        </p:attrNameLst>
                                      </p:cBhvr>
                                      <p:tavLst>
                                        <p:tav tm="0">
                                          <p:val>
                                            <p:strVal val="ppt_y"/>
                                          </p:val>
                                        </p:tav>
                                        <p:tav tm="100000">
                                          <p:val>
                                            <p:strVal val="1+ppt_h/2"/>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6" fill="hold" grpId="3" nodeType="withEffect">
                                  <p:stCondLst>
                                    <p:cond delay="0"/>
                                  </p:stCondLst>
                                  <p:childTnLst>
                                    <p:anim calcmode="lin" valueType="num">
                                      <p:cBhvr additive="base">
                                        <p:cTn id="236" dur="3000"/>
                                        <p:tgtEl>
                                          <p:spTgt spid="19"/>
                                        </p:tgtEl>
                                        <p:attrNameLst>
                                          <p:attrName>ppt_x</p:attrName>
                                        </p:attrNameLst>
                                      </p:cBhvr>
                                      <p:tavLst>
                                        <p:tav tm="0">
                                          <p:val>
                                            <p:strVal val="ppt_x"/>
                                          </p:val>
                                        </p:tav>
                                        <p:tav tm="100000">
                                          <p:val>
                                            <p:strVal val="1+ppt_w/2"/>
                                          </p:val>
                                        </p:tav>
                                      </p:tavLst>
                                    </p:anim>
                                    <p:anim calcmode="lin" valueType="num">
                                      <p:cBhvr additive="base">
                                        <p:cTn id="237" dur="3000"/>
                                        <p:tgtEl>
                                          <p:spTgt spid="19"/>
                                        </p:tgtEl>
                                        <p:attrNameLst>
                                          <p:attrName>ppt_y</p:attrName>
                                        </p:attrNameLst>
                                      </p:cBhvr>
                                      <p:tavLst>
                                        <p:tav tm="0">
                                          <p:val>
                                            <p:strVal val="ppt_y"/>
                                          </p:val>
                                        </p:tav>
                                        <p:tav tm="100000">
                                          <p:val>
                                            <p:strVal val="1+ppt_h/2"/>
                                          </p:val>
                                        </p:tav>
                                      </p:tavLst>
                                    </p:anim>
                                    <p:set>
                                      <p:cBhvr>
                                        <p:cTn id="238" dur="1" fill="hold">
                                          <p:stCondLst>
                                            <p:cond delay="2999"/>
                                          </p:stCondLst>
                                        </p:cTn>
                                        <p:tgtEl>
                                          <p:spTgt spid="19"/>
                                        </p:tgtEl>
                                        <p:attrNameLst>
                                          <p:attrName>style.visibility</p:attrName>
                                        </p:attrNameLst>
                                      </p:cBhvr>
                                      <p:to>
                                        <p:strVal val="hidden"/>
                                      </p:to>
                                    </p:set>
                                  </p:childTnLst>
                                </p:cTn>
                              </p:par>
                              <p:par>
                                <p:cTn id="239" presetID="2" presetClass="exit" presetSubtype="6" fill="hold" grpId="3" nodeType="withEffect">
                                  <p:stCondLst>
                                    <p:cond delay="0"/>
                                  </p:stCondLst>
                                  <p:childTnLst>
                                    <p:anim calcmode="lin" valueType="num">
                                      <p:cBhvr additive="base">
                                        <p:cTn id="240" dur="3000"/>
                                        <p:tgtEl>
                                          <p:spTgt spid="21"/>
                                        </p:tgtEl>
                                        <p:attrNameLst>
                                          <p:attrName>ppt_x</p:attrName>
                                        </p:attrNameLst>
                                      </p:cBhvr>
                                      <p:tavLst>
                                        <p:tav tm="0">
                                          <p:val>
                                            <p:strVal val="ppt_x"/>
                                          </p:val>
                                        </p:tav>
                                        <p:tav tm="100000">
                                          <p:val>
                                            <p:strVal val="1+ppt_w/2"/>
                                          </p:val>
                                        </p:tav>
                                      </p:tavLst>
                                    </p:anim>
                                    <p:anim calcmode="lin" valueType="num">
                                      <p:cBhvr additive="base">
                                        <p:cTn id="241" dur="3000"/>
                                        <p:tgtEl>
                                          <p:spTgt spid="21"/>
                                        </p:tgtEl>
                                        <p:attrNameLst>
                                          <p:attrName>ppt_y</p:attrName>
                                        </p:attrNameLst>
                                      </p:cBhvr>
                                      <p:tavLst>
                                        <p:tav tm="0">
                                          <p:val>
                                            <p:strVal val="ppt_y"/>
                                          </p:val>
                                        </p:tav>
                                        <p:tav tm="100000">
                                          <p:val>
                                            <p:strVal val="1+ppt_h/2"/>
                                          </p:val>
                                        </p:tav>
                                      </p:tavLst>
                                    </p:anim>
                                    <p:set>
                                      <p:cBhvr>
                                        <p:cTn id="242" dur="1" fill="hold">
                                          <p:stCondLst>
                                            <p:cond delay="2999"/>
                                          </p:stCondLst>
                                        </p:cTn>
                                        <p:tgtEl>
                                          <p:spTgt spid="21"/>
                                        </p:tgtEl>
                                        <p:attrNameLst>
                                          <p:attrName>style.visibility</p:attrName>
                                        </p:attrNameLst>
                                      </p:cBhvr>
                                      <p:to>
                                        <p:strVal val="hidden"/>
                                      </p:to>
                                    </p:set>
                                  </p:childTnLst>
                                </p:cTn>
                              </p:par>
                              <p:par>
                                <p:cTn id="243" presetID="19" presetClass="exit" presetSubtype="10" fill="hold" grpId="4" nodeType="withEffect">
                                  <p:stCondLst>
                                    <p:cond delay="0"/>
                                  </p:stCondLst>
                                  <p:childTnLst>
                                    <p:anim calcmode="lin" valueType="num">
                                      <p:cBhvr>
                                        <p:cTn id="244" dur="3000"/>
                                        <p:tgtEl>
                                          <p:spTgt spid="5"/>
                                        </p:tgtEl>
                                        <p:attrNameLst>
                                          <p:attrName>ppt_h</p:attrName>
                                        </p:attrNameLst>
                                      </p:cBhvr>
                                      <p:tavLst>
                                        <p:tav tm="0">
                                          <p:val>
                                            <p:strVal val="ppt_h"/>
                                          </p:val>
                                        </p:tav>
                                        <p:tav tm="100000">
                                          <p:val>
                                            <p:strVal val="ppt_h"/>
                                          </p:val>
                                        </p:tav>
                                      </p:tavLst>
                                    </p:anim>
                                    <p:anim calcmode="lin" valueType="num">
                                      <p:cBhvr>
                                        <p:cTn id="24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6" dur="1" fill="hold">
                                          <p:stCondLst>
                                            <p:cond delay="2999"/>
                                          </p:stCondLst>
                                        </p:cTn>
                                        <p:tgtEl>
                                          <p:spTgt spid="5"/>
                                        </p:tgtEl>
                                        <p:attrNameLst>
                                          <p:attrName>style.visibility</p:attrName>
                                        </p:attrNameLst>
                                      </p:cBhvr>
                                      <p:to>
                                        <p:strVal val="hidden"/>
                                      </p:to>
                                    </p:set>
                                  </p:childTnLst>
                                </p:cTn>
                              </p:par>
                              <p:par>
                                <p:cTn id="247" presetID="19" presetClass="exit" presetSubtype="10" fill="hold" grpId="4" nodeType="withEffect">
                                  <p:stCondLst>
                                    <p:cond delay="0"/>
                                  </p:stCondLst>
                                  <p:childTnLst>
                                    <p:anim calcmode="lin" valueType="num">
                                      <p:cBhvr>
                                        <p:cTn id="248" dur="3000"/>
                                        <p:tgtEl>
                                          <p:spTgt spid="6"/>
                                        </p:tgtEl>
                                        <p:attrNameLst>
                                          <p:attrName>ppt_h</p:attrName>
                                        </p:attrNameLst>
                                      </p:cBhvr>
                                      <p:tavLst>
                                        <p:tav tm="0">
                                          <p:val>
                                            <p:strVal val="ppt_h"/>
                                          </p:val>
                                        </p:tav>
                                        <p:tav tm="100000">
                                          <p:val>
                                            <p:strVal val="ppt_h"/>
                                          </p:val>
                                        </p:tav>
                                      </p:tavLst>
                                    </p:anim>
                                    <p:anim calcmode="lin" valueType="num">
                                      <p:cBhvr>
                                        <p:cTn id="24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0" dur="1" fill="hold">
                                          <p:stCondLst>
                                            <p:cond delay="2999"/>
                                          </p:stCondLst>
                                        </p:cTn>
                                        <p:tgtEl>
                                          <p:spTgt spid="6"/>
                                        </p:tgtEl>
                                        <p:attrNameLst>
                                          <p:attrName>style.visibility</p:attrName>
                                        </p:attrNameLst>
                                      </p:cBhvr>
                                      <p:to>
                                        <p:strVal val="hidden"/>
                                      </p:to>
                                    </p:set>
                                  </p:childTnLst>
                                </p:cTn>
                              </p:par>
                              <p:par>
                                <p:cTn id="251" presetID="19" presetClass="exit" presetSubtype="10" fill="hold" grpId="4" nodeType="withEffect">
                                  <p:stCondLst>
                                    <p:cond delay="0"/>
                                  </p:stCondLst>
                                  <p:childTnLst>
                                    <p:anim calcmode="lin" valueType="num">
                                      <p:cBhvr>
                                        <p:cTn id="252" dur="3000"/>
                                        <p:tgtEl>
                                          <p:spTgt spid="7"/>
                                        </p:tgtEl>
                                        <p:attrNameLst>
                                          <p:attrName>ppt_h</p:attrName>
                                        </p:attrNameLst>
                                      </p:cBhvr>
                                      <p:tavLst>
                                        <p:tav tm="0">
                                          <p:val>
                                            <p:strVal val="ppt_h"/>
                                          </p:val>
                                        </p:tav>
                                        <p:tav tm="100000">
                                          <p:val>
                                            <p:strVal val="ppt_h"/>
                                          </p:val>
                                        </p:tav>
                                      </p:tavLst>
                                    </p:anim>
                                    <p:anim calcmode="lin" valueType="num">
                                      <p:cBhvr>
                                        <p:cTn id="25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4" dur="1" fill="hold">
                                          <p:stCondLst>
                                            <p:cond delay="2999"/>
                                          </p:stCondLst>
                                        </p:cTn>
                                        <p:tgtEl>
                                          <p:spTgt spid="7"/>
                                        </p:tgtEl>
                                        <p:attrNameLst>
                                          <p:attrName>style.visibility</p:attrName>
                                        </p:attrNameLst>
                                      </p:cBhvr>
                                      <p:to>
                                        <p:strVal val="hidden"/>
                                      </p:to>
                                    </p:set>
                                  </p:childTnLst>
                                </p:cTn>
                              </p:par>
                              <p:par>
                                <p:cTn id="255" presetID="19" presetClass="exit" presetSubtype="10" fill="hold" grpId="4" nodeType="withEffect">
                                  <p:stCondLst>
                                    <p:cond delay="0"/>
                                  </p:stCondLst>
                                  <p:childTnLst>
                                    <p:anim calcmode="lin" valueType="num">
                                      <p:cBhvr>
                                        <p:cTn id="256" dur="3000"/>
                                        <p:tgtEl>
                                          <p:spTgt spid="8"/>
                                        </p:tgtEl>
                                        <p:attrNameLst>
                                          <p:attrName>ppt_h</p:attrName>
                                        </p:attrNameLst>
                                      </p:cBhvr>
                                      <p:tavLst>
                                        <p:tav tm="0">
                                          <p:val>
                                            <p:strVal val="ppt_h"/>
                                          </p:val>
                                        </p:tav>
                                        <p:tav tm="100000">
                                          <p:val>
                                            <p:strVal val="ppt_h"/>
                                          </p:val>
                                        </p:tav>
                                      </p:tavLst>
                                    </p:anim>
                                    <p:anim calcmode="lin" valueType="num">
                                      <p:cBhvr>
                                        <p:cTn id="25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8" dur="1" fill="hold">
                                          <p:stCondLst>
                                            <p:cond delay="2999"/>
                                          </p:stCondLst>
                                        </p:cTn>
                                        <p:tgtEl>
                                          <p:spTgt spid="8"/>
                                        </p:tgtEl>
                                        <p:attrNameLst>
                                          <p:attrName>style.visibility</p:attrName>
                                        </p:attrNameLst>
                                      </p:cBhvr>
                                      <p:to>
                                        <p:strVal val="hidden"/>
                                      </p:to>
                                    </p:set>
                                  </p:childTnLst>
                                </p:cTn>
                              </p:par>
                              <p:par>
                                <p:cTn id="259" presetID="19" presetClass="exit" presetSubtype="10" fill="hold" grpId="4" nodeType="withEffect">
                                  <p:stCondLst>
                                    <p:cond delay="0"/>
                                  </p:stCondLst>
                                  <p:childTnLst>
                                    <p:anim calcmode="lin" valueType="num">
                                      <p:cBhvr>
                                        <p:cTn id="260" dur="3000"/>
                                        <p:tgtEl>
                                          <p:spTgt spid="9"/>
                                        </p:tgtEl>
                                        <p:attrNameLst>
                                          <p:attrName>ppt_h</p:attrName>
                                        </p:attrNameLst>
                                      </p:cBhvr>
                                      <p:tavLst>
                                        <p:tav tm="0">
                                          <p:val>
                                            <p:strVal val="ppt_h"/>
                                          </p:val>
                                        </p:tav>
                                        <p:tav tm="100000">
                                          <p:val>
                                            <p:strVal val="ppt_h"/>
                                          </p:val>
                                        </p:tav>
                                      </p:tavLst>
                                    </p:anim>
                                    <p:anim calcmode="lin" valueType="num">
                                      <p:cBhvr>
                                        <p:cTn id="26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2" dur="1" fill="hold">
                                          <p:stCondLst>
                                            <p:cond delay="2999"/>
                                          </p:stCondLst>
                                        </p:cTn>
                                        <p:tgtEl>
                                          <p:spTgt spid="9"/>
                                        </p:tgtEl>
                                        <p:attrNameLst>
                                          <p:attrName>style.visibility</p:attrName>
                                        </p:attrNameLst>
                                      </p:cBhvr>
                                      <p:to>
                                        <p:strVal val="hidden"/>
                                      </p:to>
                                    </p:set>
                                  </p:childTnLst>
                                </p:cTn>
                              </p:par>
                              <p:par>
                                <p:cTn id="263" presetID="19" presetClass="exit" presetSubtype="10" fill="hold" grpId="4" nodeType="withEffect">
                                  <p:stCondLst>
                                    <p:cond delay="0"/>
                                  </p:stCondLst>
                                  <p:childTnLst>
                                    <p:anim calcmode="lin" valueType="num">
                                      <p:cBhvr>
                                        <p:cTn id="264" dur="3000"/>
                                        <p:tgtEl>
                                          <p:spTgt spid="10"/>
                                        </p:tgtEl>
                                        <p:attrNameLst>
                                          <p:attrName>ppt_h</p:attrName>
                                        </p:attrNameLst>
                                      </p:cBhvr>
                                      <p:tavLst>
                                        <p:tav tm="0">
                                          <p:val>
                                            <p:strVal val="ppt_h"/>
                                          </p:val>
                                        </p:tav>
                                        <p:tav tm="100000">
                                          <p:val>
                                            <p:strVal val="ppt_h"/>
                                          </p:val>
                                        </p:tav>
                                      </p:tavLst>
                                    </p:anim>
                                    <p:anim calcmode="lin" valueType="num">
                                      <p:cBhvr>
                                        <p:cTn id="26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10"/>
                                        </p:tgtEl>
                                        <p:attrNameLst>
                                          <p:attrName>style.visibility</p:attrName>
                                        </p:attrNameLst>
                                      </p:cBhvr>
                                      <p:to>
                                        <p:strVal val="hidden"/>
                                      </p:to>
                                    </p:set>
                                  </p:childTnLst>
                                </p:cTn>
                              </p:par>
                              <p:par>
                                <p:cTn id="267" presetID="19" presetClass="exit" presetSubtype="10" fill="hold" grpId="4" nodeType="withEffect">
                                  <p:stCondLst>
                                    <p:cond delay="0"/>
                                  </p:stCondLst>
                                  <p:childTnLst>
                                    <p:anim calcmode="lin" valueType="num">
                                      <p:cBhvr>
                                        <p:cTn id="268" dur="3000"/>
                                        <p:tgtEl>
                                          <p:spTgt spid="11"/>
                                        </p:tgtEl>
                                        <p:attrNameLst>
                                          <p:attrName>ppt_h</p:attrName>
                                        </p:attrNameLst>
                                      </p:cBhvr>
                                      <p:tavLst>
                                        <p:tav tm="0">
                                          <p:val>
                                            <p:strVal val="ppt_h"/>
                                          </p:val>
                                        </p:tav>
                                        <p:tav tm="100000">
                                          <p:val>
                                            <p:strVal val="ppt_h"/>
                                          </p:val>
                                        </p:tav>
                                      </p:tavLst>
                                    </p:anim>
                                    <p:anim calcmode="lin" valueType="num">
                                      <p:cBhvr>
                                        <p:cTn id="26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0" dur="1" fill="hold">
                                          <p:stCondLst>
                                            <p:cond delay="2999"/>
                                          </p:stCondLst>
                                        </p:cTn>
                                        <p:tgtEl>
                                          <p:spTgt spid="11"/>
                                        </p:tgtEl>
                                        <p:attrNameLst>
                                          <p:attrName>style.visibility</p:attrName>
                                        </p:attrNameLst>
                                      </p:cBhvr>
                                      <p:to>
                                        <p:strVal val="hidden"/>
                                      </p:to>
                                    </p:set>
                                  </p:childTnLst>
                                </p:cTn>
                              </p:par>
                              <p:par>
                                <p:cTn id="271" presetID="19" presetClass="exit" presetSubtype="10" fill="hold" grpId="4" nodeType="withEffect">
                                  <p:stCondLst>
                                    <p:cond delay="0"/>
                                  </p:stCondLst>
                                  <p:childTnLst>
                                    <p:anim calcmode="lin" valueType="num">
                                      <p:cBhvr>
                                        <p:cTn id="272" dur="3000"/>
                                        <p:tgtEl>
                                          <p:spTgt spid="12"/>
                                        </p:tgtEl>
                                        <p:attrNameLst>
                                          <p:attrName>ppt_h</p:attrName>
                                        </p:attrNameLst>
                                      </p:cBhvr>
                                      <p:tavLst>
                                        <p:tav tm="0">
                                          <p:val>
                                            <p:strVal val="ppt_h"/>
                                          </p:val>
                                        </p:tav>
                                        <p:tav tm="100000">
                                          <p:val>
                                            <p:strVal val="ppt_h"/>
                                          </p:val>
                                        </p:tav>
                                      </p:tavLst>
                                    </p:anim>
                                    <p:anim calcmode="lin" valueType="num">
                                      <p:cBhvr>
                                        <p:cTn id="27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4" dur="1" fill="hold">
                                          <p:stCondLst>
                                            <p:cond delay="2999"/>
                                          </p:stCondLst>
                                        </p:cTn>
                                        <p:tgtEl>
                                          <p:spTgt spid="12"/>
                                        </p:tgtEl>
                                        <p:attrNameLst>
                                          <p:attrName>style.visibility</p:attrName>
                                        </p:attrNameLst>
                                      </p:cBhvr>
                                      <p:to>
                                        <p:strVal val="hidden"/>
                                      </p:to>
                                    </p:set>
                                  </p:childTnLst>
                                </p:cTn>
                              </p:par>
                              <p:par>
                                <p:cTn id="275" presetID="19" presetClass="exit" presetSubtype="10" fill="hold" grpId="4" nodeType="withEffect">
                                  <p:stCondLst>
                                    <p:cond delay="0"/>
                                  </p:stCondLst>
                                  <p:childTnLst>
                                    <p:anim calcmode="lin" valueType="num">
                                      <p:cBhvr>
                                        <p:cTn id="276" dur="3000"/>
                                        <p:tgtEl>
                                          <p:spTgt spid="13"/>
                                        </p:tgtEl>
                                        <p:attrNameLst>
                                          <p:attrName>ppt_h</p:attrName>
                                        </p:attrNameLst>
                                      </p:cBhvr>
                                      <p:tavLst>
                                        <p:tav tm="0">
                                          <p:val>
                                            <p:strVal val="ppt_h"/>
                                          </p:val>
                                        </p:tav>
                                        <p:tav tm="100000">
                                          <p:val>
                                            <p:strVal val="ppt_h"/>
                                          </p:val>
                                        </p:tav>
                                      </p:tavLst>
                                    </p:anim>
                                    <p:anim calcmode="lin" valueType="num">
                                      <p:cBhvr>
                                        <p:cTn id="27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8" dur="1" fill="hold">
                                          <p:stCondLst>
                                            <p:cond delay="2999"/>
                                          </p:stCondLst>
                                        </p:cTn>
                                        <p:tgtEl>
                                          <p:spTgt spid="13"/>
                                        </p:tgtEl>
                                        <p:attrNameLst>
                                          <p:attrName>style.visibility</p:attrName>
                                        </p:attrNameLst>
                                      </p:cBhvr>
                                      <p:to>
                                        <p:strVal val="hidden"/>
                                      </p:to>
                                    </p:set>
                                  </p:childTnLst>
                                </p:cTn>
                              </p:par>
                              <p:par>
                                <p:cTn id="279" presetID="19" presetClass="exit" presetSubtype="10" fill="hold" grpId="4" nodeType="withEffect">
                                  <p:stCondLst>
                                    <p:cond delay="0"/>
                                  </p:stCondLst>
                                  <p:childTnLst>
                                    <p:anim calcmode="lin" valueType="num">
                                      <p:cBhvr>
                                        <p:cTn id="280" dur="3000"/>
                                        <p:tgtEl>
                                          <p:spTgt spid="14"/>
                                        </p:tgtEl>
                                        <p:attrNameLst>
                                          <p:attrName>ppt_h</p:attrName>
                                        </p:attrNameLst>
                                      </p:cBhvr>
                                      <p:tavLst>
                                        <p:tav tm="0">
                                          <p:val>
                                            <p:strVal val="ppt_h"/>
                                          </p:val>
                                        </p:tav>
                                        <p:tav tm="100000">
                                          <p:val>
                                            <p:strVal val="ppt_h"/>
                                          </p:val>
                                        </p:tav>
                                      </p:tavLst>
                                    </p:anim>
                                    <p:anim calcmode="lin" valueType="num">
                                      <p:cBhvr>
                                        <p:cTn id="28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2" dur="1" fill="hold">
                                          <p:stCondLst>
                                            <p:cond delay="2999"/>
                                          </p:stCondLst>
                                        </p:cTn>
                                        <p:tgtEl>
                                          <p:spTgt spid="14"/>
                                        </p:tgtEl>
                                        <p:attrNameLst>
                                          <p:attrName>style.visibility</p:attrName>
                                        </p:attrNameLst>
                                      </p:cBhvr>
                                      <p:to>
                                        <p:strVal val="hidden"/>
                                      </p:to>
                                    </p:set>
                                  </p:childTnLst>
                                </p:cTn>
                              </p:par>
                              <p:par>
                                <p:cTn id="283" presetID="19" presetClass="exit" presetSubtype="10" fill="hold" grpId="4" nodeType="withEffect">
                                  <p:stCondLst>
                                    <p:cond delay="0"/>
                                  </p:stCondLst>
                                  <p:childTnLst>
                                    <p:anim calcmode="lin" valueType="num">
                                      <p:cBhvr>
                                        <p:cTn id="284" dur="3000"/>
                                        <p:tgtEl>
                                          <p:spTgt spid="15"/>
                                        </p:tgtEl>
                                        <p:attrNameLst>
                                          <p:attrName>ppt_h</p:attrName>
                                        </p:attrNameLst>
                                      </p:cBhvr>
                                      <p:tavLst>
                                        <p:tav tm="0">
                                          <p:val>
                                            <p:strVal val="ppt_h"/>
                                          </p:val>
                                        </p:tav>
                                        <p:tav tm="100000">
                                          <p:val>
                                            <p:strVal val="ppt_h"/>
                                          </p:val>
                                        </p:tav>
                                      </p:tavLst>
                                    </p:anim>
                                    <p:anim calcmode="lin" valueType="num">
                                      <p:cBhvr>
                                        <p:cTn id="28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6" dur="1" fill="hold">
                                          <p:stCondLst>
                                            <p:cond delay="2999"/>
                                          </p:stCondLst>
                                        </p:cTn>
                                        <p:tgtEl>
                                          <p:spTgt spid="15"/>
                                        </p:tgtEl>
                                        <p:attrNameLst>
                                          <p:attrName>style.visibility</p:attrName>
                                        </p:attrNameLst>
                                      </p:cBhvr>
                                      <p:to>
                                        <p:strVal val="hidden"/>
                                      </p:to>
                                    </p:set>
                                  </p:childTnLst>
                                </p:cTn>
                              </p:par>
                              <p:par>
                                <p:cTn id="287" presetID="19" presetClass="exit" presetSubtype="10" fill="hold" grpId="4" nodeType="withEffect">
                                  <p:stCondLst>
                                    <p:cond delay="0"/>
                                  </p:stCondLst>
                                  <p:childTnLst>
                                    <p:anim calcmode="lin" valueType="num">
                                      <p:cBhvr>
                                        <p:cTn id="288" dur="3000"/>
                                        <p:tgtEl>
                                          <p:spTgt spid="16"/>
                                        </p:tgtEl>
                                        <p:attrNameLst>
                                          <p:attrName>ppt_h</p:attrName>
                                        </p:attrNameLst>
                                      </p:cBhvr>
                                      <p:tavLst>
                                        <p:tav tm="0">
                                          <p:val>
                                            <p:strVal val="ppt_h"/>
                                          </p:val>
                                        </p:tav>
                                        <p:tav tm="100000">
                                          <p:val>
                                            <p:strVal val="ppt_h"/>
                                          </p:val>
                                        </p:tav>
                                      </p:tavLst>
                                    </p:anim>
                                    <p:anim calcmode="lin" valueType="num">
                                      <p:cBhvr>
                                        <p:cTn id="28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0" dur="1" fill="hold">
                                          <p:stCondLst>
                                            <p:cond delay="2999"/>
                                          </p:stCondLst>
                                        </p:cTn>
                                        <p:tgtEl>
                                          <p:spTgt spid="16"/>
                                        </p:tgtEl>
                                        <p:attrNameLst>
                                          <p:attrName>style.visibility</p:attrName>
                                        </p:attrNameLst>
                                      </p:cBhvr>
                                      <p:to>
                                        <p:strVal val="hidden"/>
                                      </p:to>
                                    </p:set>
                                  </p:childTnLst>
                                </p:cTn>
                              </p:par>
                              <p:par>
                                <p:cTn id="291" presetID="19" presetClass="exit" presetSubtype="10" fill="hold" grpId="4" nodeType="withEffect">
                                  <p:stCondLst>
                                    <p:cond delay="0"/>
                                  </p:stCondLst>
                                  <p:childTnLst>
                                    <p:anim calcmode="lin" valueType="num">
                                      <p:cBhvr>
                                        <p:cTn id="292" dur="3000"/>
                                        <p:tgtEl>
                                          <p:spTgt spid="17"/>
                                        </p:tgtEl>
                                        <p:attrNameLst>
                                          <p:attrName>ppt_h</p:attrName>
                                        </p:attrNameLst>
                                      </p:cBhvr>
                                      <p:tavLst>
                                        <p:tav tm="0">
                                          <p:val>
                                            <p:strVal val="ppt_h"/>
                                          </p:val>
                                        </p:tav>
                                        <p:tav tm="100000">
                                          <p:val>
                                            <p:strVal val="ppt_h"/>
                                          </p:val>
                                        </p:tav>
                                      </p:tavLst>
                                    </p:anim>
                                    <p:anim calcmode="lin" valueType="num">
                                      <p:cBhvr>
                                        <p:cTn id="29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999"/>
                                          </p:stCondLst>
                                        </p:cTn>
                                        <p:tgtEl>
                                          <p:spTgt spid="17"/>
                                        </p:tgtEl>
                                        <p:attrNameLst>
                                          <p:attrName>style.visibility</p:attrName>
                                        </p:attrNameLst>
                                      </p:cBhvr>
                                      <p:to>
                                        <p:strVal val="hidden"/>
                                      </p:to>
                                    </p:set>
                                  </p:childTnLst>
                                </p:cTn>
                              </p:par>
                              <p:par>
                                <p:cTn id="295" presetID="19" presetClass="exit" presetSubtype="10" fill="hold" grpId="4" nodeType="withEffect">
                                  <p:stCondLst>
                                    <p:cond delay="0"/>
                                  </p:stCondLst>
                                  <p:childTnLst>
                                    <p:anim calcmode="lin" valueType="num">
                                      <p:cBhvr>
                                        <p:cTn id="296" dur="3000"/>
                                        <p:tgtEl>
                                          <p:spTgt spid="18"/>
                                        </p:tgtEl>
                                        <p:attrNameLst>
                                          <p:attrName>ppt_h</p:attrName>
                                        </p:attrNameLst>
                                      </p:cBhvr>
                                      <p:tavLst>
                                        <p:tav tm="0">
                                          <p:val>
                                            <p:strVal val="ppt_h"/>
                                          </p:val>
                                        </p:tav>
                                        <p:tav tm="100000">
                                          <p:val>
                                            <p:strVal val="ppt_h"/>
                                          </p:val>
                                        </p:tav>
                                      </p:tavLst>
                                    </p:anim>
                                    <p:anim calcmode="lin" valueType="num">
                                      <p:cBhvr>
                                        <p:cTn id="29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8" dur="1" fill="hold">
                                          <p:stCondLst>
                                            <p:cond delay="2999"/>
                                          </p:stCondLst>
                                        </p:cTn>
                                        <p:tgtEl>
                                          <p:spTgt spid="18"/>
                                        </p:tgtEl>
                                        <p:attrNameLst>
                                          <p:attrName>style.visibility</p:attrName>
                                        </p:attrNameLst>
                                      </p:cBhvr>
                                      <p:to>
                                        <p:strVal val="hidden"/>
                                      </p:to>
                                    </p:set>
                                  </p:childTnLst>
                                </p:cTn>
                              </p:par>
                              <p:par>
                                <p:cTn id="299" presetID="19" presetClass="exit" presetSubtype="10" fill="hold" grpId="4" nodeType="withEffect">
                                  <p:stCondLst>
                                    <p:cond delay="0"/>
                                  </p:stCondLst>
                                  <p:childTnLst>
                                    <p:anim calcmode="lin" valueType="num">
                                      <p:cBhvr>
                                        <p:cTn id="300" dur="3000"/>
                                        <p:tgtEl>
                                          <p:spTgt spid="19"/>
                                        </p:tgtEl>
                                        <p:attrNameLst>
                                          <p:attrName>ppt_h</p:attrName>
                                        </p:attrNameLst>
                                      </p:cBhvr>
                                      <p:tavLst>
                                        <p:tav tm="0">
                                          <p:val>
                                            <p:strVal val="ppt_h"/>
                                          </p:val>
                                        </p:tav>
                                        <p:tav tm="100000">
                                          <p:val>
                                            <p:strVal val="ppt_h"/>
                                          </p:val>
                                        </p:tav>
                                      </p:tavLst>
                                    </p:anim>
                                    <p:anim calcmode="lin" valueType="num">
                                      <p:cBhvr>
                                        <p:cTn id="30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2" dur="1" fill="hold">
                                          <p:stCondLst>
                                            <p:cond delay="2999"/>
                                          </p:stCondLst>
                                        </p:cTn>
                                        <p:tgtEl>
                                          <p:spTgt spid="19"/>
                                        </p:tgtEl>
                                        <p:attrNameLst>
                                          <p:attrName>style.visibility</p:attrName>
                                        </p:attrNameLst>
                                      </p:cBhvr>
                                      <p:to>
                                        <p:strVal val="hidden"/>
                                      </p:to>
                                    </p:set>
                                  </p:childTnLst>
                                </p:cTn>
                              </p:par>
                              <p:par>
                                <p:cTn id="303" presetID="19" presetClass="exit" presetSubtype="10" fill="hold" grpId="4" nodeType="withEffect">
                                  <p:stCondLst>
                                    <p:cond delay="0"/>
                                  </p:stCondLst>
                                  <p:childTnLst>
                                    <p:anim calcmode="lin" valueType="num">
                                      <p:cBhvr>
                                        <p:cTn id="304" dur="3000"/>
                                        <p:tgtEl>
                                          <p:spTgt spid="20"/>
                                        </p:tgtEl>
                                        <p:attrNameLst>
                                          <p:attrName>ppt_h</p:attrName>
                                        </p:attrNameLst>
                                      </p:cBhvr>
                                      <p:tavLst>
                                        <p:tav tm="0">
                                          <p:val>
                                            <p:strVal val="ppt_h"/>
                                          </p:val>
                                        </p:tav>
                                        <p:tav tm="100000">
                                          <p:val>
                                            <p:strVal val="ppt_h"/>
                                          </p:val>
                                        </p:tav>
                                      </p:tavLst>
                                    </p:anim>
                                    <p:anim calcmode="lin" valueType="num">
                                      <p:cBhvr>
                                        <p:cTn id="305"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6" dur="1" fill="hold">
                                          <p:stCondLst>
                                            <p:cond delay="2999"/>
                                          </p:stCondLst>
                                        </p:cTn>
                                        <p:tgtEl>
                                          <p:spTgt spid="20"/>
                                        </p:tgtEl>
                                        <p:attrNameLst>
                                          <p:attrName>style.visibility</p:attrName>
                                        </p:attrNameLst>
                                      </p:cBhvr>
                                      <p:to>
                                        <p:strVal val="hidden"/>
                                      </p:to>
                                    </p:set>
                                  </p:childTnLst>
                                </p:cTn>
                              </p:par>
                              <p:par>
                                <p:cTn id="307" presetID="19" presetClass="exit" presetSubtype="10" fill="hold" grpId="4" nodeType="withEffect">
                                  <p:stCondLst>
                                    <p:cond delay="0"/>
                                  </p:stCondLst>
                                  <p:childTnLst>
                                    <p:anim calcmode="lin" valueType="num">
                                      <p:cBhvr>
                                        <p:cTn id="308" dur="3000"/>
                                        <p:tgtEl>
                                          <p:spTgt spid="21"/>
                                        </p:tgtEl>
                                        <p:attrNameLst>
                                          <p:attrName>ppt_h</p:attrName>
                                        </p:attrNameLst>
                                      </p:cBhvr>
                                      <p:tavLst>
                                        <p:tav tm="0">
                                          <p:val>
                                            <p:strVal val="ppt_h"/>
                                          </p:val>
                                        </p:tav>
                                        <p:tav tm="100000">
                                          <p:val>
                                            <p:strVal val="ppt_h"/>
                                          </p:val>
                                        </p:tav>
                                      </p:tavLst>
                                    </p:anim>
                                    <p:anim calcmode="lin" valueType="num">
                                      <p:cBhvr>
                                        <p:cTn id="30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0" dur="1" fill="hold">
                                          <p:stCondLst>
                                            <p:cond delay="2999"/>
                                          </p:stCondLst>
                                        </p:cTn>
                                        <p:tgtEl>
                                          <p:spTgt spid="21"/>
                                        </p:tgtEl>
                                        <p:attrNameLst>
                                          <p:attrName>style.visibility</p:attrName>
                                        </p:attrNameLst>
                                      </p:cBhvr>
                                      <p:to>
                                        <p:strVal val="hidden"/>
                                      </p:to>
                                    </p:set>
                                  </p:childTnLst>
                                </p:cTn>
                              </p:par>
                              <p:par>
                                <p:cTn id="311" presetID="19" presetClass="exit" presetSubtype="10" fill="hold" grpId="4" nodeType="withEffect">
                                  <p:stCondLst>
                                    <p:cond delay="0"/>
                                  </p:stCondLst>
                                  <p:childTnLst>
                                    <p:anim calcmode="lin" valueType="num">
                                      <p:cBhvr>
                                        <p:cTn id="312" dur="3000"/>
                                        <p:tgtEl>
                                          <p:spTgt spid="22"/>
                                        </p:tgtEl>
                                        <p:attrNameLst>
                                          <p:attrName>ppt_h</p:attrName>
                                        </p:attrNameLst>
                                      </p:cBhvr>
                                      <p:tavLst>
                                        <p:tav tm="0">
                                          <p:val>
                                            <p:strVal val="ppt_h"/>
                                          </p:val>
                                        </p:tav>
                                        <p:tav tm="100000">
                                          <p:val>
                                            <p:strVal val="ppt_h"/>
                                          </p:val>
                                        </p:tav>
                                      </p:tavLst>
                                    </p:anim>
                                    <p:anim calcmode="lin" valueType="num">
                                      <p:cBhvr>
                                        <p:cTn id="31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4" dur="1" fill="hold">
                                          <p:stCondLst>
                                            <p:cond delay="2999"/>
                                          </p:stCondLst>
                                        </p:cTn>
                                        <p:tgtEl>
                                          <p:spTgt spid="22"/>
                                        </p:tgtEl>
                                        <p:attrNameLst>
                                          <p:attrName>style.visibility</p:attrName>
                                        </p:attrNameLst>
                                      </p:cBhvr>
                                      <p:to>
                                        <p:strVal val="hidden"/>
                                      </p:to>
                                    </p:set>
                                  </p:childTnLst>
                                </p:cTn>
                              </p:par>
                              <p:par>
                                <p:cTn id="315" presetID="2" presetClass="entr" presetSubtype="1" fill="hold" nodeType="withEffect">
                                  <p:stCondLst>
                                    <p:cond delay="0"/>
                                  </p:stCondLst>
                                  <p:childTnLst>
                                    <p:set>
                                      <p:cBhvr>
                                        <p:cTn id="316" dur="1" fill="hold">
                                          <p:stCondLst>
                                            <p:cond delay="0"/>
                                          </p:stCondLst>
                                        </p:cTn>
                                        <p:tgtEl>
                                          <p:spTgt spid="4"/>
                                        </p:tgtEl>
                                        <p:attrNameLst>
                                          <p:attrName>style.visibility</p:attrName>
                                        </p:attrNameLst>
                                      </p:cBhvr>
                                      <p:to>
                                        <p:strVal val="visible"/>
                                      </p:to>
                                    </p:set>
                                    <p:anim calcmode="lin" valueType="num">
                                      <p:cBhvr additive="base">
                                        <p:cTn id="317" dur="3000" fill="hold"/>
                                        <p:tgtEl>
                                          <p:spTgt spid="4"/>
                                        </p:tgtEl>
                                        <p:attrNameLst>
                                          <p:attrName>ppt_x</p:attrName>
                                        </p:attrNameLst>
                                      </p:cBhvr>
                                      <p:tavLst>
                                        <p:tav tm="0">
                                          <p:val>
                                            <p:strVal val="#ppt_x"/>
                                          </p:val>
                                        </p:tav>
                                        <p:tav tm="100000">
                                          <p:val>
                                            <p:strVal val="#ppt_x"/>
                                          </p:val>
                                        </p:tav>
                                      </p:tavLst>
                                    </p:anim>
                                    <p:anim calcmode="lin" valueType="num">
                                      <p:cBhvr additive="base">
                                        <p:cTn id="318" dur="3000" fill="hold"/>
                                        <p:tgtEl>
                                          <p:spTgt spid="4"/>
                                        </p:tgtEl>
                                        <p:attrNameLst>
                                          <p:attrName>ppt_y</p:attrName>
                                        </p:attrNameLst>
                                      </p:cBhvr>
                                      <p:tavLst>
                                        <p:tav tm="0">
                                          <p:val>
                                            <p:strVal val="0-#ppt_h/2"/>
                                          </p:val>
                                        </p:tav>
                                        <p:tav tm="100000">
                                          <p:val>
                                            <p:strVal val="#ppt_y"/>
                                          </p:val>
                                        </p:tav>
                                      </p:tavLst>
                                    </p:anim>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58000"/>
          </a:xfrm>
          <a:prstGeom prst="rect">
            <a:avLst/>
          </a:prstGeom>
        </p:spPr>
      </p:pic>
      <p:sp>
        <p:nvSpPr>
          <p:cNvPr id="6" name="5 Elipse"/>
          <p:cNvSpPr/>
          <p:nvPr/>
        </p:nvSpPr>
        <p:spPr>
          <a:xfrm rot="3976532">
            <a:off x="7272550" y="28244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rot="3976532">
            <a:off x="7272551"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3976532">
            <a:off x="5514787" y="711052"/>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rot="3976532">
            <a:off x="5443349"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rot="3976532">
            <a:off x="3657399" y="121112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rot="3976532">
            <a:off x="3657399" y="442582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3976532">
            <a:off x="1942887" y="156830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rot="3976532">
            <a:off x="1942887" y="399720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lipse"/>
          <p:cNvSpPr/>
          <p:nvPr/>
        </p:nvSpPr>
        <p:spPr>
          <a:xfrm rot="3976532">
            <a:off x="228407" y="178262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rot="3976532">
            <a:off x="228406" y="356857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0-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0-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0-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0.jpg"/>
          <p:cNvPicPr>
            <a:picLocks noChangeAspect="1"/>
          </p:cNvPicPr>
          <p:nvPr/>
        </p:nvPicPr>
        <p:blipFill>
          <a:blip r:embed="rId2"/>
          <a:stretch>
            <a:fillRect/>
          </a:stretch>
        </p:blipFill>
        <p:spPr>
          <a:xfrm>
            <a:off x="11891" y="0"/>
            <a:ext cx="9132109" cy="6858000"/>
          </a:xfrm>
          <a:prstGeom prst="rect">
            <a:avLst/>
          </a:prstGeom>
        </p:spPr>
      </p:pic>
      <p:sp>
        <p:nvSpPr>
          <p:cNvPr id="6" name="5 Anillo"/>
          <p:cNvSpPr/>
          <p:nvPr/>
        </p:nvSpPr>
        <p:spPr>
          <a:xfrm>
            <a:off x="0" y="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358050" y="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00100" y="164305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500826" y="1643050"/>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071670" y="328612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572132" y="3357562"/>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000364" y="508634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346561" lon="20125439" rev="24468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5086344"/>
            <a:ext cx="1785950" cy="1771656"/>
          </a:xfrm>
          <a:prstGeom prst="donut">
            <a:avLst/>
          </a:prstGeom>
          <a:blipFill>
            <a:blip r:embed="rId3"/>
            <a:stretch>
              <a:fillRect/>
            </a:stretch>
          </a:blipFill>
          <a:ln>
            <a:solidFill>
              <a:srgbClr val="8C4DBB"/>
            </a:solidFill>
          </a:ln>
          <a:effectLst>
            <a:reflection blurRad="6350" stA="50000" endA="300" endPos="90000" dir="5400000" sy="-100000" algn="bl" rotWithShape="0"/>
          </a:effectLst>
          <a:scene3d>
            <a:camera prst="orthographicFront">
              <a:rot lat="21354355" lon="1206147" rev="21427624"/>
            </a:camera>
            <a:lightRig rig="threePt" dir="t"/>
          </a:scene3d>
          <a:sp3d z="266700" extrusionH="165100">
            <a:bevelT w="74930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childTnLst>
                          </p:cTn>
                        </p:par>
                        <p:par>
                          <p:cTn id="56" fill="hold">
                            <p:stCondLst>
                              <p:cond delay="3000"/>
                            </p:stCondLst>
                            <p:childTnLst>
                              <p:par>
                                <p:cTn id="57" presetID="2" presetClass="exit" presetSubtype="9"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9"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0-ppt_w/2"/>
                                          </p:val>
                                        </p:tav>
                                      </p:tavLst>
                                    </p:anim>
                                    <p:anim calcmode="lin" valueType="num">
                                      <p:cBhvr additive="base">
                                        <p:cTn id="63" dur="3000"/>
                                        <p:tgtEl>
                                          <p:spTgt spid="8"/>
                                        </p:tgtEl>
                                        <p:attrNameLst>
                                          <p:attrName>ppt_y</p:attrName>
                                        </p:attrNameLst>
                                      </p:cBhvr>
                                      <p:tavLst>
                                        <p:tav tm="0">
                                          <p:val>
                                            <p:strVal val="ppt_y"/>
                                          </p:val>
                                        </p:tav>
                                        <p:tav tm="100000">
                                          <p:val>
                                            <p:strVal val="0-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0-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9" fill="hold" grpId="2"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0-ppt_w/2"/>
                                          </p:val>
                                        </p:tav>
                                      </p:tavLst>
                                    </p:anim>
                                    <p:anim calcmode="lin" valueType="num">
                                      <p:cBhvr additive="base">
                                        <p:cTn id="71" dur="3000"/>
                                        <p:tgtEl>
                                          <p:spTgt spid="12"/>
                                        </p:tgtEl>
                                        <p:attrNameLst>
                                          <p:attrName>ppt_y</p:attrName>
                                        </p:attrNameLst>
                                      </p:cBhvr>
                                      <p:tavLst>
                                        <p:tav tm="0">
                                          <p:val>
                                            <p:strVal val="ppt_y"/>
                                          </p:val>
                                        </p:tav>
                                        <p:tav tm="100000">
                                          <p:val>
                                            <p:strVal val="0-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0-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ntr" presetSubtype="4"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1+#ppt_h/2"/>
                                          </p:val>
                                        </p:tav>
                                        <p:tav tm="100000">
                                          <p:val>
                                            <p:strVal val="#ppt_y"/>
                                          </p:val>
                                        </p:tav>
                                      </p:tavLst>
                                    </p:anim>
                                  </p:childTnLst>
                                </p:cTn>
                              </p:par>
                              <p:par>
                                <p:cTn id="93" presetID="16" presetClass="entr" presetSubtype="37"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Vertic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1.jpg"/>
          <p:cNvPicPr>
            <a:picLocks noChangeAspect="1"/>
          </p:cNvPicPr>
          <p:nvPr/>
        </p:nvPicPr>
        <p:blipFill>
          <a:blip r:embed="rId2"/>
          <a:stretch>
            <a:fillRect/>
          </a:stretch>
        </p:blipFill>
        <p:spPr>
          <a:xfrm>
            <a:off x="5945" y="0"/>
            <a:ext cx="9132109" cy="6858000"/>
          </a:xfrm>
          <a:prstGeom prst="rect">
            <a:avLst/>
          </a:prstGeom>
        </p:spPr>
      </p:pic>
      <p:sp>
        <p:nvSpPr>
          <p:cNvPr id="5" name="4 Elipse"/>
          <p:cNvSpPr/>
          <p:nvPr/>
        </p:nvSpPr>
        <p:spPr>
          <a:xfrm>
            <a:off x="764383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764383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50069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71474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071670"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000232" y="3500438"/>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578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8578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4"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ppt_x"/>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6"/>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7"/>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9"/>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2.jpg"/>
          <p:cNvPicPr>
            <a:picLocks noChangeAspect="1"/>
          </p:cNvPicPr>
          <p:nvPr/>
        </p:nvPicPr>
        <p:blipFill>
          <a:blip r:embed="rId2"/>
          <a:stretch>
            <a:fillRect/>
          </a:stretch>
        </p:blipFill>
        <p:spPr>
          <a:xfrm>
            <a:off x="0" y="10016"/>
            <a:ext cx="9144000" cy="6837967"/>
          </a:xfrm>
          <a:prstGeom prst="rect">
            <a:avLst/>
          </a:prstGeom>
        </p:spPr>
      </p:pic>
      <p:sp>
        <p:nvSpPr>
          <p:cNvPr id="5" name="4 Rombo"/>
          <p:cNvSpPr/>
          <p:nvPr/>
        </p:nvSpPr>
        <p:spPr>
          <a:xfrm>
            <a:off x="0"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85722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7183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929058"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514350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143652"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000876"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215322"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10215602"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8"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ppt_y"/>
                                          </p:val>
                                        </p:tav>
                                      </p:tavLst>
                                    </p:anim>
                                    <p:set>
                                      <p:cBhvr>
                                        <p:cTn id="116" dur="1" fill="hold">
                                          <p:stCondLst>
                                            <p:cond delay="2999"/>
                                          </p:stCondLst>
                                        </p:cTn>
                                        <p:tgtEl>
                                          <p:spTgt spid="13"/>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3.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929618"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929618"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429652" y="1714488"/>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429652" y="3571876"/>
            <a:ext cx="714348" cy="1785950"/>
          </a:xfrm>
          <a:prstGeom prst="rect">
            <a:avLst/>
          </a:prstGeom>
          <a:blipFill>
            <a:blip r:embed="rId3" cstate="prin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linds(horizontal)">
                                      <p:cBhvr>
                                        <p:cTn id="49" dur="3000"/>
                                        <p:tgtEl>
                                          <p:spTgt spid="18"/>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linds(horizontal)">
                                      <p:cBhvr>
                                        <p:cTn id="55" dur="3000"/>
                                        <p:tgtEl>
                                          <p:spTgt spid="20"/>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linds(horizontal)">
                                      <p:cBhvr>
                                        <p:cTn id="58" dur="3000"/>
                                        <p:tgtEl>
                                          <p:spTgt spid="21"/>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linds(horizontal)">
                                      <p:cBhvr>
                                        <p:cTn id="61" dur="3000"/>
                                        <p:tgtEl>
                                          <p:spTgt spid="22"/>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linds(horizontal)">
                                      <p:cBhvr>
                                        <p:cTn id="64" dur="3000"/>
                                        <p:tgtEl>
                                          <p:spTgt spid="23"/>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blinds(horizontal)">
                                      <p:cBhvr>
                                        <p:cTn id="67" dur="3000"/>
                                        <p:tgtEl>
                                          <p:spTgt spid="24"/>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blinds(horizontal)">
                                      <p:cBhvr>
                                        <p:cTn id="70" dur="3000"/>
                                        <p:tgtEl>
                                          <p:spTgt spid="25"/>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blinds(horizontal)">
                                      <p:cBhvr>
                                        <p:cTn id="73" dur="3000"/>
                                        <p:tgtEl>
                                          <p:spTgt spid="26"/>
                                        </p:tgtEl>
                                      </p:cBhvr>
                                    </p:animEffect>
                                  </p:childTnLst>
                                </p:cTn>
                              </p:par>
                              <p:par>
                                <p:cTn id="74" presetID="3" presetClass="entr" presetSubtype="10"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blinds(horizontal)">
                                      <p:cBhvr>
                                        <p:cTn id="76" dur="3000"/>
                                        <p:tgtEl>
                                          <p:spTgt spid="27"/>
                                        </p:tgtEl>
                                      </p:cBhvr>
                                    </p:animEffect>
                                  </p:childTnLst>
                                </p:cTn>
                              </p:par>
                              <p:par>
                                <p:cTn id="77" presetID="3" presetClass="entr" presetSubtype="10"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linds(horizontal)">
                                      <p:cBhvr>
                                        <p:cTn id="79" dur="3000"/>
                                        <p:tgtEl>
                                          <p:spTgt spid="28"/>
                                        </p:tgtEl>
                                      </p:cBhvr>
                                    </p:animEffect>
                                  </p:childTnLst>
                                </p:cTn>
                              </p:par>
                              <p:par>
                                <p:cTn id="80" presetID="3" presetClass="entr" presetSubtype="1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blinds(horizontal)">
                                      <p:cBhvr>
                                        <p:cTn id="82" dur="3000"/>
                                        <p:tgtEl>
                                          <p:spTgt spid="29"/>
                                        </p:tgtEl>
                                      </p:cBhvr>
                                    </p:animEffect>
                                  </p:childTnLst>
                                </p:cTn>
                              </p:par>
                              <p:par>
                                <p:cTn id="83" presetID="3" presetClass="entr" presetSubtype="10"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blinds(horizontal)">
                                      <p:cBhvr>
                                        <p:cTn id="85" dur="3000"/>
                                        <p:tgtEl>
                                          <p:spTgt spid="30"/>
                                        </p:tgtEl>
                                      </p:cBhvr>
                                    </p:animEffect>
                                  </p:childTnLst>
                                </p:cTn>
                              </p:par>
                              <p:par>
                                <p:cTn id="86" presetID="3" presetClass="entr" presetSubtype="1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blinds(horizontal)">
                                      <p:cBhvr>
                                        <p:cTn id="88" dur="3000"/>
                                        <p:tgtEl>
                                          <p:spTgt spid="31"/>
                                        </p:tgtEl>
                                      </p:cBhvr>
                                    </p:animEffect>
                                  </p:childTnLst>
                                </p:cTn>
                              </p:par>
                              <p:par>
                                <p:cTn id="89" presetID="3" presetClass="entr" presetSubtype="10"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blinds(horizontal)">
                                      <p:cBhvr>
                                        <p:cTn id="91" dur="3000"/>
                                        <p:tgtEl>
                                          <p:spTgt spid="32"/>
                                        </p:tgtEl>
                                      </p:cBhvr>
                                    </p:animEffect>
                                  </p:childTnLst>
                                </p:cTn>
                              </p:par>
                              <p:par>
                                <p:cTn id="92" presetID="3" presetClass="entr" presetSubtype="10"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blinds(horizontal)">
                                      <p:cBhvr>
                                        <p:cTn id="94" dur="3000"/>
                                        <p:tgtEl>
                                          <p:spTgt spid="33"/>
                                        </p:tgtEl>
                                      </p:cBhvr>
                                    </p:animEffect>
                                  </p:childTnLst>
                                </p:cTn>
                              </p:par>
                              <p:par>
                                <p:cTn id="95" presetID="3" presetClass="entr" presetSubtype="1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blinds(horizontal)">
                                      <p:cBhvr>
                                        <p:cTn id="97" dur="3000"/>
                                        <p:tgtEl>
                                          <p:spTgt spid="34"/>
                                        </p:tgtEl>
                                      </p:cBhvr>
                                    </p:animEffect>
                                  </p:childTnLst>
                                </p:cTn>
                              </p:par>
                              <p:par>
                                <p:cTn id="98" presetID="3" presetClass="entr" presetSubtype="1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blinds(horizontal)">
                                      <p:cBhvr>
                                        <p:cTn id="100" dur="3000"/>
                                        <p:tgtEl>
                                          <p:spTgt spid="35"/>
                                        </p:tgtEl>
                                      </p:cBhvr>
                                    </p:animEffect>
                                  </p:childTnLst>
                                </p:cTn>
                              </p:par>
                              <p:par>
                                <p:cTn id="101" presetID="3" presetClass="entr" presetSubtype="10"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blinds(horizontal)">
                                      <p:cBhvr>
                                        <p:cTn id="103" dur="3000"/>
                                        <p:tgtEl>
                                          <p:spTgt spid="36"/>
                                        </p:tgtEl>
                                      </p:cBhvr>
                                    </p:animEffect>
                                  </p:childTnLst>
                                </p:cTn>
                              </p:par>
                              <p:par>
                                <p:cTn id="104" presetID="3" presetClass="entr" presetSubtype="10"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blinds(horizontal)">
                                      <p:cBhvr>
                                        <p:cTn id="106" dur="3000"/>
                                        <p:tgtEl>
                                          <p:spTgt spid="37"/>
                                        </p:tgtEl>
                                      </p:cBhvr>
                                    </p:animEffect>
                                  </p:childTnLst>
                                </p:cTn>
                              </p:par>
                              <p:par>
                                <p:cTn id="107" presetID="3" presetClass="entr" presetSubtype="10"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blinds(horizontal)">
                                      <p:cBhvr>
                                        <p:cTn id="109" dur="3000"/>
                                        <p:tgtEl>
                                          <p:spTgt spid="38"/>
                                        </p:tgtEl>
                                      </p:cBhvr>
                                    </p:animEffect>
                                  </p:childTnLst>
                                </p:cTn>
                              </p:par>
                              <p:par>
                                <p:cTn id="110" presetID="3" presetClass="entr" presetSubtype="10"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blinds(horizontal)">
                                      <p:cBhvr>
                                        <p:cTn id="112" dur="3000"/>
                                        <p:tgtEl>
                                          <p:spTgt spid="39"/>
                                        </p:tgtEl>
                                      </p:cBhvr>
                                    </p:animEffect>
                                  </p:childTnLst>
                                </p:cTn>
                              </p:par>
                              <p:par>
                                <p:cTn id="113" presetID="3" presetClass="entr" presetSubtype="10"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blinds(horizontal)">
                                      <p:cBhvr>
                                        <p:cTn id="115" dur="3000"/>
                                        <p:tgtEl>
                                          <p:spTgt spid="40"/>
                                        </p:tgtEl>
                                      </p:cBhvr>
                                    </p:animEffect>
                                  </p:childTnLst>
                                </p:cTn>
                              </p:par>
                              <p:par>
                                <p:cTn id="116" presetID="2" presetClass="entr" presetSubtype="8"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3000" fill="hold"/>
                                        <p:tgtEl>
                                          <p:spTgt spid="5"/>
                                        </p:tgtEl>
                                        <p:attrNameLst>
                                          <p:attrName>ppt_x</p:attrName>
                                        </p:attrNameLst>
                                      </p:cBhvr>
                                      <p:tavLst>
                                        <p:tav tm="0">
                                          <p:val>
                                            <p:strVal val="0-#ppt_w/2"/>
                                          </p:val>
                                        </p:tav>
                                        <p:tav tm="100000">
                                          <p:val>
                                            <p:strVal val="#ppt_x"/>
                                          </p:val>
                                        </p:tav>
                                      </p:tavLst>
                                    </p:anim>
                                    <p:anim calcmode="lin" valueType="num">
                                      <p:cBhvr additive="base">
                                        <p:cTn id="119" dur="3000" fill="hold"/>
                                        <p:tgtEl>
                                          <p:spTgt spid="5"/>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3000" fill="hold"/>
                                        <p:tgtEl>
                                          <p:spTgt spid="7"/>
                                        </p:tgtEl>
                                        <p:attrNameLst>
                                          <p:attrName>ppt_x</p:attrName>
                                        </p:attrNameLst>
                                      </p:cBhvr>
                                      <p:tavLst>
                                        <p:tav tm="0">
                                          <p:val>
                                            <p:strVal val="0-#ppt_w/2"/>
                                          </p:val>
                                        </p:tav>
                                        <p:tav tm="100000">
                                          <p:val>
                                            <p:strVal val="#ppt_x"/>
                                          </p:val>
                                        </p:tav>
                                      </p:tavLst>
                                    </p:anim>
                                    <p:anim calcmode="lin" valueType="num">
                                      <p:cBhvr additive="base">
                                        <p:cTn id="123" dur="3000" fill="hold"/>
                                        <p:tgtEl>
                                          <p:spTgt spid="7"/>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3000" fill="hold"/>
                                        <p:tgtEl>
                                          <p:spTgt spid="9"/>
                                        </p:tgtEl>
                                        <p:attrNameLst>
                                          <p:attrName>ppt_x</p:attrName>
                                        </p:attrNameLst>
                                      </p:cBhvr>
                                      <p:tavLst>
                                        <p:tav tm="0">
                                          <p:val>
                                            <p:strVal val="0-#ppt_w/2"/>
                                          </p:val>
                                        </p:tav>
                                        <p:tav tm="100000">
                                          <p:val>
                                            <p:strVal val="#ppt_x"/>
                                          </p:val>
                                        </p:tav>
                                      </p:tavLst>
                                    </p:anim>
                                    <p:anim calcmode="lin" valueType="num">
                                      <p:cBhvr additive="base">
                                        <p:cTn id="127" dur="3000" fill="hold"/>
                                        <p:tgtEl>
                                          <p:spTgt spid="9"/>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3000" fill="hold"/>
                                        <p:tgtEl>
                                          <p:spTgt spid="13"/>
                                        </p:tgtEl>
                                        <p:attrNameLst>
                                          <p:attrName>ppt_x</p:attrName>
                                        </p:attrNameLst>
                                      </p:cBhvr>
                                      <p:tavLst>
                                        <p:tav tm="0">
                                          <p:val>
                                            <p:strVal val="0-#ppt_w/2"/>
                                          </p:val>
                                        </p:tav>
                                        <p:tav tm="100000">
                                          <p:val>
                                            <p:strVal val="#ppt_x"/>
                                          </p:val>
                                        </p:tav>
                                      </p:tavLst>
                                    </p:anim>
                                    <p:anim calcmode="lin" valueType="num">
                                      <p:cBhvr additive="base">
                                        <p:cTn id="135" dur="3000" fill="hold"/>
                                        <p:tgtEl>
                                          <p:spTgt spid="13"/>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3000" fill="hold"/>
                                        <p:tgtEl>
                                          <p:spTgt spid="15"/>
                                        </p:tgtEl>
                                        <p:attrNameLst>
                                          <p:attrName>ppt_x</p:attrName>
                                        </p:attrNameLst>
                                      </p:cBhvr>
                                      <p:tavLst>
                                        <p:tav tm="0">
                                          <p:val>
                                            <p:strVal val="0-#ppt_w/2"/>
                                          </p:val>
                                        </p:tav>
                                        <p:tav tm="100000">
                                          <p:val>
                                            <p:strVal val="#ppt_x"/>
                                          </p:val>
                                        </p:tav>
                                      </p:tavLst>
                                    </p:anim>
                                    <p:anim calcmode="lin" valueType="num">
                                      <p:cBhvr additive="base">
                                        <p:cTn id="139" dur="3000" fill="hold"/>
                                        <p:tgtEl>
                                          <p:spTgt spid="15"/>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3000" fill="hold"/>
                                        <p:tgtEl>
                                          <p:spTgt spid="17"/>
                                        </p:tgtEl>
                                        <p:attrNameLst>
                                          <p:attrName>ppt_x</p:attrName>
                                        </p:attrNameLst>
                                      </p:cBhvr>
                                      <p:tavLst>
                                        <p:tav tm="0">
                                          <p:val>
                                            <p:strVal val="0-#ppt_w/2"/>
                                          </p:val>
                                        </p:tav>
                                        <p:tav tm="100000">
                                          <p:val>
                                            <p:strVal val="#ppt_x"/>
                                          </p:val>
                                        </p:tav>
                                      </p:tavLst>
                                    </p:anim>
                                    <p:anim calcmode="lin" valueType="num">
                                      <p:cBhvr additive="base">
                                        <p:cTn id="143" dur="3000" fill="hold"/>
                                        <p:tgtEl>
                                          <p:spTgt spid="17"/>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0-#ppt_w/2"/>
                                          </p:val>
                                        </p:tav>
                                        <p:tav tm="100000">
                                          <p:val>
                                            <p:strVal val="#ppt_x"/>
                                          </p:val>
                                        </p:tav>
                                      </p:tavLst>
                                    </p:anim>
                                    <p:anim calcmode="lin" valueType="num">
                                      <p:cBhvr additive="base">
                                        <p:cTn id="147" dur="3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3000" fill="hold"/>
                                        <p:tgtEl>
                                          <p:spTgt spid="21"/>
                                        </p:tgtEl>
                                        <p:attrNameLst>
                                          <p:attrName>ppt_x</p:attrName>
                                        </p:attrNameLst>
                                      </p:cBhvr>
                                      <p:tavLst>
                                        <p:tav tm="0">
                                          <p:val>
                                            <p:strVal val="0-#ppt_w/2"/>
                                          </p:val>
                                        </p:tav>
                                        <p:tav tm="100000">
                                          <p:val>
                                            <p:strVal val="#ppt_x"/>
                                          </p:val>
                                        </p:tav>
                                      </p:tavLst>
                                    </p:anim>
                                    <p:anim calcmode="lin" valueType="num">
                                      <p:cBhvr additive="base">
                                        <p:cTn id="151" dur="3000" fill="hold"/>
                                        <p:tgtEl>
                                          <p:spTgt spid="21"/>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23"/>
                                        </p:tgtEl>
                                        <p:attrNameLst>
                                          <p:attrName>style.visibility</p:attrName>
                                        </p:attrNameLst>
                                      </p:cBhvr>
                                      <p:to>
                                        <p:strVal val="visible"/>
                                      </p:to>
                                    </p:set>
                                    <p:anim calcmode="lin" valueType="num">
                                      <p:cBhvr additive="base">
                                        <p:cTn id="154" dur="3000" fill="hold"/>
                                        <p:tgtEl>
                                          <p:spTgt spid="23"/>
                                        </p:tgtEl>
                                        <p:attrNameLst>
                                          <p:attrName>ppt_x</p:attrName>
                                        </p:attrNameLst>
                                      </p:cBhvr>
                                      <p:tavLst>
                                        <p:tav tm="0">
                                          <p:val>
                                            <p:strVal val="0-#ppt_w/2"/>
                                          </p:val>
                                        </p:tav>
                                        <p:tav tm="100000">
                                          <p:val>
                                            <p:strVal val="#ppt_x"/>
                                          </p:val>
                                        </p:tav>
                                      </p:tavLst>
                                    </p:anim>
                                    <p:anim calcmode="lin" valueType="num">
                                      <p:cBhvr additive="base">
                                        <p:cTn id="155" dur="3000" fill="hold"/>
                                        <p:tgtEl>
                                          <p:spTgt spid="23"/>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25"/>
                                        </p:tgtEl>
                                        <p:attrNameLst>
                                          <p:attrName>style.visibility</p:attrName>
                                        </p:attrNameLst>
                                      </p:cBhvr>
                                      <p:to>
                                        <p:strVal val="visible"/>
                                      </p:to>
                                    </p:set>
                                    <p:anim calcmode="lin" valueType="num">
                                      <p:cBhvr additive="base">
                                        <p:cTn id="158" dur="3000" fill="hold"/>
                                        <p:tgtEl>
                                          <p:spTgt spid="25"/>
                                        </p:tgtEl>
                                        <p:attrNameLst>
                                          <p:attrName>ppt_x</p:attrName>
                                        </p:attrNameLst>
                                      </p:cBhvr>
                                      <p:tavLst>
                                        <p:tav tm="0">
                                          <p:val>
                                            <p:strVal val="0-#ppt_w/2"/>
                                          </p:val>
                                        </p:tav>
                                        <p:tav tm="100000">
                                          <p:val>
                                            <p:strVal val="#ppt_x"/>
                                          </p:val>
                                        </p:tav>
                                      </p:tavLst>
                                    </p:anim>
                                    <p:anim calcmode="lin" valueType="num">
                                      <p:cBhvr additive="base">
                                        <p:cTn id="159" dur="3000" fill="hold"/>
                                        <p:tgtEl>
                                          <p:spTgt spid="25"/>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27"/>
                                        </p:tgtEl>
                                        <p:attrNameLst>
                                          <p:attrName>style.visibility</p:attrName>
                                        </p:attrNameLst>
                                      </p:cBhvr>
                                      <p:to>
                                        <p:strVal val="visible"/>
                                      </p:to>
                                    </p:set>
                                    <p:anim calcmode="lin" valueType="num">
                                      <p:cBhvr additive="base">
                                        <p:cTn id="162" dur="3000" fill="hold"/>
                                        <p:tgtEl>
                                          <p:spTgt spid="27"/>
                                        </p:tgtEl>
                                        <p:attrNameLst>
                                          <p:attrName>ppt_x</p:attrName>
                                        </p:attrNameLst>
                                      </p:cBhvr>
                                      <p:tavLst>
                                        <p:tav tm="0">
                                          <p:val>
                                            <p:strVal val="0-#ppt_w/2"/>
                                          </p:val>
                                        </p:tav>
                                        <p:tav tm="100000">
                                          <p:val>
                                            <p:strVal val="#ppt_x"/>
                                          </p:val>
                                        </p:tav>
                                      </p:tavLst>
                                    </p:anim>
                                    <p:anim calcmode="lin" valueType="num">
                                      <p:cBhvr additive="base">
                                        <p:cTn id="163" dur="3000" fill="hold"/>
                                        <p:tgtEl>
                                          <p:spTgt spid="27"/>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0-#ppt_w/2"/>
                                          </p:val>
                                        </p:tav>
                                        <p:tav tm="100000">
                                          <p:val>
                                            <p:strVal val="#ppt_x"/>
                                          </p:val>
                                        </p:tav>
                                      </p:tavLst>
                                    </p:anim>
                                    <p:anim calcmode="lin" valueType="num">
                                      <p:cBhvr additive="base">
                                        <p:cTn id="167" dur="3000" fill="hold"/>
                                        <p:tgtEl>
                                          <p:spTgt spid="29"/>
                                        </p:tgtEl>
                                        <p:attrNameLst>
                                          <p:attrName>ppt_y</p:attrName>
                                        </p:attrNameLst>
                                      </p:cBhvr>
                                      <p:tavLst>
                                        <p:tav tm="0">
                                          <p:val>
                                            <p:strVal val="#ppt_y"/>
                                          </p:val>
                                        </p:tav>
                                        <p:tav tm="100000">
                                          <p:val>
                                            <p:strVal val="#ppt_y"/>
                                          </p:val>
                                        </p:tav>
                                      </p:tavLst>
                                    </p:anim>
                                  </p:childTnLst>
                                </p:cTn>
                              </p:par>
                              <p:par>
                                <p:cTn id="168" presetID="2" presetClass="entr" presetSubtype="8" fill="hold" grpId="1" nodeType="withEffect">
                                  <p:stCondLst>
                                    <p:cond delay="0"/>
                                  </p:stCondLst>
                                  <p:childTnLst>
                                    <p:set>
                                      <p:cBhvr>
                                        <p:cTn id="169" dur="1" fill="hold">
                                          <p:stCondLst>
                                            <p:cond delay="0"/>
                                          </p:stCondLst>
                                        </p:cTn>
                                        <p:tgtEl>
                                          <p:spTgt spid="31"/>
                                        </p:tgtEl>
                                        <p:attrNameLst>
                                          <p:attrName>style.visibility</p:attrName>
                                        </p:attrNameLst>
                                      </p:cBhvr>
                                      <p:to>
                                        <p:strVal val="visible"/>
                                      </p:to>
                                    </p:set>
                                    <p:anim calcmode="lin" valueType="num">
                                      <p:cBhvr additive="base">
                                        <p:cTn id="170" dur="3000" fill="hold"/>
                                        <p:tgtEl>
                                          <p:spTgt spid="31"/>
                                        </p:tgtEl>
                                        <p:attrNameLst>
                                          <p:attrName>ppt_x</p:attrName>
                                        </p:attrNameLst>
                                      </p:cBhvr>
                                      <p:tavLst>
                                        <p:tav tm="0">
                                          <p:val>
                                            <p:strVal val="0-#ppt_w/2"/>
                                          </p:val>
                                        </p:tav>
                                        <p:tav tm="100000">
                                          <p:val>
                                            <p:strVal val="#ppt_x"/>
                                          </p:val>
                                        </p:tav>
                                      </p:tavLst>
                                    </p:anim>
                                    <p:anim calcmode="lin" valueType="num">
                                      <p:cBhvr additive="base">
                                        <p:cTn id="171" dur="3000" fill="hold"/>
                                        <p:tgtEl>
                                          <p:spTgt spid="31"/>
                                        </p:tgtEl>
                                        <p:attrNameLst>
                                          <p:attrName>ppt_y</p:attrName>
                                        </p:attrNameLst>
                                      </p:cBhvr>
                                      <p:tavLst>
                                        <p:tav tm="0">
                                          <p:val>
                                            <p:strVal val="#ppt_y"/>
                                          </p:val>
                                        </p:tav>
                                        <p:tav tm="100000">
                                          <p:val>
                                            <p:strVal val="#ppt_y"/>
                                          </p:val>
                                        </p:tav>
                                      </p:tavLst>
                                    </p:anim>
                                  </p:childTnLst>
                                </p:cTn>
                              </p:par>
                              <p:par>
                                <p:cTn id="172" presetID="2" presetClass="entr" presetSubtype="8" fill="hold" grpId="1" nodeType="withEffect">
                                  <p:stCondLst>
                                    <p:cond delay="0"/>
                                  </p:stCondLst>
                                  <p:childTnLst>
                                    <p:set>
                                      <p:cBhvr>
                                        <p:cTn id="173" dur="1" fill="hold">
                                          <p:stCondLst>
                                            <p:cond delay="0"/>
                                          </p:stCondLst>
                                        </p:cTn>
                                        <p:tgtEl>
                                          <p:spTgt spid="33"/>
                                        </p:tgtEl>
                                        <p:attrNameLst>
                                          <p:attrName>style.visibility</p:attrName>
                                        </p:attrNameLst>
                                      </p:cBhvr>
                                      <p:to>
                                        <p:strVal val="visible"/>
                                      </p:to>
                                    </p:set>
                                    <p:anim calcmode="lin" valueType="num">
                                      <p:cBhvr additive="base">
                                        <p:cTn id="174" dur="3000" fill="hold"/>
                                        <p:tgtEl>
                                          <p:spTgt spid="33"/>
                                        </p:tgtEl>
                                        <p:attrNameLst>
                                          <p:attrName>ppt_x</p:attrName>
                                        </p:attrNameLst>
                                      </p:cBhvr>
                                      <p:tavLst>
                                        <p:tav tm="0">
                                          <p:val>
                                            <p:strVal val="0-#ppt_w/2"/>
                                          </p:val>
                                        </p:tav>
                                        <p:tav tm="100000">
                                          <p:val>
                                            <p:strVal val="#ppt_x"/>
                                          </p:val>
                                        </p:tav>
                                      </p:tavLst>
                                    </p:anim>
                                    <p:anim calcmode="lin" valueType="num">
                                      <p:cBhvr additive="base">
                                        <p:cTn id="175" dur="3000" fill="hold"/>
                                        <p:tgtEl>
                                          <p:spTgt spid="33"/>
                                        </p:tgtEl>
                                        <p:attrNameLst>
                                          <p:attrName>ppt_y</p:attrName>
                                        </p:attrNameLst>
                                      </p:cBhvr>
                                      <p:tavLst>
                                        <p:tav tm="0">
                                          <p:val>
                                            <p:strVal val="#ppt_y"/>
                                          </p:val>
                                        </p:tav>
                                        <p:tav tm="100000">
                                          <p:val>
                                            <p:strVal val="#ppt_y"/>
                                          </p:val>
                                        </p:tav>
                                      </p:tavLst>
                                    </p:anim>
                                  </p:childTnLst>
                                </p:cTn>
                              </p:par>
                              <p:par>
                                <p:cTn id="176" presetID="2" presetClass="entr" presetSubtype="8" fill="hold" grpId="1" nodeType="withEffect">
                                  <p:stCondLst>
                                    <p:cond delay="0"/>
                                  </p:stCondLst>
                                  <p:childTnLst>
                                    <p:set>
                                      <p:cBhvr>
                                        <p:cTn id="177" dur="1" fill="hold">
                                          <p:stCondLst>
                                            <p:cond delay="0"/>
                                          </p:stCondLst>
                                        </p:cTn>
                                        <p:tgtEl>
                                          <p:spTgt spid="35"/>
                                        </p:tgtEl>
                                        <p:attrNameLst>
                                          <p:attrName>style.visibility</p:attrName>
                                        </p:attrNameLst>
                                      </p:cBhvr>
                                      <p:to>
                                        <p:strVal val="visible"/>
                                      </p:to>
                                    </p:set>
                                    <p:anim calcmode="lin" valueType="num">
                                      <p:cBhvr additive="base">
                                        <p:cTn id="178" dur="3000" fill="hold"/>
                                        <p:tgtEl>
                                          <p:spTgt spid="35"/>
                                        </p:tgtEl>
                                        <p:attrNameLst>
                                          <p:attrName>ppt_x</p:attrName>
                                        </p:attrNameLst>
                                      </p:cBhvr>
                                      <p:tavLst>
                                        <p:tav tm="0">
                                          <p:val>
                                            <p:strVal val="0-#ppt_w/2"/>
                                          </p:val>
                                        </p:tav>
                                        <p:tav tm="100000">
                                          <p:val>
                                            <p:strVal val="#ppt_x"/>
                                          </p:val>
                                        </p:tav>
                                      </p:tavLst>
                                    </p:anim>
                                    <p:anim calcmode="lin" valueType="num">
                                      <p:cBhvr additive="base">
                                        <p:cTn id="179" dur="3000" fill="hold"/>
                                        <p:tgtEl>
                                          <p:spTgt spid="35"/>
                                        </p:tgtEl>
                                        <p:attrNameLst>
                                          <p:attrName>ppt_y</p:attrName>
                                        </p:attrNameLst>
                                      </p:cBhvr>
                                      <p:tavLst>
                                        <p:tav tm="0">
                                          <p:val>
                                            <p:strVal val="#ppt_y"/>
                                          </p:val>
                                        </p:tav>
                                        <p:tav tm="100000">
                                          <p:val>
                                            <p:strVal val="#ppt_y"/>
                                          </p:val>
                                        </p:tav>
                                      </p:tavLst>
                                    </p:anim>
                                  </p:childTnLst>
                                </p:cTn>
                              </p:par>
                              <p:par>
                                <p:cTn id="180" presetID="2" presetClass="entr" presetSubtype="8" fill="hold" grpId="1" nodeType="withEffect">
                                  <p:stCondLst>
                                    <p:cond delay="0"/>
                                  </p:stCondLst>
                                  <p:childTnLst>
                                    <p:set>
                                      <p:cBhvr>
                                        <p:cTn id="181" dur="1" fill="hold">
                                          <p:stCondLst>
                                            <p:cond delay="0"/>
                                          </p:stCondLst>
                                        </p:cTn>
                                        <p:tgtEl>
                                          <p:spTgt spid="37"/>
                                        </p:tgtEl>
                                        <p:attrNameLst>
                                          <p:attrName>style.visibility</p:attrName>
                                        </p:attrNameLst>
                                      </p:cBhvr>
                                      <p:to>
                                        <p:strVal val="visible"/>
                                      </p:to>
                                    </p:set>
                                    <p:anim calcmode="lin" valueType="num">
                                      <p:cBhvr additive="base">
                                        <p:cTn id="182" dur="3000" fill="hold"/>
                                        <p:tgtEl>
                                          <p:spTgt spid="37"/>
                                        </p:tgtEl>
                                        <p:attrNameLst>
                                          <p:attrName>ppt_x</p:attrName>
                                        </p:attrNameLst>
                                      </p:cBhvr>
                                      <p:tavLst>
                                        <p:tav tm="0">
                                          <p:val>
                                            <p:strVal val="0-#ppt_w/2"/>
                                          </p:val>
                                        </p:tav>
                                        <p:tav tm="100000">
                                          <p:val>
                                            <p:strVal val="#ppt_x"/>
                                          </p:val>
                                        </p:tav>
                                      </p:tavLst>
                                    </p:anim>
                                    <p:anim calcmode="lin" valueType="num">
                                      <p:cBhvr additive="base">
                                        <p:cTn id="183" dur="3000" fill="hold"/>
                                        <p:tgtEl>
                                          <p:spTgt spid="37"/>
                                        </p:tgtEl>
                                        <p:attrNameLst>
                                          <p:attrName>ppt_y</p:attrName>
                                        </p:attrNameLst>
                                      </p:cBhvr>
                                      <p:tavLst>
                                        <p:tav tm="0">
                                          <p:val>
                                            <p:strVal val="#ppt_y"/>
                                          </p:val>
                                        </p:tav>
                                        <p:tav tm="100000">
                                          <p:val>
                                            <p:strVal val="#ppt_y"/>
                                          </p:val>
                                        </p:tav>
                                      </p:tavLst>
                                    </p:anim>
                                  </p:childTnLst>
                                </p:cTn>
                              </p:par>
                              <p:par>
                                <p:cTn id="184" presetID="2" presetClass="entr" presetSubtype="8" fill="hold" grpId="1" nodeType="withEffect">
                                  <p:stCondLst>
                                    <p:cond delay="0"/>
                                  </p:stCondLst>
                                  <p:childTnLst>
                                    <p:set>
                                      <p:cBhvr>
                                        <p:cTn id="185" dur="1" fill="hold">
                                          <p:stCondLst>
                                            <p:cond delay="0"/>
                                          </p:stCondLst>
                                        </p:cTn>
                                        <p:tgtEl>
                                          <p:spTgt spid="39"/>
                                        </p:tgtEl>
                                        <p:attrNameLst>
                                          <p:attrName>style.visibility</p:attrName>
                                        </p:attrNameLst>
                                      </p:cBhvr>
                                      <p:to>
                                        <p:strVal val="visible"/>
                                      </p:to>
                                    </p:set>
                                    <p:anim calcmode="lin" valueType="num">
                                      <p:cBhvr additive="base">
                                        <p:cTn id="186" dur="3000" fill="hold"/>
                                        <p:tgtEl>
                                          <p:spTgt spid="39"/>
                                        </p:tgtEl>
                                        <p:attrNameLst>
                                          <p:attrName>ppt_x</p:attrName>
                                        </p:attrNameLst>
                                      </p:cBhvr>
                                      <p:tavLst>
                                        <p:tav tm="0">
                                          <p:val>
                                            <p:strVal val="0-#ppt_w/2"/>
                                          </p:val>
                                        </p:tav>
                                        <p:tav tm="100000">
                                          <p:val>
                                            <p:strVal val="#ppt_x"/>
                                          </p:val>
                                        </p:tav>
                                      </p:tavLst>
                                    </p:anim>
                                    <p:anim calcmode="lin" valueType="num">
                                      <p:cBhvr additive="base">
                                        <p:cTn id="187" dur="3000" fill="hold"/>
                                        <p:tgtEl>
                                          <p:spTgt spid="39"/>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6"/>
                                        </p:tgtEl>
                                        <p:attrNameLst>
                                          <p:attrName>style.visibility</p:attrName>
                                        </p:attrNameLst>
                                      </p:cBhvr>
                                      <p:to>
                                        <p:strVal val="visible"/>
                                      </p:to>
                                    </p:set>
                                    <p:anim calcmode="lin" valueType="num">
                                      <p:cBhvr additive="base">
                                        <p:cTn id="190" dur="3000" fill="hold"/>
                                        <p:tgtEl>
                                          <p:spTgt spid="6"/>
                                        </p:tgtEl>
                                        <p:attrNameLst>
                                          <p:attrName>ppt_x</p:attrName>
                                        </p:attrNameLst>
                                      </p:cBhvr>
                                      <p:tavLst>
                                        <p:tav tm="0">
                                          <p:val>
                                            <p:strVal val="1+#ppt_w/2"/>
                                          </p:val>
                                        </p:tav>
                                        <p:tav tm="100000">
                                          <p:val>
                                            <p:strVal val="#ppt_x"/>
                                          </p:val>
                                        </p:tav>
                                      </p:tavLst>
                                    </p:anim>
                                    <p:anim calcmode="lin" valueType="num">
                                      <p:cBhvr additive="base">
                                        <p:cTn id="191" dur="3000" fill="hold"/>
                                        <p:tgtEl>
                                          <p:spTgt spid="6"/>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8"/>
                                        </p:tgtEl>
                                        <p:attrNameLst>
                                          <p:attrName>style.visibility</p:attrName>
                                        </p:attrNameLst>
                                      </p:cBhvr>
                                      <p:to>
                                        <p:strVal val="visible"/>
                                      </p:to>
                                    </p:set>
                                    <p:anim calcmode="lin" valueType="num">
                                      <p:cBhvr additive="base">
                                        <p:cTn id="194" dur="3000" fill="hold"/>
                                        <p:tgtEl>
                                          <p:spTgt spid="8"/>
                                        </p:tgtEl>
                                        <p:attrNameLst>
                                          <p:attrName>ppt_x</p:attrName>
                                        </p:attrNameLst>
                                      </p:cBhvr>
                                      <p:tavLst>
                                        <p:tav tm="0">
                                          <p:val>
                                            <p:strVal val="1+#ppt_w/2"/>
                                          </p:val>
                                        </p:tav>
                                        <p:tav tm="100000">
                                          <p:val>
                                            <p:strVal val="#ppt_x"/>
                                          </p:val>
                                        </p:tav>
                                      </p:tavLst>
                                    </p:anim>
                                    <p:anim calcmode="lin" valueType="num">
                                      <p:cBhvr additive="base">
                                        <p:cTn id="195" dur="3000" fill="hold"/>
                                        <p:tgtEl>
                                          <p:spTgt spid="8"/>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10"/>
                                        </p:tgtEl>
                                        <p:attrNameLst>
                                          <p:attrName>style.visibility</p:attrName>
                                        </p:attrNameLst>
                                      </p:cBhvr>
                                      <p:to>
                                        <p:strVal val="visible"/>
                                      </p:to>
                                    </p:set>
                                    <p:anim calcmode="lin" valueType="num">
                                      <p:cBhvr additive="base">
                                        <p:cTn id="198" dur="3000" fill="hold"/>
                                        <p:tgtEl>
                                          <p:spTgt spid="10"/>
                                        </p:tgtEl>
                                        <p:attrNameLst>
                                          <p:attrName>ppt_x</p:attrName>
                                        </p:attrNameLst>
                                      </p:cBhvr>
                                      <p:tavLst>
                                        <p:tav tm="0">
                                          <p:val>
                                            <p:strVal val="1+#ppt_w/2"/>
                                          </p:val>
                                        </p:tav>
                                        <p:tav tm="100000">
                                          <p:val>
                                            <p:strVal val="#ppt_x"/>
                                          </p:val>
                                        </p:tav>
                                      </p:tavLst>
                                    </p:anim>
                                    <p:anim calcmode="lin" valueType="num">
                                      <p:cBhvr additive="base">
                                        <p:cTn id="199" dur="3000" fill="hold"/>
                                        <p:tgtEl>
                                          <p:spTgt spid="10"/>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12"/>
                                        </p:tgtEl>
                                        <p:attrNameLst>
                                          <p:attrName>style.visibility</p:attrName>
                                        </p:attrNameLst>
                                      </p:cBhvr>
                                      <p:to>
                                        <p:strVal val="visible"/>
                                      </p:to>
                                    </p:set>
                                    <p:anim calcmode="lin" valueType="num">
                                      <p:cBhvr additive="base">
                                        <p:cTn id="202" dur="3000" fill="hold"/>
                                        <p:tgtEl>
                                          <p:spTgt spid="12"/>
                                        </p:tgtEl>
                                        <p:attrNameLst>
                                          <p:attrName>ppt_x</p:attrName>
                                        </p:attrNameLst>
                                      </p:cBhvr>
                                      <p:tavLst>
                                        <p:tav tm="0">
                                          <p:val>
                                            <p:strVal val="1+#ppt_w/2"/>
                                          </p:val>
                                        </p:tav>
                                        <p:tav tm="100000">
                                          <p:val>
                                            <p:strVal val="#ppt_x"/>
                                          </p:val>
                                        </p:tav>
                                      </p:tavLst>
                                    </p:anim>
                                    <p:anim calcmode="lin" valueType="num">
                                      <p:cBhvr additive="base">
                                        <p:cTn id="203" dur="3000" fill="hold"/>
                                        <p:tgtEl>
                                          <p:spTgt spid="12"/>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14"/>
                                        </p:tgtEl>
                                        <p:attrNameLst>
                                          <p:attrName>style.visibility</p:attrName>
                                        </p:attrNameLst>
                                      </p:cBhvr>
                                      <p:to>
                                        <p:strVal val="visible"/>
                                      </p:to>
                                    </p:set>
                                    <p:anim calcmode="lin" valueType="num">
                                      <p:cBhvr additive="base">
                                        <p:cTn id="206" dur="3000" fill="hold"/>
                                        <p:tgtEl>
                                          <p:spTgt spid="14"/>
                                        </p:tgtEl>
                                        <p:attrNameLst>
                                          <p:attrName>ppt_x</p:attrName>
                                        </p:attrNameLst>
                                      </p:cBhvr>
                                      <p:tavLst>
                                        <p:tav tm="0">
                                          <p:val>
                                            <p:strVal val="1+#ppt_w/2"/>
                                          </p:val>
                                        </p:tav>
                                        <p:tav tm="100000">
                                          <p:val>
                                            <p:strVal val="#ppt_x"/>
                                          </p:val>
                                        </p:tav>
                                      </p:tavLst>
                                    </p:anim>
                                    <p:anim calcmode="lin" valueType="num">
                                      <p:cBhvr additive="base">
                                        <p:cTn id="207" dur="3000" fill="hold"/>
                                        <p:tgtEl>
                                          <p:spTgt spid="14"/>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16"/>
                                        </p:tgtEl>
                                        <p:attrNameLst>
                                          <p:attrName>style.visibility</p:attrName>
                                        </p:attrNameLst>
                                      </p:cBhvr>
                                      <p:to>
                                        <p:strVal val="visible"/>
                                      </p:to>
                                    </p:set>
                                    <p:anim calcmode="lin" valueType="num">
                                      <p:cBhvr additive="base">
                                        <p:cTn id="210" dur="3000" fill="hold"/>
                                        <p:tgtEl>
                                          <p:spTgt spid="16"/>
                                        </p:tgtEl>
                                        <p:attrNameLst>
                                          <p:attrName>ppt_x</p:attrName>
                                        </p:attrNameLst>
                                      </p:cBhvr>
                                      <p:tavLst>
                                        <p:tav tm="0">
                                          <p:val>
                                            <p:strVal val="1+#ppt_w/2"/>
                                          </p:val>
                                        </p:tav>
                                        <p:tav tm="100000">
                                          <p:val>
                                            <p:strVal val="#ppt_x"/>
                                          </p:val>
                                        </p:tav>
                                      </p:tavLst>
                                    </p:anim>
                                    <p:anim calcmode="lin" valueType="num">
                                      <p:cBhvr additive="base">
                                        <p:cTn id="211" dur="3000" fill="hold"/>
                                        <p:tgtEl>
                                          <p:spTgt spid="16"/>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18"/>
                                        </p:tgtEl>
                                        <p:attrNameLst>
                                          <p:attrName>style.visibility</p:attrName>
                                        </p:attrNameLst>
                                      </p:cBhvr>
                                      <p:to>
                                        <p:strVal val="visible"/>
                                      </p:to>
                                    </p:set>
                                    <p:anim calcmode="lin" valueType="num">
                                      <p:cBhvr additive="base">
                                        <p:cTn id="214" dur="3000" fill="hold"/>
                                        <p:tgtEl>
                                          <p:spTgt spid="18"/>
                                        </p:tgtEl>
                                        <p:attrNameLst>
                                          <p:attrName>ppt_x</p:attrName>
                                        </p:attrNameLst>
                                      </p:cBhvr>
                                      <p:tavLst>
                                        <p:tav tm="0">
                                          <p:val>
                                            <p:strVal val="1+#ppt_w/2"/>
                                          </p:val>
                                        </p:tav>
                                        <p:tav tm="100000">
                                          <p:val>
                                            <p:strVal val="#ppt_x"/>
                                          </p:val>
                                        </p:tav>
                                      </p:tavLst>
                                    </p:anim>
                                    <p:anim calcmode="lin" valueType="num">
                                      <p:cBhvr additive="base">
                                        <p:cTn id="215" dur="3000" fill="hold"/>
                                        <p:tgtEl>
                                          <p:spTgt spid="18"/>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20"/>
                                        </p:tgtEl>
                                        <p:attrNameLst>
                                          <p:attrName>style.visibility</p:attrName>
                                        </p:attrNameLst>
                                      </p:cBhvr>
                                      <p:to>
                                        <p:strVal val="visible"/>
                                      </p:to>
                                    </p:set>
                                    <p:anim calcmode="lin" valueType="num">
                                      <p:cBhvr additive="base">
                                        <p:cTn id="218" dur="3000" fill="hold"/>
                                        <p:tgtEl>
                                          <p:spTgt spid="20"/>
                                        </p:tgtEl>
                                        <p:attrNameLst>
                                          <p:attrName>ppt_x</p:attrName>
                                        </p:attrNameLst>
                                      </p:cBhvr>
                                      <p:tavLst>
                                        <p:tav tm="0">
                                          <p:val>
                                            <p:strVal val="1+#ppt_w/2"/>
                                          </p:val>
                                        </p:tav>
                                        <p:tav tm="100000">
                                          <p:val>
                                            <p:strVal val="#ppt_x"/>
                                          </p:val>
                                        </p:tav>
                                      </p:tavLst>
                                    </p:anim>
                                    <p:anim calcmode="lin" valueType="num">
                                      <p:cBhvr additive="base">
                                        <p:cTn id="219" dur="3000" fill="hold"/>
                                        <p:tgtEl>
                                          <p:spTgt spid="20"/>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22"/>
                                        </p:tgtEl>
                                        <p:attrNameLst>
                                          <p:attrName>style.visibility</p:attrName>
                                        </p:attrNameLst>
                                      </p:cBhvr>
                                      <p:to>
                                        <p:strVal val="visible"/>
                                      </p:to>
                                    </p:set>
                                    <p:anim calcmode="lin" valueType="num">
                                      <p:cBhvr additive="base">
                                        <p:cTn id="222" dur="3000" fill="hold"/>
                                        <p:tgtEl>
                                          <p:spTgt spid="22"/>
                                        </p:tgtEl>
                                        <p:attrNameLst>
                                          <p:attrName>ppt_x</p:attrName>
                                        </p:attrNameLst>
                                      </p:cBhvr>
                                      <p:tavLst>
                                        <p:tav tm="0">
                                          <p:val>
                                            <p:strVal val="1+#ppt_w/2"/>
                                          </p:val>
                                        </p:tav>
                                        <p:tav tm="100000">
                                          <p:val>
                                            <p:strVal val="#ppt_x"/>
                                          </p:val>
                                        </p:tav>
                                      </p:tavLst>
                                    </p:anim>
                                    <p:anim calcmode="lin" valueType="num">
                                      <p:cBhvr additive="base">
                                        <p:cTn id="223" dur="3000" fill="hold"/>
                                        <p:tgtEl>
                                          <p:spTgt spid="22"/>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24"/>
                                        </p:tgtEl>
                                        <p:attrNameLst>
                                          <p:attrName>style.visibility</p:attrName>
                                        </p:attrNameLst>
                                      </p:cBhvr>
                                      <p:to>
                                        <p:strVal val="visible"/>
                                      </p:to>
                                    </p:set>
                                    <p:anim calcmode="lin" valueType="num">
                                      <p:cBhvr additive="base">
                                        <p:cTn id="226" dur="3000" fill="hold"/>
                                        <p:tgtEl>
                                          <p:spTgt spid="24"/>
                                        </p:tgtEl>
                                        <p:attrNameLst>
                                          <p:attrName>ppt_x</p:attrName>
                                        </p:attrNameLst>
                                      </p:cBhvr>
                                      <p:tavLst>
                                        <p:tav tm="0">
                                          <p:val>
                                            <p:strVal val="1+#ppt_w/2"/>
                                          </p:val>
                                        </p:tav>
                                        <p:tav tm="100000">
                                          <p:val>
                                            <p:strVal val="#ppt_x"/>
                                          </p:val>
                                        </p:tav>
                                      </p:tavLst>
                                    </p:anim>
                                    <p:anim calcmode="lin" valueType="num">
                                      <p:cBhvr additive="base">
                                        <p:cTn id="227" dur="3000" fill="hold"/>
                                        <p:tgtEl>
                                          <p:spTgt spid="24"/>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26"/>
                                        </p:tgtEl>
                                        <p:attrNameLst>
                                          <p:attrName>style.visibility</p:attrName>
                                        </p:attrNameLst>
                                      </p:cBhvr>
                                      <p:to>
                                        <p:strVal val="visible"/>
                                      </p:to>
                                    </p:set>
                                    <p:anim calcmode="lin" valueType="num">
                                      <p:cBhvr additive="base">
                                        <p:cTn id="230" dur="3000" fill="hold"/>
                                        <p:tgtEl>
                                          <p:spTgt spid="26"/>
                                        </p:tgtEl>
                                        <p:attrNameLst>
                                          <p:attrName>ppt_x</p:attrName>
                                        </p:attrNameLst>
                                      </p:cBhvr>
                                      <p:tavLst>
                                        <p:tav tm="0">
                                          <p:val>
                                            <p:strVal val="1+#ppt_w/2"/>
                                          </p:val>
                                        </p:tav>
                                        <p:tav tm="100000">
                                          <p:val>
                                            <p:strVal val="#ppt_x"/>
                                          </p:val>
                                        </p:tav>
                                      </p:tavLst>
                                    </p:anim>
                                    <p:anim calcmode="lin" valueType="num">
                                      <p:cBhvr additive="base">
                                        <p:cTn id="231" dur="3000" fill="hold"/>
                                        <p:tgtEl>
                                          <p:spTgt spid="26"/>
                                        </p:tgtEl>
                                        <p:attrNameLst>
                                          <p:attrName>ppt_y</p:attrName>
                                        </p:attrNameLst>
                                      </p:cBhvr>
                                      <p:tavLst>
                                        <p:tav tm="0">
                                          <p:val>
                                            <p:strVal val="#ppt_y"/>
                                          </p:val>
                                        </p:tav>
                                        <p:tav tm="100000">
                                          <p:val>
                                            <p:strVal val="#ppt_y"/>
                                          </p:val>
                                        </p:tav>
                                      </p:tavLst>
                                    </p:anim>
                                  </p:childTnLst>
                                </p:cTn>
                              </p:par>
                              <p:par>
                                <p:cTn id="232" presetID="2" presetClass="entr" presetSubtype="2" fill="hold" grpId="1" nodeType="withEffect">
                                  <p:stCondLst>
                                    <p:cond delay="0"/>
                                  </p:stCondLst>
                                  <p:childTnLst>
                                    <p:set>
                                      <p:cBhvr>
                                        <p:cTn id="233" dur="1" fill="hold">
                                          <p:stCondLst>
                                            <p:cond delay="0"/>
                                          </p:stCondLst>
                                        </p:cTn>
                                        <p:tgtEl>
                                          <p:spTgt spid="28"/>
                                        </p:tgtEl>
                                        <p:attrNameLst>
                                          <p:attrName>style.visibility</p:attrName>
                                        </p:attrNameLst>
                                      </p:cBhvr>
                                      <p:to>
                                        <p:strVal val="visible"/>
                                      </p:to>
                                    </p:set>
                                    <p:anim calcmode="lin" valueType="num">
                                      <p:cBhvr additive="base">
                                        <p:cTn id="234" dur="3000" fill="hold"/>
                                        <p:tgtEl>
                                          <p:spTgt spid="28"/>
                                        </p:tgtEl>
                                        <p:attrNameLst>
                                          <p:attrName>ppt_x</p:attrName>
                                        </p:attrNameLst>
                                      </p:cBhvr>
                                      <p:tavLst>
                                        <p:tav tm="0">
                                          <p:val>
                                            <p:strVal val="1+#ppt_w/2"/>
                                          </p:val>
                                        </p:tav>
                                        <p:tav tm="100000">
                                          <p:val>
                                            <p:strVal val="#ppt_x"/>
                                          </p:val>
                                        </p:tav>
                                      </p:tavLst>
                                    </p:anim>
                                    <p:anim calcmode="lin" valueType="num">
                                      <p:cBhvr additive="base">
                                        <p:cTn id="235" dur="3000" fill="hold"/>
                                        <p:tgtEl>
                                          <p:spTgt spid="28"/>
                                        </p:tgtEl>
                                        <p:attrNameLst>
                                          <p:attrName>ppt_y</p:attrName>
                                        </p:attrNameLst>
                                      </p:cBhvr>
                                      <p:tavLst>
                                        <p:tav tm="0">
                                          <p:val>
                                            <p:strVal val="#ppt_y"/>
                                          </p:val>
                                        </p:tav>
                                        <p:tav tm="100000">
                                          <p:val>
                                            <p:strVal val="#ppt_y"/>
                                          </p:val>
                                        </p:tav>
                                      </p:tavLst>
                                    </p:anim>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2" presetClass="entr" presetSubtype="2" fill="hold" grpId="1" nodeType="withEffect">
                                  <p:stCondLst>
                                    <p:cond delay="0"/>
                                  </p:stCondLst>
                                  <p:childTnLst>
                                    <p:set>
                                      <p:cBhvr>
                                        <p:cTn id="241" dur="1" fill="hold">
                                          <p:stCondLst>
                                            <p:cond delay="0"/>
                                          </p:stCondLst>
                                        </p:cTn>
                                        <p:tgtEl>
                                          <p:spTgt spid="32"/>
                                        </p:tgtEl>
                                        <p:attrNameLst>
                                          <p:attrName>style.visibility</p:attrName>
                                        </p:attrNameLst>
                                      </p:cBhvr>
                                      <p:to>
                                        <p:strVal val="visible"/>
                                      </p:to>
                                    </p:set>
                                    <p:anim calcmode="lin" valueType="num">
                                      <p:cBhvr additive="base">
                                        <p:cTn id="242" dur="3000" fill="hold"/>
                                        <p:tgtEl>
                                          <p:spTgt spid="32"/>
                                        </p:tgtEl>
                                        <p:attrNameLst>
                                          <p:attrName>ppt_x</p:attrName>
                                        </p:attrNameLst>
                                      </p:cBhvr>
                                      <p:tavLst>
                                        <p:tav tm="0">
                                          <p:val>
                                            <p:strVal val="1+#ppt_w/2"/>
                                          </p:val>
                                        </p:tav>
                                        <p:tav tm="100000">
                                          <p:val>
                                            <p:strVal val="#ppt_x"/>
                                          </p:val>
                                        </p:tav>
                                      </p:tavLst>
                                    </p:anim>
                                    <p:anim calcmode="lin" valueType="num">
                                      <p:cBhvr additive="base">
                                        <p:cTn id="243" dur="3000" fill="hold"/>
                                        <p:tgtEl>
                                          <p:spTgt spid="32"/>
                                        </p:tgtEl>
                                        <p:attrNameLst>
                                          <p:attrName>ppt_y</p:attrName>
                                        </p:attrNameLst>
                                      </p:cBhvr>
                                      <p:tavLst>
                                        <p:tav tm="0">
                                          <p:val>
                                            <p:strVal val="#ppt_y"/>
                                          </p:val>
                                        </p:tav>
                                        <p:tav tm="100000">
                                          <p:val>
                                            <p:strVal val="#ppt_y"/>
                                          </p:val>
                                        </p:tav>
                                      </p:tavLst>
                                    </p:anim>
                                  </p:childTnLst>
                                </p:cTn>
                              </p:par>
                              <p:par>
                                <p:cTn id="244" presetID="2" presetClass="entr" presetSubtype="2"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additive="base">
                                        <p:cTn id="246" dur="3000" fill="hold"/>
                                        <p:tgtEl>
                                          <p:spTgt spid="34"/>
                                        </p:tgtEl>
                                        <p:attrNameLst>
                                          <p:attrName>ppt_x</p:attrName>
                                        </p:attrNameLst>
                                      </p:cBhvr>
                                      <p:tavLst>
                                        <p:tav tm="0">
                                          <p:val>
                                            <p:strVal val="1+#ppt_w/2"/>
                                          </p:val>
                                        </p:tav>
                                        <p:tav tm="100000">
                                          <p:val>
                                            <p:strVal val="#ppt_x"/>
                                          </p:val>
                                        </p:tav>
                                      </p:tavLst>
                                    </p:anim>
                                    <p:anim calcmode="lin" valueType="num">
                                      <p:cBhvr additive="base">
                                        <p:cTn id="247" dur="3000" fill="hold"/>
                                        <p:tgtEl>
                                          <p:spTgt spid="34"/>
                                        </p:tgtEl>
                                        <p:attrNameLst>
                                          <p:attrName>ppt_y</p:attrName>
                                        </p:attrNameLst>
                                      </p:cBhvr>
                                      <p:tavLst>
                                        <p:tav tm="0">
                                          <p:val>
                                            <p:strVal val="#ppt_y"/>
                                          </p:val>
                                        </p:tav>
                                        <p:tav tm="100000">
                                          <p:val>
                                            <p:strVal val="#ppt_y"/>
                                          </p:val>
                                        </p:tav>
                                      </p:tavLst>
                                    </p:anim>
                                  </p:childTnLst>
                                </p:cTn>
                              </p:par>
                              <p:par>
                                <p:cTn id="248" presetID="2" presetClass="entr" presetSubtype="2"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 calcmode="lin" valueType="num">
                                      <p:cBhvr additive="base">
                                        <p:cTn id="250" dur="3000" fill="hold"/>
                                        <p:tgtEl>
                                          <p:spTgt spid="36"/>
                                        </p:tgtEl>
                                        <p:attrNameLst>
                                          <p:attrName>ppt_x</p:attrName>
                                        </p:attrNameLst>
                                      </p:cBhvr>
                                      <p:tavLst>
                                        <p:tav tm="0">
                                          <p:val>
                                            <p:strVal val="1+#ppt_w/2"/>
                                          </p:val>
                                        </p:tav>
                                        <p:tav tm="100000">
                                          <p:val>
                                            <p:strVal val="#ppt_x"/>
                                          </p:val>
                                        </p:tav>
                                      </p:tavLst>
                                    </p:anim>
                                    <p:anim calcmode="lin" valueType="num">
                                      <p:cBhvr additive="base">
                                        <p:cTn id="251" dur="3000" fill="hold"/>
                                        <p:tgtEl>
                                          <p:spTgt spid="36"/>
                                        </p:tgtEl>
                                        <p:attrNameLst>
                                          <p:attrName>ppt_y</p:attrName>
                                        </p:attrNameLst>
                                      </p:cBhvr>
                                      <p:tavLst>
                                        <p:tav tm="0">
                                          <p:val>
                                            <p:strVal val="#ppt_y"/>
                                          </p:val>
                                        </p:tav>
                                        <p:tav tm="100000">
                                          <p:val>
                                            <p:strVal val="#ppt_y"/>
                                          </p:val>
                                        </p:tav>
                                      </p:tavLst>
                                    </p:anim>
                                  </p:childTnLst>
                                </p:cTn>
                              </p:par>
                              <p:par>
                                <p:cTn id="252" presetID="2" presetClass="entr" presetSubtype="2" fill="hold" grpId="1" nodeType="withEffect">
                                  <p:stCondLst>
                                    <p:cond delay="0"/>
                                  </p:stCondLst>
                                  <p:childTnLst>
                                    <p:set>
                                      <p:cBhvr>
                                        <p:cTn id="253" dur="1" fill="hold">
                                          <p:stCondLst>
                                            <p:cond delay="0"/>
                                          </p:stCondLst>
                                        </p:cTn>
                                        <p:tgtEl>
                                          <p:spTgt spid="38"/>
                                        </p:tgtEl>
                                        <p:attrNameLst>
                                          <p:attrName>style.visibility</p:attrName>
                                        </p:attrNameLst>
                                      </p:cBhvr>
                                      <p:to>
                                        <p:strVal val="visible"/>
                                      </p:to>
                                    </p:set>
                                    <p:anim calcmode="lin" valueType="num">
                                      <p:cBhvr additive="base">
                                        <p:cTn id="254" dur="3000" fill="hold"/>
                                        <p:tgtEl>
                                          <p:spTgt spid="38"/>
                                        </p:tgtEl>
                                        <p:attrNameLst>
                                          <p:attrName>ppt_x</p:attrName>
                                        </p:attrNameLst>
                                      </p:cBhvr>
                                      <p:tavLst>
                                        <p:tav tm="0">
                                          <p:val>
                                            <p:strVal val="1+#ppt_w/2"/>
                                          </p:val>
                                        </p:tav>
                                        <p:tav tm="100000">
                                          <p:val>
                                            <p:strVal val="#ppt_x"/>
                                          </p:val>
                                        </p:tav>
                                      </p:tavLst>
                                    </p:anim>
                                    <p:anim calcmode="lin" valueType="num">
                                      <p:cBhvr additive="base">
                                        <p:cTn id="255" dur="3000" fill="hold"/>
                                        <p:tgtEl>
                                          <p:spTgt spid="38"/>
                                        </p:tgtEl>
                                        <p:attrNameLst>
                                          <p:attrName>ppt_y</p:attrName>
                                        </p:attrNameLst>
                                      </p:cBhvr>
                                      <p:tavLst>
                                        <p:tav tm="0">
                                          <p:val>
                                            <p:strVal val="#ppt_y"/>
                                          </p:val>
                                        </p:tav>
                                        <p:tav tm="100000">
                                          <p:val>
                                            <p:strVal val="#ppt_y"/>
                                          </p:val>
                                        </p:tav>
                                      </p:tavLst>
                                    </p:anim>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7"/>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9"/>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11"/>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1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5"/>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7"/>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9"/>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1"/>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3"/>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27"/>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29"/>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1"/>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5"/>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7"/>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9"/>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6"/>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8"/>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10"/>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12"/>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14"/>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6"/>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18"/>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22"/>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24"/>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26"/>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28"/>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0"/>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2"/>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4"/>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6"/>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8"/>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0-ppt_w/2"/>
                                          </p:val>
                                        </p:tav>
                                      </p:tavLst>
                                    </p:anim>
                                    <p:anim calcmode="lin" valueType="num">
                                      <p:cBhvr additive="base">
                                        <p:cTn id="339" dur="3000"/>
                                        <p:tgtEl>
                                          <p:spTgt spid="7"/>
                                        </p:tgtEl>
                                        <p:attrNameLst>
                                          <p:attrName>ppt_y</p:attrName>
                                        </p:attrNameLst>
                                      </p:cBhvr>
                                      <p:tavLst>
                                        <p:tav tm="0">
                                          <p:val>
                                            <p:strVal val="ppt_y"/>
                                          </p:val>
                                        </p:tav>
                                        <p:tav tm="100000">
                                          <p:val>
                                            <p:strVal val="ppt_y"/>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0-ppt_w/2"/>
                                          </p:val>
                                        </p:tav>
                                      </p:tavLst>
                                    </p:anim>
                                    <p:anim calcmode="lin" valueType="num">
                                      <p:cBhvr additive="base">
                                        <p:cTn id="343" dur="3000"/>
                                        <p:tgtEl>
                                          <p:spTgt spid="9"/>
                                        </p:tgtEl>
                                        <p:attrNameLst>
                                          <p:attrName>ppt_y</p:attrName>
                                        </p:attrNameLst>
                                      </p:cBhvr>
                                      <p:tavLst>
                                        <p:tav tm="0">
                                          <p:val>
                                            <p:strVal val="ppt_y"/>
                                          </p:val>
                                        </p:tav>
                                        <p:tav tm="100000">
                                          <p:val>
                                            <p:strVal val="ppt_y"/>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0-ppt_w/2"/>
                                          </p:val>
                                        </p:tav>
                                      </p:tavLst>
                                    </p:anim>
                                    <p:anim calcmode="lin" valueType="num">
                                      <p:cBhvr additive="base">
                                        <p:cTn id="347" dur="3000"/>
                                        <p:tgtEl>
                                          <p:spTgt spid="11"/>
                                        </p:tgtEl>
                                        <p:attrNameLst>
                                          <p:attrName>ppt_y</p:attrName>
                                        </p:attrNameLst>
                                      </p:cBhvr>
                                      <p:tavLst>
                                        <p:tav tm="0">
                                          <p:val>
                                            <p:strVal val="ppt_y"/>
                                          </p:val>
                                        </p:tav>
                                        <p:tav tm="100000">
                                          <p:val>
                                            <p:strVal val="ppt_y"/>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0-ppt_w/2"/>
                                          </p:val>
                                        </p:tav>
                                      </p:tavLst>
                                    </p:anim>
                                    <p:anim calcmode="lin" valueType="num">
                                      <p:cBhvr additive="base">
                                        <p:cTn id="351" dur="3000"/>
                                        <p:tgtEl>
                                          <p:spTgt spid="13"/>
                                        </p:tgtEl>
                                        <p:attrNameLst>
                                          <p:attrName>ppt_y</p:attrName>
                                        </p:attrNameLst>
                                      </p:cBhvr>
                                      <p:tavLst>
                                        <p:tav tm="0">
                                          <p:val>
                                            <p:strVal val="ppt_y"/>
                                          </p:val>
                                        </p:tav>
                                        <p:tav tm="100000">
                                          <p:val>
                                            <p:strVal val="ppt_y"/>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0-ppt_w/2"/>
                                          </p:val>
                                        </p:tav>
                                      </p:tavLst>
                                    </p:anim>
                                    <p:anim calcmode="lin" valueType="num">
                                      <p:cBhvr additive="base">
                                        <p:cTn id="355" dur="3000"/>
                                        <p:tgtEl>
                                          <p:spTgt spid="15"/>
                                        </p:tgtEl>
                                        <p:attrNameLst>
                                          <p:attrName>ppt_y</p:attrName>
                                        </p:attrNameLst>
                                      </p:cBhvr>
                                      <p:tavLst>
                                        <p:tav tm="0">
                                          <p:val>
                                            <p:strVal val="ppt_y"/>
                                          </p:val>
                                        </p:tav>
                                        <p:tav tm="100000">
                                          <p:val>
                                            <p:strVal val="ppt_y"/>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0-ppt_w/2"/>
                                          </p:val>
                                        </p:tav>
                                      </p:tavLst>
                                    </p:anim>
                                    <p:anim calcmode="lin" valueType="num">
                                      <p:cBhvr additive="base">
                                        <p:cTn id="359" dur="3000"/>
                                        <p:tgtEl>
                                          <p:spTgt spid="17"/>
                                        </p:tgtEl>
                                        <p:attrNameLst>
                                          <p:attrName>ppt_y</p:attrName>
                                        </p:attrNameLst>
                                      </p:cBhvr>
                                      <p:tavLst>
                                        <p:tav tm="0">
                                          <p:val>
                                            <p:strVal val="ppt_y"/>
                                          </p:val>
                                        </p:tav>
                                        <p:tav tm="100000">
                                          <p:val>
                                            <p:strVal val="ppt_y"/>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0-ppt_w/2"/>
                                          </p:val>
                                        </p:tav>
                                      </p:tavLst>
                                    </p:anim>
                                    <p:anim calcmode="lin" valueType="num">
                                      <p:cBhvr additive="base">
                                        <p:cTn id="363" dur="3000"/>
                                        <p:tgtEl>
                                          <p:spTgt spid="19"/>
                                        </p:tgtEl>
                                        <p:attrNameLst>
                                          <p:attrName>ppt_y</p:attrName>
                                        </p:attrNameLst>
                                      </p:cBhvr>
                                      <p:tavLst>
                                        <p:tav tm="0">
                                          <p:val>
                                            <p:strVal val="ppt_y"/>
                                          </p:val>
                                        </p:tav>
                                        <p:tav tm="100000">
                                          <p:val>
                                            <p:strVal val="ppt_y"/>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0-ppt_w/2"/>
                                          </p:val>
                                        </p:tav>
                                      </p:tavLst>
                                    </p:anim>
                                    <p:anim calcmode="lin" valueType="num">
                                      <p:cBhvr additive="base">
                                        <p:cTn id="367" dur="3000"/>
                                        <p:tgtEl>
                                          <p:spTgt spid="21"/>
                                        </p:tgtEl>
                                        <p:attrNameLst>
                                          <p:attrName>ppt_y</p:attrName>
                                        </p:attrNameLst>
                                      </p:cBhvr>
                                      <p:tavLst>
                                        <p:tav tm="0">
                                          <p:val>
                                            <p:strVal val="ppt_y"/>
                                          </p:val>
                                        </p:tav>
                                        <p:tav tm="100000">
                                          <p:val>
                                            <p:strVal val="ppt_y"/>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0-ppt_w/2"/>
                                          </p:val>
                                        </p:tav>
                                      </p:tavLst>
                                    </p:anim>
                                    <p:anim calcmode="lin" valueType="num">
                                      <p:cBhvr additive="base">
                                        <p:cTn id="375" dur="3000"/>
                                        <p:tgtEl>
                                          <p:spTgt spid="25"/>
                                        </p:tgtEl>
                                        <p:attrNameLst>
                                          <p:attrName>ppt_y</p:attrName>
                                        </p:attrNameLst>
                                      </p:cBhvr>
                                      <p:tavLst>
                                        <p:tav tm="0">
                                          <p:val>
                                            <p:strVal val="ppt_y"/>
                                          </p:val>
                                        </p:tav>
                                        <p:tav tm="100000">
                                          <p:val>
                                            <p:strVal val="ppt_y"/>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0-ppt_w/2"/>
                                          </p:val>
                                        </p:tav>
                                      </p:tavLst>
                                    </p:anim>
                                    <p:anim calcmode="lin" valueType="num">
                                      <p:cBhvr additive="base">
                                        <p:cTn id="379" dur="3000"/>
                                        <p:tgtEl>
                                          <p:spTgt spid="27"/>
                                        </p:tgtEl>
                                        <p:attrNameLst>
                                          <p:attrName>ppt_y</p:attrName>
                                        </p:attrNameLst>
                                      </p:cBhvr>
                                      <p:tavLst>
                                        <p:tav tm="0">
                                          <p:val>
                                            <p:strVal val="ppt_y"/>
                                          </p:val>
                                        </p:tav>
                                        <p:tav tm="100000">
                                          <p:val>
                                            <p:strVal val="ppt_y"/>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0-ppt_w/2"/>
                                          </p:val>
                                        </p:tav>
                                      </p:tavLst>
                                    </p:anim>
                                    <p:anim calcmode="lin" valueType="num">
                                      <p:cBhvr additive="base">
                                        <p:cTn id="383" dur="3000"/>
                                        <p:tgtEl>
                                          <p:spTgt spid="29"/>
                                        </p:tgtEl>
                                        <p:attrNameLst>
                                          <p:attrName>ppt_y</p:attrName>
                                        </p:attrNameLst>
                                      </p:cBhvr>
                                      <p:tavLst>
                                        <p:tav tm="0">
                                          <p:val>
                                            <p:strVal val="ppt_y"/>
                                          </p:val>
                                        </p:tav>
                                        <p:tav tm="100000">
                                          <p:val>
                                            <p:strVal val="ppt_y"/>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0-ppt_w/2"/>
                                          </p:val>
                                        </p:tav>
                                      </p:tavLst>
                                    </p:anim>
                                    <p:anim calcmode="lin" valueType="num">
                                      <p:cBhvr additive="base">
                                        <p:cTn id="387" dur="3000"/>
                                        <p:tgtEl>
                                          <p:spTgt spid="31"/>
                                        </p:tgtEl>
                                        <p:attrNameLst>
                                          <p:attrName>ppt_y</p:attrName>
                                        </p:attrNameLst>
                                      </p:cBhvr>
                                      <p:tavLst>
                                        <p:tav tm="0">
                                          <p:val>
                                            <p:strVal val="ppt_y"/>
                                          </p:val>
                                        </p:tav>
                                        <p:tav tm="100000">
                                          <p:val>
                                            <p:strVal val="ppt_y"/>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0-ppt_w/2"/>
                                          </p:val>
                                        </p:tav>
                                      </p:tavLst>
                                    </p:anim>
                                    <p:anim calcmode="lin" valueType="num">
                                      <p:cBhvr additive="base">
                                        <p:cTn id="391" dur="3000"/>
                                        <p:tgtEl>
                                          <p:spTgt spid="33"/>
                                        </p:tgtEl>
                                        <p:attrNameLst>
                                          <p:attrName>ppt_y</p:attrName>
                                        </p:attrNameLst>
                                      </p:cBhvr>
                                      <p:tavLst>
                                        <p:tav tm="0">
                                          <p:val>
                                            <p:strVal val="ppt_y"/>
                                          </p:val>
                                        </p:tav>
                                        <p:tav tm="100000">
                                          <p:val>
                                            <p:strVal val="ppt_y"/>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0-ppt_w/2"/>
                                          </p:val>
                                        </p:tav>
                                      </p:tavLst>
                                    </p:anim>
                                    <p:anim calcmode="lin" valueType="num">
                                      <p:cBhvr additive="base">
                                        <p:cTn id="395" dur="3000"/>
                                        <p:tgtEl>
                                          <p:spTgt spid="35"/>
                                        </p:tgtEl>
                                        <p:attrNameLst>
                                          <p:attrName>ppt_y</p:attrName>
                                        </p:attrNameLst>
                                      </p:cBhvr>
                                      <p:tavLst>
                                        <p:tav tm="0">
                                          <p:val>
                                            <p:strVal val="ppt_y"/>
                                          </p:val>
                                        </p:tav>
                                        <p:tav tm="100000">
                                          <p:val>
                                            <p:strVal val="ppt_y"/>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ppt_y"/>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0-ppt_w/2"/>
                                          </p:val>
                                        </p:tav>
                                      </p:tavLst>
                                    </p:anim>
                                    <p:anim calcmode="lin" valueType="num">
                                      <p:cBhvr additive="base">
                                        <p:cTn id="403" dur="3000"/>
                                        <p:tgtEl>
                                          <p:spTgt spid="39"/>
                                        </p:tgtEl>
                                        <p:attrNameLst>
                                          <p:attrName>ppt_y</p:attrName>
                                        </p:attrNameLst>
                                      </p:cBhvr>
                                      <p:tavLst>
                                        <p:tav tm="0">
                                          <p:val>
                                            <p:strVal val="ppt_y"/>
                                          </p:val>
                                        </p:tav>
                                        <p:tav tm="100000">
                                          <p:val>
                                            <p:strVal val="ppt_y"/>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1+ppt_w/2"/>
                                          </p:val>
                                        </p:tav>
                                      </p:tavLst>
                                    </p:anim>
                                    <p:anim calcmode="lin" valueType="num">
                                      <p:cBhvr additive="base">
                                        <p:cTn id="407" dur="3000"/>
                                        <p:tgtEl>
                                          <p:spTgt spid="6"/>
                                        </p:tgtEl>
                                        <p:attrNameLst>
                                          <p:attrName>ppt_y</p:attrName>
                                        </p:attrNameLst>
                                      </p:cBhvr>
                                      <p:tavLst>
                                        <p:tav tm="0">
                                          <p:val>
                                            <p:strVal val="ppt_y"/>
                                          </p:val>
                                        </p:tav>
                                        <p:tav tm="100000">
                                          <p:val>
                                            <p:strVal val="ppt_y"/>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1+ppt_w/2"/>
                                          </p:val>
                                        </p:tav>
                                      </p:tavLst>
                                    </p:anim>
                                    <p:anim calcmode="lin" valueType="num">
                                      <p:cBhvr additive="base">
                                        <p:cTn id="411" dur="3000"/>
                                        <p:tgtEl>
                                          <p:spTgt spid="8"/>
                                        </p:tgtEl>
                                        <p:attrNameLst>
                                          <p:attrName>ppt_y</p:attrName>
                                        </p:attrNameLst>
                                      </p:cBhvr>
                                      <p:tavLst>
                                        <p:tav tm="0">
                                          <p:val>
                                            <p:strVal val="ppt_y"/>
                                          </p:val>
                                        </p:tav>
                                        <p:tav tm="100000">
                                          <p:val>
                                            <p:strVal val="ppt_y"/>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1+ppt_w/2"/>
                                          </p:val>
                                        </p:tav>
                                      </p:tavLst>
                                    </p:anim>
                                    <p:anim calcmode="lin" valueType="num">
                                      <p:cBhvr additive="base">
                                        <p:cTn id="415" dur="3000"/>
                                        <p:tgtEl>
                                          <p:spTgt spid="10"/>
                                        </p:tgtEl>
                                        <p:attrNameLst>
                                          <p:attrName>ppt_y</p:attrName>
                                        </p:attrNameLst>
                                      </p:cBhvr>
                                      <p:tavLst>
                                        <p:tav tm="0">
                                          <p:val>
                                            <p:strVal val="ppt_y"/>
                                          </p:val>
                                        </p:tav>
                                        <p:tav tm="100000">
                                          <p:val>
                                            <p:strVal val="ppt_y"/>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1+ppt_w/2"/>
                                          </p:val>
                                        </p:tav>
                                      </p:tavLst>
                                    </p:anim>
                                    <p:anim calcmode="lin" valueType="num">
                                      <p:cBhvr additive="base">
                                        <p:cTn id="419" dur="3000"/>
                                        <p:tgtEl>
                                          <p:spTgt spid="12"/>
                                        </p:tgtEl>
                                        <p:attrNameLst>
                                          <p:attrName>ppt_y</p:attrName>
                                        </p:attrNameLst>
                                      </p:cBhvr>
                                      <p:tavLst>
                                        <p:tav tm="0">
                                          <p:val>
                                            <p:strVal val="ppt_y"/>
                                          </p:val>
                                        </p:tav>
                                        <p:tav tm="100000">
                                          <p:val>
                                            <p:strVal val="ppt_y"/>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1+ppt_w/2"/>
                                          </p:val>
                                        </p:tav>
                                      </p:tavLst>
                                    </p:anim>
                                    <p:anim calcmode="lin" valueType="num">
                                      <p:cBhvr additive="base">
                                        <p:cTn id="423" dur="3000"/>
                                        <p:tgtEl>
                                          <p:spTgt spid="14"/>
                                        </p:tgtEl>
                                        <p:attrNameLst>
                                          <p:attrName>ppt_y</p:attrName>
                                        </p:attrNameLst>
                                      </p:cBhvr>
                                      <p:tavLst>
                                        <p:tav tm="0">
                                          <p:val>
                                            <p:strVal val="ppt_y"/>
                                          </p:val>
                                        </p:tav>
                                        <p:tav tm="100000">
                                          <p:val>
                                            <p:strVal val="ppt_y"/>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1+ppt_w/2"/>
                                          </p:val>
                                        </p:tav>
                                      </p:tavLst>
                                    </p:anim>
                                    <p:anim calcmode="lin" valueType="num">
                                      <p:cBhvr additive="base">
                                        <p:cTn id="427" dur="3000"/>
                                        <p:tgtEl>
                                          <p:spTgt spid="16"/>
                                        </p:tgtEl>
                                        <p:attrNameLst>
                                          <p:attrName>ppt_y</p:attrName>
                                        </p:attrNameLst>
                                      </p:cBhvr>
                                      <p:tavLst>
                                        <p:tav tm="0">
                                          <p:val>
                                            <p:strVal val="ppt_y"/>
                                          </p:val>
                                        </p:tav>
                                        <p:tav tm="100000">
                                          <p:val>
                                            <p:strVal val="ppt_y"/>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1+ppt_w/2"/>
                                          </p:val>
                                        </p:tav>
                                      </p:tavLst>
                                    </p:anim>
                                    <p:anim calcmode="lin" valueType="num">
                                      <p:cBhvr additive="base">
                                        <p:cTn id="431" dur="3000"/>
                                        <p:tgtEl>
                                          <p:spTgt spid="18"/>
                                        </p:tgtEl>
                                        <p:attrNameLst>
                                          <p:attrName>ppt_y</p:attrName>
                                        </p:attrNameLst>
                                      </p:cBhvr>
                                      <p:tavLst>
                                        <p:tav tm="0">
                                          <p:val>
                                            <p:strVal val="ppt_y"/>
                                          </p:val>
                                        </p:tav>
                                        <p:tav tm="100000">
                                          <p:val>
                                            <p:strVal val="ppt_y"/>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1+ppt_w/2"/>
                                          </p:val>
                                        </p:tav>
                                      </p:tavLst>
                                    </p:anim>
                                    <p:anim calcmode="lin" valueType="num">
                                      <p:cBhvr additive="base">
                                        <p:cTn id="435" dur="3000"/>
                                        <p:tgtEl>
                                          <p:spTgt spid="20"/>
                                        </p:tgtEl>
                                        <p:attrNameLst>
                                          <p:attrName>ppt_y</p:attrName>
                                        </p:attrNameLst>
                                      </p:cBhvr>
                                      <p:tavLst>
                                        <p:tav tm="0">
                                          <p:val>
                                            <p:strVal val="ppt_y"/>
                                          </p:val>
                                        </p:tav>
                                        <p:tav tm="100000">
                                          <p:val>
                                            <p:strVal val="ppt_y"/>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1+ppt_w/2"/>
                                          </p:val>
                                        </p:tav>
                                      </p:tavLst>
                                    </p:anim>
                                    <p:anim calcmode="lin" valueType="num">
                                      <p:cBhvr additive="base">
                                        <p:cTn id="439" dur="3000"/>
                                        <p:tgtEl>
                                          <p:spTgt spid="22"/>
                                        </p:tgtEl>
                                        <p:attrNameLst>
                                          <p:attrName>ppt_y</p:attrName>
                                        </p:attrNameLst>
                                      </p:cBhvr>
                                      <p:tavLst>
                                        <p:tav tm="0">
                                          <p:val>
                                            <p:strVal val="ppt_y"/>
                                          </p:val>
                                        </p:tav>
                                        <p:tav tm="100000">
                                          <p:val>
                                            <p:strVal val="ppt_y"/>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1+ppt_w/2"/>
                                          </p:val>
                                        </p:tav>
                                      </p:tavLst>
                                    </p:anim>
                                    <p:anim calcmode="lin" valueType="num">
                                      <p:cBhvr additive="base">
                                        <p:cTn id="443" dur="3000"/>
                                        <p:tgtEl>
                                          <p:spTgt spid="24"/>
                                        </p:tgtEl>
                                        <p:attrNameLst>
                                          <p:attrName>ppt_y</p:attrName>
                                        </p:attrNameLst>
                                      </p:cBhvr>
                                      <p:tavLst>
                                        <p:tav tm="0">
                                          <p:val>
                                            <p:strVal val="ppt_y"/>
                                          </p:val>
                                        </p:tav>
                                        <p:tav tm="100000">
                                          <p:val>
                                            <p:strVal val="ppt_y"/>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1+ppt_w/2"/>
                                          </p:val>
                                        </p:tav>
                                      </p:tavLst>
                                    </p:anim>
                                    <p:anim calcmode="lin" valueType="num">
                                      <p:cBhvr additive="base">
                                        <p:cTn id="447" dur="3000"/>
                                        <p:tgtEl>
                                          <p:spTgt spid="26"/>
                                        </p:tgtEl>
                                        <p:attrNameLst>
                                          <p:attrName>ppt_y</p:attrName>
                                        </p:attrNameLst>
                                      </p:cBhvr>
                                      <p:tavLst>
                                        <p:tav tm="0">
                                          <p:val>
                                            <p:strVal val="ppt_y"/>
                                          </p:val>
                                        </p:tav>
                                        <p:tav tm="100000">
                                          <p:val>
                                            <p:strVal val="ppt_y"/>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1+ppt_w/2"/>
                                          </p:val>
                                        </p:tav>
                                      </p:tavLst>
                                    </p:anim>
                                    <p:anim calcmode="lin" valueType="num">
                                      <p:cBhvr additive="base">
                                        <p:cTn id="451" dur="3000"/>
                                        <p:tgtEl>
                                          <p:spTgt spid="28"/>
                                        </p:tgtEl>
                                        <p:attrNameLst>
                                          <p:attrName>ppt_y</p:attrName>
                                        </p:attrNameLst>
                                      </p:cBhvr>
                                      <p:tavLst>
                                        <p:tav tm="0">
                                          <p:val>
                                            <p:strVal val="ppt_y"/>
                                          </p:val>
                                        </p:tav>
                                        <p:tav tm="100000">
                                          <p:val>
                                            <p:strVal val="ppt_y"/>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1+ppt_w/2"/>
                                          </p:val>
                                        </p:tav>
                                      </p:tavLst>
                                    </p:anim>
                                    <p:anim calcmode="lin" valueType="num">
                                      <p:cBhvr additive="base">
                                        <p:cTn id="455" dur="3000"/>
                                        <p:tgtEl>
                                          <p:spTgt spid="30"/>
                                        </p:tgtEl>
                                        <p:attrNameLst>
                                          <p:attrName>ppt_y</p:attrName>
                                        </p:attrNameLst>
                                      </p:cBhvr>
                                      <p:tavLst>
                                        <p:tav tm="0">
                                          <p:val>
                                            <p:strVal val="ppt_y"/>
                                          </p:val>
                                        </p:tav>
                                        <p:tav tm="100000">
                                          <p:val>
                                            <p:strVal val="ppt_y"/>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1+ppt_w/2"/>
                                          </p:val>
                                        </p:tav>
                                      </p:tavLst>
                                    </p:anim>
                                    <p:anim calcmode="lin" valueType="num">
                                      <p:cBhvr additive="base">
                                        <p:cTn id="459" dur="3000"/>
                                        <p:tgtEl>
                                          <p:spTgt spid="32"/>
                                        </p:tgtEl>
                                        <p:attrNameLst>
                                          <p:attrName>ppt_y</p:attrName>
                                        </p:attrNameLst>
                                      </p:cBhvr>
                                      <p:tavLst>
                                        <p:tav tm="0">
                                          <p:val>
                                            <p:strVal val="ppt_y"/>
                                          </p:val>
                                        </p:tav>
                                        <p:tav tm="100000">
                                          <p:val>
                                            <p:strVal val="ppt_y"/>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1+ppt_w/2"/>
                                          </p:val>
                                        </p:tav>
                                      </p:tavLst>
                                    </p:anim>
                                    <p:anim calcmode="lin" valueType="num">
                                      <p:cBhvr additive="base">
                                        <p:cTn id="463" dur="3000"/>
                                        <p:tgtEl>
                                          <p:spTgt spid="34"/>
                                        </p:tgtEl>
                                        <p:attrNameLst>
                                          <p:attrName>ppt_y</p:attrName>
                                        </p:attrNameLst>
                                      </p:cBhvr>
                                      <p:tavLst>
                                        <p:tav tm="0">
                                          <p:val>
                                            <p:strVal val="ppt_y"/>
                                          </p:val>
                                        </p:tav>
                                        <p:tav tm="100000">
                                          <p:val>
                                            <p:strVal val="ppt_y"/>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1+ppt_w/2"/>
                                          </p:val>
                                        </p:tav>
                                      </p:tavLst>
                                    </p:anim>
                                    <p:anim calcmode="lin" valueType="num">
                                      <p:cBhvr additive="base">
                                        <p:cTn id="467" dur="3000"/>
                                        <p:tgtEl>
                                          <p:spTgt spid="36"/>
                                        </p:tgtEl>
                                        <p:attrNameLst>
                                          <p:attrName>ppt_y</p:attrName>
                                        </p:attrNameLst>
                                      </p:cBhvr>
                                      <p:tavLst>
                                        <p:tav tm="0">
                                          <p:val>
                                            <p:strVal val="ppt_y"/>
                                          </p:val>
                                        </p:tav>
                                        <p:tav tm="100000">
                                          <p:val>
                                            <p:strVal val="ppt_y"/>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1+ppt_w/2"/>
                                          </p:val>
                                        </p:tav>
                                      </p:tavLst>
                                    </p:anim>
                                    <p:anim calcmode="lin" valueType="num">
                                      <p:cBhvr additive="base">
                                        <p:cTn id="471" dur="3000"/>
                                        <p:tgtEl>
                                          <p:spTgt spid="38"/>
                                        </p:tgtEl>
                                        <p:attrNameLst>
                                          <p:attrName>ppt_y</p:attrName>
                                        </p:attrNameLst>
                                      </p:cBhvr>
                                      <p:tavLst>
                                        <p:tav tm="0">
                                          <p:val>
                                            <p:strVal val="ppt_y"/>
                                          </p:val>
                                        </p:tav>
                                        <p:tav tm="100000">
                                          <p:val>
                                            <p:strVal val="ppt_y"/>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1486" y="0"/>
            <a:ext cx="9141027" cy="6858000"/>
          </a:xfrm>
          <a:prstGeom prst="rect">
            <a:avLst/>
          </a:prstGeom>
        </p:spPr>
      </p:pic>
      <p:sp>
        <p:nvSpPr>
          <p:cNvPr id="5" name="4 Rectángulo"/>
          <p:cNvSpPr/>
          <p:nvPr/>
        </p:nvSpPr>
        <p:spPr>
          <a:xfrm>
            <a:off x="2571736" y="1428736"/>
            <a:ext cx="500066" cy="4071966"/>
          </a:xfrm>
          <a:prstGeom prst="rect">
            <a:avLst/>
          </a:prstGeom>
          <a:blipFill>
            <a:blip r:embed="rId3"/>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643702" y="1428736"/>
            <a:ext cx="500066" cy="4071966"/>
          </a:xfrm>
          <a:prstGeom prst="rect">
            <a:avLst/>
          </a:prstGeom>
          <a:blipFill>
            <a:blip r:embed="rId3"/>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643438" y="-1071594"/>
            <a:ext cx="428628" cy="4572032"/>
          </a:xfrm>
          <a:prstGeom prst="rect">
            <a:avLst/>
          </a:prstGeom>
          <a:blipFill>
            <a:blip r:embed="rId3"/>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643438" y="3429000"/>
            <a:ext cx="428628" cy="4572032"/>
          </a:xfrm>
          <a:prstGeom prst="rect">
            <a:avLst/>
          </a:prstGeom>
          <a:blipFill>
            <a:blip r:embed="rId3"/>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143240" y="1500174"/>
            <a:ext cx="500066" cy="3929090"/>
          </a:xfrm>
          <a:prstGeom prst="rect">
            <a:avLst/>
          </a:prstGeom>
          <a:blipFill>
            <a:blip r:embed="rId3"/>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072198" y="1428736"/>
            <a:ext cx="500066" cy="4000528"/>
          </a:xfrm>
          <a:prstGeom prst="rect">
            <a:avLst/>
          </a:prstGeom>
          <a:blipFill>
            <a:blip r:embed="rId3"/>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4643438" y="-24"/>
            <a:ext cx="428628" cy="3429024"/>
          </a:xfrm>
          <a:prstGeom prst="rect">
            <a:avLst/>
          </a:prstGeom>
          <a:blipFill>
            <a:blip r:embed="rId3"/>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4638676" y="3505200"/>
            <a:ext cx="438152" cy="3429024"/>
          </a:xfrm>
          <a:prstGeom prst="rect">
            <a:avLst/>
          </a:prstGeom>
          <a:blipFill>
            <a:blip r:embed="rId3"/>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14744" y="2000240"/>
            <a:ext cx="500066" cy="2928958"/>
          </a:xfrm>
          <a:prstGeom prst="rect">
            <a:avLst/>
          </a:prstGeom>
          <a:blipFill>
            <a:blip r:embed="rId4" cstate="print"/>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500694" y="2000240"/>
            <a:ext cx="500066" cy="2928958"/>
          </a:xfrm>
          <a:prstGeom prst="rect">
            <a:avLst/>
          </a:prstGeom>
          <a:blipFill>
            <a:blip r:embed="rId4" cstate="print"/>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4643438" y="1071546"/>
            <a:ext cx="428628" cy="2286016"/>
          </a:xfrm>
          <a:prstGeom prst="rect">
            <a:avLst/>
          </a:prstGeom>
          <a:blipFill>
            <a:blip r:embed="rId5" cstate="print"/>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4643438" y="3571876"/>
            <a:ext cx="428628" cy="2286016"/>
          </a:xfrm>
          <a:prstGeom prst="rect">
            <a:avLst/>
          </a:prstGeom>
          <a:blipFill>
            <a:blip r:embed="rId5" cstate="print"/>
            <a:stretch>
              <a:fillRect/>
            </a:stretch>
          </a:blip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horizontal)">
                                      <p:cBhvr>
                                        <p:cTn id="58" dur="3000"/>
                                        <p:tgtEl>
                                          <p:spTgt spid="5"/>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3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3000"/>
                                        <p:tgtEl>
                                          <p:spTgt spid="8"/>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horizontal)">
                                      <p:cBhvr>
                                        <p:cTn id="70" dur="3000"/>
                                        <p:tgtEl>
                                          <p:spTgt spid="9"/>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linds(horizontal)">
                                      <p:cBhvr>
                                        <p:cTn id="73" dur="3000"/>
                                        <p:tgtEl>
                                          <p:spTgt spid="10"/>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linds(vertical)">
                                      <p:cBhvr>
                                        <p:cTn id="79" dur="3000"/>
                                        <p:tgtEl>
                                          <p:spTgt spid="12"/>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linds(horizontal)">
                                      <p:cBhvr>
                                        <p:cTn id="82" dur="3000"/>
                                        <p:tgtEl>
                                          <p:spTgt spid="13"/>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blinds(horizontal)">
                                      <p:cBhvr>
                                        <p:cTn id="85" dur="3000"/>
                                        <p:tgtEl>
                                          <p:spTgt spid="14"/>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linds(vertical)">
                                      <p:cBhvr>
                                        <p:cTn id="88" dur="3000"/>
                                        <p:tgtEl>
                                          <p:spTgt spid="15"/>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vertical)">
                                      <p:cBhvr>
                                        <p:cTn id="91" dur="3000"/>
                                        <p:tgtEl>
                                          <p:spTgt spid="16"/>
                                        </p:tgtEl>
                                      </p:cBhvr>
                                    </p:animEffec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ppt_y"/>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ppt_x"/>
                                          </p:val>
                                        </p:tav>
                                      </p:tavLst>
                                    </p:anim>
                                    <p:anim calcmode="lin" valueType="num">
                                      <p:cBhvr additive="base">
                                        <p:cTn id="119" dur="3000"/>
                                        <p:tgtEl>
                                          <p:spTgt spid="7"/>
                                        </p:tgtEl>
                                        <p:attrNameLst>
                                          <p:attrName>ppt_y</p:attrName>
                                        </p:attrNameLst>
                                      </p:cBhvr>
                                      <p:tavLst>
                                        <p:tav tm="0">
                                          <p:val>
                                            <p:strVal val="ppt_y"/>
                                          </p:val>
                                        </p:tav>
                                        <p:tav tm="100000">
                                          <p:val>
                                            <p:strVal val="1+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ppt_x"/>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ppt_x"/>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ppt_x"/>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9"/>
                                        </p:tgtEl>
                                      </p:cBhvr>
                                    </p:animEffect>
                                    <p:set>
                                      <p:cBhvr>
                                        <p:cTn id="146" dur="1" fill="hold">
                                          <p:stCondLst>
                                            <p:cond delay="2999"/>
                                          </p:stCondLst>
                                        </p:cTn>
                                        <p:tgtEl>
                                          <p:spTgt spid="9"/>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3"/>
                                        </p:tgtEl>
                                      </p:cBhvr>
                                    </p:animEffect>
                                    <p:set>
                                      <p:cBhvr>
                                        <p:cTn id="149" dur="1" fill="hold">
                                          <p:stCondLst>
                                            <p:cond delay="2999"/>
                                          </p:stCondLst>
                                        </p:cTn>
                                        <p:tgtEl>
                                          <p:spTgt spid="13"/>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6"/>
                                        </p:tgtEl>
                                      </p:cBhvr>
                                    </p:animEffect>
                                    <p:set>
                                      <p:cBhvr>
                                        <p:cTn id="152" dur="1" fill="hold">
                                          <p:stCondLst>
                                            <p:cond delay="2999"/>
                                          </p:stCondLst>
                                        </p:cTn>
                                        <p:tgtEl>
                                          <p:spTgt spid="6"/>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0"/>
                                        </p:tgtEl>
                                      </p:cBhvr>
                                    </p:animEffect>
                                    <p:set>
                                      <p:cBhvr>
                                        <p:cTn id="155" dur="1" fill="hold">
                                          <p:stCondLst>
                                            <p:cond delay="2999"/>
                                          </p:stCondLst>
                                        </p:cTn>
                                        <p:tgtEl>
                                          <p:spTgt spid="10"/>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4"/>
                                        </p:tgtEl>
                                      </p:cBhvr>
                                    </p:animEffect>
                                    <p:set>
                                      <p:cBhvr>
                                        <p:cTn id="158" dur="1" fill="hold">
                                          <p:stCondLst>
                                            <p:cond delay="2999"/>
                                          </p:stCondLst>
                                        </p:cTn>
                                        <p:tgtEl>
                                          <p:spTgt spid="14"/>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3000"/>
                                        <p:tgtEl>
                                          <p:spTgt spid="11"/>
                                        </p:tgtEl>
                                      </p:cBhvr>
                                    </p:animEffect>
                                    <p:set>
                                      <p:cBhvr>
                                        <p:cTn id="164" dur="1" fill="hold">
                                          <p:stCondLst>
                                            <p:cond delay="2999"/>
                                          </p:stCondLst>
                                        </p:cTn>
                                        <p:tgtEl>
                                          <p:spTgt spid="11"/>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3000"/>
                                        <p:tgtEl>
                                          <p:spTgt spid="15"/>
                                        </p:tgtEl>
                                      </p:cBhvr>
                                    </p:animEffect>
                                    <p:set>
                                      <p:cBhvr>
                                        <p:cTn id="167" dur="1" fill="hold">
                                          <p:stCondLst>
                                            <p:cond delay="2999"/>
                                          </p:stCondLst>
                                        </p:cTn>
                                        <p:tgtEl>
                                          <p:spTgt spid="15"/>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3000"/>
                                        <p:tgtEl>
                                          <p:spTgt spid="8"/>
                                        </p:tgtEl>
                                      </p:cBhvr>
                                    </p:animEffect>
                                    <p:set>
                                      <p:cBhvr>
                                        <p:cTn id="170" dur="1" fill="hold">
                                          <p:stCondLst>
                                            <p:cond delay="2999"/>
                                          </p:stCondLst>
                                        </p:cTn>
                                        <p:tgtEl>
                                          <p:spTgt spid="8"/>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3000"/>
                                        <p:tgtEl>
                                          <p:spTgt spid="12"/>
                                        </p:tgtEl>
                                      </p:cBhvr>
                                    </p:animEffect>
                                    <p:set>
                                      <p:cBhvr>
                                        <p:cTn id="173" dur="1" fill="hold">
                                          <p:stCondLst>
                                            <p:cond delay="2999"/>
                                          </p:stCondLst>
                                        </p:cTn>
                                        <p:tgtEl>
                                          <p:spTgt spid="12"/>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 fill="hold"/>
                                        <p:tgtEl>
                                          <p:spTgt spid="4"/>
                                        </p:tgtEl>
                                        <p:attrNameLst>
                                          <p:attrName>ppt_w</p:attrName>
                                        </p:attrNameLst>
                                      </p:cBhvr>
                                      <p:tavLst>
                                        <p:tav tm="0">
                                          <p:val>
                                            <p:strVal val="2/3*#ppt_w"/>
                                          </p:val>
                                        </p:tav>
                                        <p:tav tm="100000">
                                          <p:val>
                                            <p:strVal val="#ppt_w"/>
                                          </p:val>
                                        </p:tav>
                                      </p:tavLst>
                                    </p:anim>
                                    <p:anim calcmode="lin" valueType="num">
                                      <p:cBhvr>
                                        <p:cTn id="180" dur="5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rot="399298">
            <a:off x="2009410" y="3438178"/>
            <a:ext cx="2786082" cy="2786082"/>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928782" y="714368"/>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049856">
            <a:off x="4888793" y="888273"/>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4" y="3571888"/>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6" fill="hold" grpId="2"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12" fill="hold" grpId="2"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0-ppt_w/2"/>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0-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jpg"/>
          <p:cNvPicPr>
            <a:picLocks noChangeAspect="1"/>
          </p:cNvPicPr>
          <p:nvPr/>
        </p:nvPicPr>
        <p:blipFill>
          <a:blip r:embed="rId2"/>
          <a:stretch>
            <a:fillRect/>
          </a:stretch>
        </p:blipFill>
        <p:spPr>
          <a:xfrm>
            <a:off x="11875" y="0"/>
            <a:ext cx="9120249" cy="6858000"/>
          </a:xfrm>
          <a:prstGeom prst="rect">
            <a:avLst/>
          </a:prstGeom>
        </p:spPr>
      </p:pic>
      <p:sp>
        <p:nvSpPr>
          <p:cNvPr id="5" name="4 Anillo"/>
          <p:cNvSpPr/>
          <p:nvPr/>
        </p:nvSpPr>
        <p:spPr>
          <a:xfrm>
            <a:off x="1357290" y="-6698"/>
            <a:ext cx="6786610" cy="6864698"/>
          </a:xfrm>
          <a:prstGeom prst="donut">
            <a:avLst>
              <a:gd name="adj" fmla="val 10494"/>
            </a:avLst>
          </a:prstGeom>
          <a:blipFill dpi="0" rotWithShape="1">
            <a:blip r:embed="rId3"/>
            <a:srcRect/>
            <a:stretch>
              <a:fillRect/>
            </a:stretch>
          </a:blipFill>
          <a:ln w="3175">
            <a:solidFill>
              <a:srgbClr val="A83ED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713064">
            <a:off x="2318587" y="1006580"/>
            <a:ext cx="4885883" cy="4875381"/>
          </a:xfrm>
          <a:prstGeom prst="donut">
            <a:avLst>
              <a:gd name="adj" fmla="val 10494"/>
            </a:avLst>
          </a:prstGeom>
          <a:blipFill dpi="0" rotWithShape="1">
            <a:blip r:embed="rId3"/>
            <a:srcRect/>
            <a:stretch>
              <a:fillRect/>
            </a:stretch>
          </a:blipFill>
          <a:ln w="3175">
            <a:solidFill>
              <a:srgbClr val="A83ED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1639562"/>
            <a:ext cx="3500462" cy="3575388"/>
          </a:xfrm>
          <a:prstGeom prst="donut">
            <a:avLst>
              <a:gd name="adj" fmla="val 14129"/>
            </a:avLst>
          </a:prstGeom>
          <a:blipFill dpi="0" rotWithShape="1">
            <a:blip r:embed="rId3"/>
            <a:srcRect/>
            <a:stretch>
              <a:fillRect/>
            </a:stretch>
          </a:blipFill>
          <a:ln w="3175">
            <a:solidFill>
              <a:srgbClr val="A83ED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811286">
            <a:off x="3522898" y="2230907"/>
            <a:ext cx="2437331" cy="2427236"/>
          </a:xfrm>
          <a:prstGeom prst="donut">
            <a:avLst>
              <a:gd name="adj" fmla="val 20559"/>
            </a:avLst>
          </a:prstGeom>
          <a:blipFill dpi="0" rotWithShape="1">
            <a:blip r:embed="rId3"/>
            <a:srcRect/>
            <a:stretch>
              <a:fillRect/>
            </a:stretch>
          </a:blipFill>
          <a:ln w="3175">
            <a:solidFill>
              <a:srgbClr val="A83ED2"/>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23" presetClass="entr" presetSubtype="16"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grpId="1"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xit" presetSubtype="288" fill="hold" grpId="2" nodeType="afterEffect">
                                  <p:stCondLst>
                                    <p:cond delay="0"/>
                                  </p:stCondLst>
                                  <p:childTnLst>
                                    <p:anim calcmode="lin" valueType="num">
                                      <p:cBhvr>
                                        <p:cTn id="34" dur="3000"/>
                                        <p:tgtEl>
                                          <p:spTgt spid="5"/>
                                        </p:tgtEl>
                                        <p:attrNameLst>
                                          <p:attrName>ppt_w</p:attrName>
                                        </p:attrNameLst>
                                      </p:cBhvr>
                                      <p:tavLst>
                                        <p:tav tm="0">
                                          <p:val>
                                            <p:strVal val="ppt_w"/>
                                          </p:val>
                                        </p:tav>
                                        <p:tav tm="100000">
                                          <p:val>
                                            <p:strVal val="2/3*ppt_w"/>
                                          </p:val>
                                        </p:tav>
                                      </p:tavLst>
                                    </p:anim>
                                    <p:anim calcmode="lin" valueType="num">
                                      <p:cBhvr>
                                        <p:cTn id="35" dur="3000"/>
                                        <p:tgtEl>
                                          <p:spTgt spid="5"/>
                                        </p:tgtEl>
                                        <p:attrNameLst>
                                          <p:attrName>ppt_h</p:attrName>
                                        </p:attrNameLst>
                                      </p:cBhvr>
                                      <p:tavLst>
                                        <p:tav tm="0">
                                          <p:val>
                                            <p:strVal val="ppt_h"/>
                                          </p:val>
                                        </p:tav>
                                        <p:tav tm="100000">
                                          <p:val>
                                            <p:strVal val="2/3*ppt_h"/>
                                          </p:val>
                                        </p:tav>
                                      </p:tavLst>
                                    </p:anim>
                                    <p:set>
                                      <p:cBhvr>
                                        <p:cTn id="36" dur="1" fill="hold">
                                          <p:stCondLst>
                                            <p:cond delay="2999"/>
                                          </p:stCondLst>
                                        </p:cTn>
                                        <p:tgtEl>
                                          <p:spTgt spid="5"/>
                                        </p:tgtEl>
                                        <p:attrNameLst>
                                          <p:attrName>style.visibility</p:attrName>
                                        </p:attrNameLst>
                                      </p:cBhvr>
                                      <p:to>
                                        <p:strVal val="hidden"/>
                                      </p:to>
                                    </p:set>
                                  </p:childTnLst>
                                </p:cTn>
                              </p:par>
                              <p:par>
                                <p:cTn id="37" presetID="23" presetClass="exit" presetSubtype="288" fill="hold" grpId="2" nodeType="withEffect">
                                  <p:stCondLst>
                                    <p:cond delay="0"/>
                                  </p:stCondLst>
                                  <p:childTnLst>
                                    <p:anim calcmode="lin" valueType="num">
                                      <p:cBhvr>
                                        <p:cTn id="38" dur="3000"/>
                                        <p:tgtEl>
                                          <p:spTgt spid="6"/>
                                        </p:tgtEl>
                                        <p:attrNameLst>
                                          <p:attrName>ppt_w</p:attrName>
                                        </p:attrNameLst>
                                      </p:cBhvr>
                                      <p:tavLst>
                                        <p:tav tm="0">
                                          <p:val>
                                            <p:strVal val="ppt_w"/>
                                          </p:val>
                                        </p:tav>
                                        <p:tav tm="100000">
                                          <p:val>
                                            <p:strVal val="2/3*ppt_w"/>
                                          </p:val>
                                        </p:tav>
                                      </p:tavLst>
                                    </p:anim>
                                    <p:anim calcmode="lin" valueType="num">
                                      <p:cBhvr>
                                        <p:cTn id="39" dur="3000"/>
                                        <p:tgtEl>
                                          <p:spTgt spid="6"/>
                                        </p:tgtEl>
                                        <p:attrNameLst>
                                          <p:attrName>ppt_h</p:attrName>
                                        </p:attrNameLst>
                                      </p:cBhvr>
                                      <p:tavLst>
                                        <p:tav tm="0">
                                          <p:val>
                                            <p:strVal val="ppt_h"/>
                                          </p:val>
                                        </p:tav>
                                        <p:tav tm="100000">
                                          <p:val>
                                            <p:strVal val="2/3*ppt_h"/>
                                          </p:val>
                                        </p:tav>
                                      </p:tavLst>
                                    </p:anim>
                                    <p:set>
                                      <p:cBhvr>
                                        <p:cTn id="40" dur="1" fill="hold">
                                          <p:stCondLst>
                                            <p:cond delay="2999"/>
                                          </p:stCondLst>
                                        </p:cTn>
                                        <p:tgtEl>
                                          <p:spTgt spid="6"/>
                                        </p:tgtEl>
                                        <p:attrNameLst>
                                          <p:attrName>style.visibility</p:attrName>
                                        </p:attrNameLst>
                                      </p:cBhvr>
                                      <p:to>
                                        <p:strVal val="hidden"/>
                                      </p:to>
                                    </p:set>
                                  </p:childTnLst>
                                </p:cTn>
                              </p:par>
                              <p:par>
                                <p:cTn id="41" presetID="23" presetClass="exit" presetSubtype="288" fill="hold" grpId="2" nodeType="withEffect">
                                  <p:stCondLst>
                                    <p:cond delay="0"/>
                                  </p:stCondLst>
                                  <p:childTnLst>
                                    <p:anim calcmode="lin" valueType="num">
                                      <p:cBhvr>
                                        <p:cTn id="42" dur="3000"/>
                                        <p:tgtEl>
                                          <p:spTgt spid="7"/>
                                        </p:tgtEl>
                                        <p:attrNameLst>
                                          <p:attrName>ppt_w</p:attrName>
                                        </p:attrNameLst>
                                      </p:cBhvr>
                                      <p:tavLst>
                                        <p:tav tm="0">
                                          <p:val>
                                            <p:strVal val="ppt_w"/>
                                          </p:val>
                                        </p:tav>
                                        <p:tav tm="100000">
                                          <p:val>
                                            <p:strVal val="2/3*ppt_w"/>
                                          </p:val>
                                        </p:tav>
                                      </p:tavLst>
                                    </p:anim>
                                    <p:anim calcmode="lin" valueType="num">
                                      <p:cBhvr>
                                        <p:cTn id="43" dur="3000"/>
                                        <p:tgtEl>
                                          <p:spTgt spid="7"/>
                                        </p:tgtEl>
                                        <p:attrNameLst>
                                          <p:attrName>ppt_h</p:attrName>
                                        </p:attrNameLst>
                                      </p:cBhvr>
                                      <p:tavLst>
                                        <p:tav tm="0">
                                          <p:val>
                                            <p:strVal val="ppt_h"/>
                                          </p:val>
                                        </p:tav>
                                        <p:tav tm="100000">
                                          <p:val>
                                            <p:strVal val="2/3*ppt_h"/>
                                          </p:val>
                                        </p:tav>
                                      </p:tavLst>
                                    </p:anim>
                                    <p:set>
                                      <p:cBhvr>
                                        <p:cTn id="44" dur="1" fill="hold">
                                          <p:stCondLst>
                                            <p:cond delay="2999"/>
                                          </p:stCondLst>
                                        </p:cTn>
                                        <p:tgtEl>
                                          <p:spTgt spid="7"/>
                                        </p:tgtEl>
                                        <p:attrNameLst>
                                          <p:attrName>style.visibility</p:attrName>
                                        </p:attrNameLst>
                                      </p:cBhvr>
                                      <p:to>
                                        <p:strVal val="hidden"/>
                                      </p:to>
                                    </p:set>
                                  </p:childTnLst>
                                </p:cTn>
                              </p:par>
                              <p:par>
                                <p:cTn id="45" presetID="23" presetClass="exit" presetSubtype="288" fill="hold" grpId="2" nodeType="withEffect">
                                  <p:stCondLst>
                                    <p:cond delay="0"/>
                                  </p:stCondLst>
                                  <p:childTnLst>
                                    <p:anim calcmode="lin" valueType="num">
                                      <p:cBhvr>
                                        <p:cTn id="46" dur="3000"/>
                                        <p:tgtEl>
                                          <p:spTgt spid="8"/>
                                        </p:tgtEl>
                                        <p:attrNameLst>
                                          <p:attrName>ppt_w</p:attrName>
                                        </p:attrNameLst>
                                      </p:cBhvr>
                                      <p:tavLst>
                                        <p:tav tm="0">
                                          <p:val>
                                            <p:strVal val="ppt_w"/>
                                          </p:val>
                                        </p:tav>
                                        <p:tav tm="100000">
                                          <p:val>
                                            <p:strVal val="2/3*ppt_w"/>
                                          </p:val>
                                        </p:tav>
                                      </p:tavLst>
                                    </p:anim>
                                    <p:anim calcmode="lin" valueType="num">
                                      <p:cBhvr>
                                        <p:cTn id="47" dur="3000"/>
                                        <p:tgtEl>
                                          <p:spTgt spid="8"/>
                                        </p:tgtEl>
                                        <p:attrNameLst>
                                          <p:attrName>ppt_h</p:attrName>
                                        </p:attrNameLst>
                                      </p:cBhvr>
                                      <p:tavLst>
                                        <p:tav tm="0">
                                          <p:val>
                                            <p:strVal val="ppt_h"/>
                                          </p:val>
                                        </p:tav>
                                        <p:tav tm="100000">
                                          <p:val>
                                            <p:strVal val="2/3*ppt_h"/>
                                          </p:val>
                                        </p:tav>
                                      </p:tavLst>
                                    </p:anim>
                                    <p:set>
                                      <p:cBhvr>
                                        <p:cTn id="48" dur="1" fill="hold">
                                          <p:stCondLst>
                                            <p:cond delay="2999"/>
                                          </p:stCondLst>
                                        </p:cTn>
                                        <p:tgtEl>
                                          <p:spTgt spid="8"/>
                                        </p:tgtEl>
                                        <p:attrNameLst>
                                          <p:attrName>style.visibility</p:attrName>
                                        </p:attrNameLst>
                                      </p:cBhvr>
                                      <p:to>
                                        <p:strVal val="hidden"/>
                                      </p:to>
                                    </p:set>
                                  </p:childTnLst>
                                </p:cTn>
                              </p:par>
                              <p:par>
                                <p:cTn id="49" presetID="21" presetClass="exit" presetSubtype="8" fill="hold" grpId="3" nodeType="withEffect">
                                  <p:stCondLst>
                                    <p:cond delay="0"/>
                                  </p:stCondLst>
                                  <p:childTnLst>
                                    <p:animEffect transition="out" filter="wheel(8)">
                                      <p:cBhvr>
                                        <p:cTn id="50" dur="3000"/>
                                        <p:tgtEl>
                                          <p:spTgt spid="5"/>
                                        </p:tgtEl>
                                      </p:cBhvr>
                                    </p:animEffect>
                                    <p:set>
                                      <p:cBhvr>
                                        <p:cTn id="51" dur="1" fill="hold">
                                          <p:stCondLst>
                                            <p:cond delay="2999"/>
                                          </p:stCondLst>
                                        </p:cTn>
                                        <p:tgtEl>
                                          <p:spTgt spid="5"/>
                                        </p:tgtEl>
                                        <p:attrNameLst>
                                          <p:attrName>style.visibility</p:attrName>
                                        </p:attrNameLst>
                                      </p:cBhvr>
                                      <p:to>
                                        <p:strVal val="hidden"/>
                                      </p:to>
                                    </p:set>
                                  </p:childTnLst>
                                </p:cTn>
                              </p:par>
                              <p:par>
                                <p:cTn id="52" presetID="21" presetClass="exit" presetSubtype="8" fill="hold" grpId="3" nodeType="withEffect">
                                  <p:stCondLst>
                                    <p:cond delay="0"/>
                                  </p:stCondLst>
                                  <p:childTnLst>
                                    <p:animEffect transition="out" filter="wheel(8)">
                                      <p:cBhvr>
                                        <p:cTn id="53" dur="3000"/>
                                        <p:tgtEl>
                                          <p:spTgt spid="6"/>
                                        </p:tgtEl>
                                      </p:cBhvr>
                                    </p:animEffect>
                                    <p:set>
                                      <p:cBhvr>
                                        <p:cTn id="54" dur="1" fill="hold">
                                          <p:stCondLst>
                                            <p:cond delay="2999"/>
                                          </p:stCondLst>
                                        </p:cTn>
                                        <p:tgtEl>
                                          <p:spTgt spid="6"/>
                                        </p:tgtEl>
                                        <p:attrNameLst>
                                          <p:attrName>style.visibility</p:attrName>
                                        </p:attrNameLst>
                                      </p:cBhvr>
                                      <p:to>
                                        <p:strVal val="hidden"/>
                                      </p:to>
                                    </p:set>
                                  </p:childTnLst>
                                </p:cTn>
                              </p:par>
                              <p:par>
                                <p:cTn id="55" presetID="21" presetClass="exit" presetSubtype="8" fill="hold" grpId="3" nodeType="withEffect">
                                  <p:stCondLst>
                                    <p:cond delay="0"/>
                                  </p:stCondLst>
                                  <p:childTnLst>
                                    <p:animEffect transition="out" filter="wheel(8)">
                                      <p:cBhvr>
                                        <p:cTn id="56" dur="3000"/>
                                        <p:tgtEl>
                                          <p:spTgt spid="7"/>
                                        </p:tgtEl>
                                      </p:cBhvr>
                                    </p:animEffect>
                                    <p:set>
                                      <p:cBhvr>
                                        <p:cTn id="57" dur="1" fill="hold">
                                          <p:stCondLst>
                                            <p:cond delay="2999"/>
                                          </p:stCondLst>
                                        </p:cTn>
                                        <p:tgtEl>
                                          <p:spTgt spid="7"/>
                                        </p:tgtEl>
                                        <p:attrNameLst>
                                          <p:attrName>style.visibility</p:attrName>
                                        </p:attrNameLst>
                                      </p:cBhvr>
                                      <p:to>
                                        <p:strVal val="hidden"/>
                                      </p:to>
                                    </p:set>
                                  </p:childTnLst>
                                </p:cTn>
                              </p:par>
                              <p:par>
                                <p:cTn id="58" presetID="21" presetClass="exit" presetSubtype="8" fill="hold" grpId="3" nodeType="withEffect">
                                  <p:stCondLst>
                                    <p:cond delay="0"/>
                                  </p:stCondLst>
                                  <p:childTnLst>
                                    <p:animEffect transition="out" filter="wheel(8)">
                                      <p:cBhvr>
                                        <p:cTn id="59" dur="3000"/>
                                        <p:tgtEl>
                                          <p:spTgt spid="8"/>
                                        </p:tgtEl>
                                      </p:cBhvr>
                                    </p:animEffect>
                                    <p:set>
                                      <p:cBhvr>
                                        <p:cTn id="60" dur="1" fill="hold">
                                          <p:stCondLst>
                                            <p:cond delay="2999"/>
                                          </p:stCondLst>
                                        </p:cTn>
                                        <p:tgtEl>
                                          <p:spTgt spid="8"/>
                                        </p:tgtEl>
                                        <p:attrNameLst>
                                          <p:attrName>style.visibility</p:attrName>
                                        </p:attrNameLst>
                                      </p:cBhvr>
                                      <p:to>
                                        <p:strVal val="hidden"/>
                                      </p:to>
                                    </p:set>
                                  </p:childTnLst>
                                </p:cTn>
                              </p:par>
                              <p:par>
                                <p:cTn id="61" presetID="8" presetClass="emph" presetSubtype="0" fill="hold" grpId="4"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grpId="4"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grpId="4"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fill="hold" grpId="4" nodeType="withEffect">
                                  <p:stCondLst>
                                    <p:cond delay="0"/>
                                  </p:stCondLst>
                                  <p:childTnLst>
                                    <p:animRot by="-21600000">
                                      <p:cBhvr>
                                        <p:cTn id="68" dur="3000" fill="hold"/>
                                        <p:tgtEl>
                                          <p:spTgt spid="8"/>
                                        </p:tgtEl>
                                        <p:attrNameLst>
                                          <p:attrName>r</p:attrName>
                                        </p:attrNameLst>
                                      </p:cBhvr>
                                    </p:animRo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fltVal val="0"/>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jpg"/>
          <p:cNvPicPr>
            <a:picLocks noChangeAspect="1"/>
          </p:cNvPicPr>
          <p:nvPr/>
        </p:nvPicPr>
        <p:blipFill>
          <a:blip r:embed="rId2"/>
          <a:stretch>
            <a:fillRect/>
          </a:stretch>
        </p:blipFill>
        <p:spPr>
          <a:xfrm>
            <a:off x="0" y="6684"/>
            <a:ext cx="9144000" cy="6844632"/>
          </a:xfrm>
          <a:prstGeom prst="rect">
            <a:avLst/>
          </a:prstGeom>
        </p:spPr>
      </p:pic>
      <p:sp>
        <p:nvSpPr>
          <p:cNvPr id="6" name="5 Elipse"/>
          <p:cNvSpPr/>
          <p:nvPr/>
        </p:nvSpPr>
        <p:spPr>
          <a:xfrm>
            <a:off x="0"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71472" y="114298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285852" y="221455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071670" y="328612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714612" y="435769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678"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858116"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7143768" y="128586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429388" y="2285992"/>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786446" y="342900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5143504" y="450057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429124"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9" fill="hold" grpId="2"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0-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grpId="3"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1"/>
                                        </p:tgtEl>
                                        <p:attrNameLst>
                                          <p:attrName>r</p:attrName>
                                        </p:attrNameLst>
                                      </p:cBhvr>
                                    </p:animRot>
                                  </p:childTnLst>
                                </p:cTn>
                              </p:par>
                              <p:par>
                                <p:cTn id="117" presetID="2" presetClass="exit" presetSubtype="3"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1+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0-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1+ppt_w/2"/>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1+ppt_w/2"/>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1+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3"/>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4"/>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5"/>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6"/>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7"/>
                                        </p:tgtEl>
                                        <p:attrNameLst>
                                          <p:attrName>r</p:attrName>
                                        </p:attrNameLst>
                                      </p:cBhvr>
                                    </p:animRot>
                                  </p:childTnLst>
                                </p:cTn>
                              </p:par>
                              <p:par>
                                <p:cTn id="153" presetID="2" presetClass="entr" presetSubtype="4"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1+#ppt_h/2"/>
                                          </p:val>
                                        </p:tav>
                                        <p:tav tm="100000">
                                          <p:val>
                                            <p:strVal val="#ppt_y"/>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9.jpg"/>
          <p:cNvPicPr>
            <a:picLocks noChangeAspect="1"/>
          </p:cNvPicPr>
          <p:nvPr/>
        </p:nvPicPr>
        <p:blipFill>
          <a:blip r:embed="rId2"/>
          <a:stretch>
            <a:fillRect/>
          </a:stretch>
        </p:blipFill>
        <p:spPr>
          <a:xfrm>
            <a:off x="5945" y="0"/>
            <a:ext cx="9132109" cy="6858000"/>
          </a:xfrm>
          <a:prstGeom prst="rect">
            <a:avLst/>
          </a:prstGeom>
        </p:spPr>
      </p:pic>
      <p:sp>
        <p:nvSpPr>
          <p:cNvPr id="6" name="5 Luna"/>
          <p:cNvSpPr/>
          <p:nvPr/>
        </p:nvSpPr>
        <p:spPr>
          <a:xfrm rot="1221213">
            <a:off x="3717810" y="64140"/>
            <a:ext cx="4127133" cy="5755768"/>
          </a:xfrm>
          <a:prstGeom prst="moon">
            <a:avLst>
              <a:gd name="adj" fmla="val 12800"/>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20446817" flipH="1">
            <a:off x="1232009" y="132999"/>
            <a:ext cx="4492246" cy="5642810"/>
          </a:xfrm>
          <a:prstGeom prst="moon">
            <a:avLst>
              <a:gd name="adj" fmla="val 11434"/>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0446817" flipH="1">
            <a:off x="1093788" y="528212"/>
            <a:ext cx="3960986" cy="5229386"/>
          </a:xfrm>
          <a:prstGeom prst="moon">
            <a:avLst>
              <a:gd name="adj" fmla="val 11434"/>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221213">
            <a:off x="4544519" y="529585"/>
            <a:ext cx="3398671" cy="5342512"/>
          </a:xfrm>
          <a:prstGeom prst="moon">
            <a:avLst>
              <a:gd name="adj" fmla="val 12383"/>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0446817" flipH="1">
            <a:off x="984477" y="912588"/>
            <a:ext cx="3423677" cy="5026036"/>
          </a:xfrm>
          <a:prstGeom prst="moon">
            <a:avLst>
              <a:gd name="adj" fmla="val 11434"/>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221213">
            <a:off x="5074713" y="956853"/>
            <a:ext cx="2994284" cy="5106767"/>
          </a:xfrm>
          <a:prstGeom prst="moon">
            <a:avLst>
              <a:gd name="adj" fmla="val 13820"/>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0446817" flipH="1">
            <a:off x="960339" y="1295729"/>
            <a:ext cx="2897274" cy="4595410"/>
          </a:xfrm>
          <a:prstGeom prst="moon">
            <a:avLst>
              <a:gd name="adj" fmla="val 11434"/>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21213">
            <a:off x="5654295" y="1557579"/>
            <a:ext cx="2545019" cy="4483519"/>
          </a:xfrm>
          <a:prstGeom prst="moon">
            <a:avLst>
              <a:gd name="adj" fmla="val 13820"/>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3" presetClass="entr" presetSubtype="5" fill="hold" grpId="2"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vertical)">
                                      <p:cBhvr>
                                        <p:cTn id="58" dur="3000"/>
                                        <p:tgtEl>
                                          <p:spTgt spid="7"/>
                                        </p:tgtEl>
                                      </p:cBhvr>
                                    </p:animEffect>
                                  </p:childTnLst>
                                </p:cTn>
                              </p:par>
                              <p:par>
                                <p:cTn id="59" presetID="3" presetClass="entr" presetSubtype="5" fill="hold" grpId="2"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3000"/>
                                        <p:tgtEl>
                                          <p:spTgt spid="8"/>
                                        </p:tgtEl>
                                      </p:cBhvr>
                                    </p:animEffect>
                                  </p:childTnLst>
                                </p:cTn>
                              </p:par>
                              <p:par>
                                <p:cTn id="62" presetID="3" presetClass="entr" presetSubtype="5" fill="hold" grpId="2"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3000"/>
                                        <p:tgtEl>
                                          <p:spTgt spid="10"/>
                                        </p:tgtEl>
                                      </p:cBhvr>
                                    </p:animEffect>
                                  </p:childTnLst>
                                </p:cTn>
                              </p:par>
                              <p:par>
                                <p:cTn id="65" presetID="3" presetClass="entr" presetSubtype="5" fill="hold" grpId="2"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3000"/>
                                        <p:tgtEl>
                                          <p:spTgt spid="12"/>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linds(vertical)">
                                      <p:cBhvr>
                                        <p:cTn id="70" dur="3000"/>
                                        <p:tgtEl>
                                          <p:spTgt spid="6"/>
                                        </p:tgtEl>
                                      </p:cBhvr>
                                    </p:animEffect>
                                  </p:childTnLst>
                                </p:cTn>
                              </p:par>
                              <p:par>
                                <p:cTn id="71" presetID="3" presetClass="entr" presetSubtype="5" fill="hold" grpId="2"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3000"/>
                                        <p:tgtEl>
                                          <p:spTgt spid="9"/>
                                        </p:tgtEl>
                                      </p:cBhvr>
                                    </p:animEffect>
                                  </p:childTnLst>
                                </p:cTn>
                              </p:par>
                              <p:par>
                                <p:cTn id="74" presetID="3" presetClass="entr" presetSubtype="5"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2"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childTnLst>
                          </p:cTn>
                        </p:par>
                        <p:par>
                          <p:cTn id="80" fill="hold">
                            <p:stCondLst>
                              <p:cond delay="3000"/>
                            </p:stCondLst>
                            <p:childTnLst>
                              <p:par>
                                <p:cTn id="81" presetID="17" presetClass="exit" presetSubtype="8" fill="hold" grpId="3" nodeType="afterEffect">
                                  <p:stCondLst>
                                    <p:cond delay="0"/>
                                  </p:stCondLst>
                                  <p:childTnLst>
                                    <p:anim calcmode="lin" valueType="num">
                                      <p:cBhvr>
                                        <p:cTn id="82" dur="3000"/>
                                        <p:tgtEl>
                                          <p:spTgt spid="7"/>
                                        </p:tgtEl>
                                        <p:attrNameLst>
                                          <p:attrName>ppt_x</p:attrName>
                                        </p:attrNameLst>
                                      </p:cBhvr>
                                      <p:tavLst>
                                        <p:tav tm="0">
                                          <p:val>
                                            <p:strVal val="ppt_x"/>
                                          </p:val>
                                        </p:tav>
                                        <p:tav tm="100000">
                                          <p:val>
                                            <p:strVal val="ppt_x-ppt_w/2"/>
                                          </p:val>
                                        </p:tav>
                                      </p:tavLst>
                                    </p:anim>
                                    <p:anim calcmode="lin" valueType="num">
                                      <p:cBhvr>
                                        <p:cTn id="83" dur="3000"/>
                                        <p:tgtEl>
                                          <p:spTgt spid="7"/>
                                        </p:tgtEl>
                                        <p:attrNameLst>
                                          <p:attrName>ppt_y</p:attrName>
                                        </p:attrNameLst>
                                      </p:cBhvr>
                                      <p:tavLst>
                                        <p:tav tm="0">
                                          <p:val>
                                            <p:strVal val="ppt_y"/>
                                          </p:val>
                                        </p:tav>
                                        <p:tav tm="100000">
                                          <p:val>
                                            <p:strVal val="ppt_y"/>
                                          </p:val>
                                        </p:tav>
                                      </p:tavLst>
                                    </p:anim>
                                    <p:anim calcmode="lin" valueType="num">
                                      <p:cBhvr>
                                        <p:cTn id="84" dur="3000"/>
                                        <p:tgtEl>
                                          <p:spTgt spid="7"/>
                                        </p:tgtEl>
                                        <p:attrNameLst>
                                          <p:attrName>ppt_w</p:attrName>
                                        </p:attrNameLst>
                                      </p:cBhvr>
                                      <p:tavLst>
                                        <p:tav tm="0">
                                          <p:val>
                                            <p:strVal val="ppt_w"/>
                                          </p:val>
                                        </p:tav>
                                        <p:tav tm="100000">
                                          <p:val>
                                            <p:fltVal val="0"/>
                                          </p:val>
                                        </p:tav>
                                      </p:tavLst>
                                    </p:anim>
                                    <p:anim calcmode="lin" valueType="num">
                                      <p:cBhvr>
                                        <p:cTn id="85" dur="3000"/>
                                        <p:tgtEl>
                                          <p:spTgt spid="7"/>
                                        </p:tgtEl>
                                        <p:attrNameLst>
                                          <p:attrName>ppt_h</p:attrName>
                                        </p:attrNameLst>
                                      </p:cBhvr>
                                      <p:tavLst>
                                        <p:tav tm="0">
                                          <p:val>
                                            <p:strVal val="ppt_h"/>
                                          </p:val>
                                        </p:tav>
                                        <p:tav tm="100000">
                                          <p:val>
                                            <p:strVal val="ppt_h"/>
                                          </p:val>
                                        </p:tav>
                                      </p:tavLst>
                                    </p:anim>
                                    <p:set>
                                      <p:cBhvr>
                                        <p:cTn id="86" dur="1" fill="hold">
                                          <p:stCondLst>
                                            <p:cond delay="2999"/>
                                          </p:stCondLst>
                                        </p:cTn>
                                        <p:tgtEl>
                                          <p:spTgt spid="7"/>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ppt_w/2"/>
                                          </p:val>
                                        </p:tav>
                                      </p:tavLst>
                                    </p:anim>
                                    <p:anim calcmode="lin" valueType="num">
                                      <p:cBhvr>
                                        <p:cTn id="89" dur="3000"/>
                                        <p:tgtEl>
                                          <p:spTgt spid="8"/>
                                        </p:tgtEl>
                                        <p:attrNameLst>
                                          <p:attrName>ppt_y</p:attrName>
                                        </p:attrNameLst>
                                      </p:cBhvr>
                                      <p:tavLst>
                                        <p:tav tm="0">
                                          <p:val>
                                            <p:strVal val="ppt_y"/>
                                          </p:val>
                                        </p:tav>
                                        <p:tav tm="100000">
                                          <p:val>
                                            <p:strVal val="ppt_y"/>
                                          </p:val>
                                        </p:tav>
                                      </p:tavLst>
                                    </p:anim>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strVal val="ppt_h"/>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ppt_w/2"/>
                                          </p:val>
                                        </p:tav>
                                      </p:tavLst>
                                    </p:anim>
                                    <p:anim calcmode="lin" valueType="num">
                                      <p:cBhvr>
                                        <p:cTn id="95" dur="3000"/>
                                        <p:tgtEl>
                                          <p:spTgt spid="10"/>
                                        </p:tgtEl>
                                        <p:attrNameLst>
                                          <p:attrName>ppt_y</p:attrName>
                                        </p:attrNameLst>
                                      </p:cBhvr>
                                      <p:tavLst>
                                        <p:tav tm="0">
                                          <p:val>
                                            <p:strVal val="ppt_y"/>
                                          </p:val>
                                        </p:tav>
                                        <p:tav tm="100000">
                                          <p:val>
                                            <p:strVal val="ppt_y"/>
                                          </p:val>
                                        </p:tav>
                                      </p:tavLst>
                                    </p:anim>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strVal val="ppt_h"/>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ppt_w/2"/>
                                          </p:val>
                                        </p:tav>
                                      </p:tavLst>
                                    </p:anim>
                                    <p:anim calcmode="lin" valueType="num">
                                      <p:cBhvr>
                                        <p:cTn id="101" dur="3000"/>
                                        <p:tgtEl>
                                          <p:spTgt spid="12"/>
                                        </p:tgtEl>
                                        <p:attrNameLst>
                                          <p:attrName>ppt_y</p:attrName>
                                        </p:attrNameLst>
                                      </p:cBhvr>
                                      <p:tavLst>
                                        <p:tav tm="0">
                                          <p:val>
                                            <p:strVal val="ppt_y"/>
                                          </p:val>
                                        </p:tav>
                                        <p:tav tm="100000">
                                          <p:val>
                                            <p:strVal val="ppt_y"/>
                                          </p:val>
                                        </p:tav>
                                      </p:tavLst>
                                    </p:anim>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strVal val="ppt_h"/>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ppt_w/2"/>
                                          </p:val>
                                        </p:tav>
                                      </p:tavLst>
                                    </p:anim>
                                    <p:anim calcmode="lin" valueType="num">
                                      <p:cBhvr>
                                        <p:cTn id="107" dur="3000"/>
                                        <p:tgtEl>
                                          <p:spTgt spid="6"/>
                                        </p:tgtEl>
                                        <p:attrNameLst>
                                          <p:attrName>ppt_y</p:attrName>
                                        </p:attrNameLst>
                                      </p:cBhvr>
                                      <p:tavLst>
                                        <p:tav tm="0">
                                          <p:val>
                                            <p:strVal val="ppt_y"/>
                                          </p:val>
                                        </p:tav>
                                        <p:tav tm="100000">
                                          <p:val>
                                            <p:strVal val="ppt_y"/>
                                          </p:val>
                                        </p:tav>
                                      </p:tavLst>
                                    </p:anim>
                                    <p:anim calcmode="lin" valueType="num">
                                      <p:cBhvr>
                                        <p:cTn id="108" dur="3000"/>
                                        <p:tgtEl>
                                          <p:spTgt spid="6"/>
                                        </p:tgtEl>
                                        <p:attrNameLst>
                                          <p:attrName>ppt_w</p:attrName>
                                        </p:attrNameLst>
                                      </p:cBhvr>
                                      <p:tavLst>
                                        <p:tav tm="0">
                                          <p:val>
                                            <p:strVal val="ppt_w"/>
                                          </p:val>
                                        </p:tav>
                                        <p:tav tm="100000">
                                          <p:val>
                                            <p:fltVal val="0"/>
                                          </p:val>
                                        </p:tav>
                                      </p:tavLst>
                                    </p:anim>
                                    <p:anim calcmode="lin" valueType="num">
                                      <p:cBhvr>
                                        <p:cTn id="109" dur="3000"/>
                                        <p:tgtEl>
                                          <p:spTgt spid="6"/>
                                        </p:tgtEl>
                                        <p:attrNameLst>
                                          <p:attrName>ppt_h</p:attrName>
                                        </p:attrNameLst>
                                      </p:cBhvr>
                                      <p:tavLst>
                                        <p:tav tm="0">
                                          <p:val>
                                            <p:strVal val="ppt_h"/>
                                          </p:val>
                                        </p:tav>
                                        <p:tav tm="100000">
                                          <p:val>
                                            <p:strVal val="ppt_h"/>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3000"/>
                                        <p:tgtEl>
                                          <p:spTgt spid="9"/>
                                        </p:tgtEl>
                                        <p:attrNameLst>
                                          <p:attrName>ppt_x</p:attrName>
                                        </p:attrNameLst>
                                      </p:cBhvr>
                                      <p:tavLst>
                                        <p:tav tm="0">
                                          <p:val>
                                            <p:strVal val="ppt_x"/>
                                          </p:val>
                                        </p:tav>
                                        <p:tav tm="100000">
                                          <p:val>
                                            <p:strVal val="ppt_x+ppt_w/2"/>
                                          </p:val>
                                        </p:tav>
                                      </p:tavLst>
                                    </p:anim>
                                    <p:anim calcmode="lin" valueType="num">
                                      <p:cBhvr>
                                        <p:cTn id="113" dur="3000"/>
                                        <p:tgtEl>
                                          <p:spTgt spid="9"/>
                                        </p:tgtEl>
                                        <p:attrNameLst>
                                          <p:attrName>ppt_y</p:attrName>
                                        </p:attrNameLst>
                                      </p:cBhvr>
                                      <p:tavLst>
                                        <p:tav tm="0">
                                          <p:val>
                                            <p:strVal val="ppt_y"/>
                                          </p:val>
                                        </p:tav>
                                        <p:tav tm="100000">
                                          <p:val>
                                            <p:strVal val="ppt_y"/>
                                          </p:val>
                                        </p:tav>
                                      </p:tavLst>
                                    </p:anim>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strVal val="ppt_h"/>
                                          </p:val>
                                        </p:tav>
                                      </p:tavLst>
                                    </p:anim>
                                    <p:set>
                                      <p:cBhvr>
                                        <p:cTn id="116" dur="1" fill="hold">
                                          <p:stCondLst>
                                            <p:cond delay="2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3000"/>
                                        <p:tgtEl>
                                          <p:spTgt spid="11"/>
                                        </p:tgtEl>
                                        <p:attrNameLst>
                                          <p:attrName>ppt_x</p:attrName>
                                        </p:attrNameLst>
                                      </p:cBhvr>
                                      <p:tavLst>
                                        <p:tav tm="0">
                                          <p:val>
                                            <p:strVal val="ppt_x"/>
                                          </p:val>
                                        </p:tav>
                                        <p:tav tm="100000">
                                          <p:val>
                                            <p:strVal val="ppt_x+ppt_w/2"/>
                                          </p:val>
                                        </p:tav>
                                      </p:tavLst>
                                    </p:anim>
                                    <p:anim calcmode="lin" valueType="num">
                                      <p:cBhvr>
                                        <p:cTn id="119" dur="3000"/>
                                        <p:tgtEl>
                                          <p:spTgt spid="11"/>
                                        </p:tgtEl>
                                        <p:attrNameLst>
                                          <p:attrName>ppt_y</p:attrName>
                                        </p:attrNameLst>
                                      </p:cBhvr>
                                      <p:tavLst>
                                        <p:tav tm="0">
                                          <p:val>
                                            <p:strVal val="ppt_y"/>
                                          </p:val>
                                        </p:tav>
                                        <p:tav tm="100000">
                                          <p:val>
                                            <p:strVal val="ppt_y"/>
                                          </p:val>
                                        </p:tav>
                                      </p:tavLst>
                                    </p:anim>
                                    <p:anim calcmode="lin" valueType="num">
                                      <p:cBhvr>
                                        <p:cTn id="120" dur="3000"/>
                                        <p:tgtEl>
                                          <p:spTgt spid="11"/>
                                        </p:tgtEl>
                                        <p:attrNameLst>
                                          <p:attrName>ppt_w</p:attrName>
                                        </p:attrNameLst>
                                      </p:cBhvr>
                                      <p:tavLst>
                                        <p:tav tm="0">
                                          <p:val>
                                            <p:strVal val="ppt_w"/>
                                          </p:val>
                                        </p:tav>
                                        <p:tav tm="100000">
                                          <p:val>
                                            <p:fltVal val="0"/>
                                          </p:val>
                                        </p:tav>
                                      </p:tavLst>
                                    </p:anim>
                                    <p:anim calcmode="lin" valueType="num">
                                      <p:cBhvr>
                                        <p:cTn id="121" dur="3000"/>
                                        <p:tgtEl>
                                          <p:spTgt spid="11"/>
                                        </p:tgtEl>
                                        <p:attrNameLst>
                                          <p:attrName>ppt_h</p:attrName>
                                        </p:attrNameLst>
                                      </p:cBhvr>
                                      <p:tavLst>
                                        <p:tav tm="0">
                                          <p:val>
                                            <p:strVal val="ppt_h"/>
                                          </p:val>
                                        </p:tav>
                                        <p:tav tm="100000">
                                          <p:val>
                                            <p:strVal val="ppt_h"/>
                                          </p:val>
                                        </p:tav>
                                      </p:tavLst>
                                    </p:anim>
                                    <p:set>
                                      <p:cBhvr>
                                        <p:cTn id="122" dur="1" fill="hold">
                                          <p:stCondLst>
                                            <p:cond delay="2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3000"/>
                                        <p:tgtEl>
                                          <p:spTgt spid="13"/>
                                        </p:tgtEl>
                                        <p:attrNameLst>
                                          <p:attrName>ppt_x</p:attrName>
                                        </p:attrNameLst>
                                      </p:cBhvr>
                                      <p:tavLst>
                                        <p:tav tm="0">
                                          <p:val>
                                            <p:strVal val="ppt_x"/>
                                          </p:val>
                                        </p:tav>
                                        <p:tav tm="100000">
                                          <p:val>
                                            <p:strVal val="ppt_x+ppt_w/2"/>
                                          </p:val>
                                        </p:tav>
                                      </p:tavLst>
                                    </p:anim>
                                    <p:anim calcmode="lin" valueType="num">
                                      <p:cBhvr>
                                        <p:cTn id="125" dur="3000"/>
                                        <p:tgtEl>
                                          <p:spTgt spid="13"/>
                                        </p:tgtEl>
                                        <p:attrNameLst>
                                          <p:attrName>ppt_y</p:attrName>
                                        </p:attrNameLst>
                                      </p:cBhvr>
                                      <p:tavLst>
                                        <p:tav tm="0">
                                          <p:val>
                                            <p:strVal val="ppt_y"/>
                                          </p:val>
                                        </p:tav>
                                        <p:tav tm="100000">
                                          <p:val>
                                            <p:strVal val="ppt_y"/>
                                          </p:val>
                                        </p:tav>
                                      </p:tavLst>
                                    </p:anim>
                                    <p:anim calcmode="lin" valueType="num">
                                      <p:cBhvr>
                                        <p:cTn id="126" dur="3000"/>
                                        <p:tgtEl>
                                          <p:spTgt spid="13"/>
                                        </p:tgtEl>
                                        <p:attrNameLst>
                                          <p:attrName>ppt_w</p:attrName>
                                        </p:attrNameLst>
                                      </p:cBhvr>
                                      <p:tavLst>
                                        <p:tav tm="0">
                                          <p:val>
                                            <p:strVal val="ppt_w"/>
                                          </p:val>
                                        </p:tav>
                                        <p:tav tm="100000">
                                          <p:val>
                                            <p:fltVal val="0"/>
                                          </p:val>
                                        </p:tav>
                                      </p:tavLst>
                                    </p:anim>
                                    <p:anim calcmode="lin" valueType="num">
                                      <p:cBhvr>
                                        <p:cTn id="127" dur="3000"/>
                                        <p:tgtEl>
                                          <p:spTgt spid="13"/>
                                        </p:tgtEl>
                                        <p:attrNameLst>
                                          <p:attrName>ppt_h</p:attrName>
                                        </p:attrNameLst>
                                      </p:cBhvr>
                                      <p:tavLst>
                                        <p:tav tm="0">
                                          <p:val>
                                            <p:strVal val="ppt_h"/>
                                          </p:val>
                                        </p:tav>
                                        <p:tav tm="100000">
                                          <p:val>
                                            <p:strVal val="ppt_h"/>
                                          </p:val>
                                        </p:tav>
                                      </p:tavLst>
                                    </p:anim>
                                    <p:set>
                                      <p:cBhvr>
                                        <p:cTn id="128" dur="1" fill="hold">
                                          <p:stCondLst>
                                            <p:cond delay="2999"/>
                                          </p:stCondLst>
                                        </p:cTn>
                                        <p:tgtEl>
                                          <p:spTgt spid="13"/>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0"/>
            <a:ext cx="9144000" cy="6853544"/>
          </a:xfrm>
          <a:prstGeom prst="rect">
            <a:avLst/>
          </a:prstGeom>
        </p:spPr>
      </p:pic>
      <p:sp>
        <p:nvSpPr>
          <p:cNvPr id="5" name="4 Rectángulo"/>
          <p:cNvSpPr/>
          <p:nvPr/>
        </p:nvSpPr>
        <p:spPr>
          <a:xfrm rot="5400000">
            <a:off x="3857632" y="571492"/>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214822" y="571492"/>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3500442" y="12858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500574" y="12858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714888" y="200022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3214690" y="207166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5000640" y="271460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2928938" y="278604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2643186" y="342898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a:off x="5286392" y="342898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2357434" y="414336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5572144" y="407193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2071682" y="48577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5857896" y="478631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6143648" y="550069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1785930" y="557212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6357962" y="600075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1500178" y="600075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linds(horizontal)">
                                      <p:cBhvr>
                                        <p:cTn id="49" dur="3000"/>
                                        <p:tgtEl>
                                          <p:spTgt spid="18"/>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linds(horizontal)">
                                      <p:cBhvr>
                                        <p:cTn id="55" dur="3000"/>
                                        <p:tgtEl>
                                          <p:spTgt spid="20"/>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linds(horizontal)">
                                      <p:cBhvr>
                                        <p:cTn id="58" dur="3000"/>
                                        <p:tgtEl>
                                          <p:spTgt spid="21"/>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linds(horizontal)">
                                      <p:cBhvr>
                                        <p:cTn id="61" dur="3000"/>
                                        <p:tgtEl>
                                          <p:spTgt spid="22"/>
                                        </p:tgtEl>
                                      </p:cBhvr>
                                    </p:animEffect>
                                  </p:childTnLst>
                                </p:cTn>
                              </p:par>
                              <p:par>
                                <p:cTn id="62" presetID="8" presetClass="emph" presetSubtype="0" fill="hold" grpId="1" nodeType="withEffect">
                                  <p:stCondLst>
                                    <p:cond delay="0"/>
                                  </p:stCondLst>
                                  <p:childTnLst>
                                    <p:animRot by="21600000">
                                      <p:cBhvr>
                                        <p:cTn id="63" dur="3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2" presetClass="entr" presetSubtype="3" fill="hold" grpId="2" nodeType="withEffect">
                                  <p:stCondLst>
                                    <p:cond delay="0"/>
                                  </p:stCondLst>
                                  <p:childTnLst>
                                    <p:set>
                                      <p:cBhvr>
                                        <p:cTn id="99" dur="1" fill="hold">
                                          <p:stCondLst>
                                            <p:cond delay="0"/>
                                          </p:stCondLst>
                                        </p:cTn>
                                        <p:tgtEl>
                                          <p:spTgt spid="5"/>
                                        </p:tgtEl>
                                        <p:attrNameLst>
                                          <p:attrName>style.visibility</p:attrName>
                                        </p:attrNameLst>
                                      </p:cBhvr>
                                      <p:to>
                                        <p:strVal val="visible"/>
                                      </p:to>
                                    </p:set>
                                    <p:anim calcmode="lin" valueType="num">
                                      <p:cBhvr additive="base">
                                        <p:cTn id="100" dur="3000" fill="hold"/>
                                        <p:tgtEl>
                                          <p:spTgt spid="5"/>
                                        </p:tgtEl>
                                        <p:attrNameLst>
                                          <p:attrName>ppt_x</p:attrName>
                                        </p:attrNameLst>
                                      </p:cBhvr>
                                      <p:tavLst>
                                        <p:tav tm="0">
                                          <p:val>
                                            <p:strVal val="1+#ppt_w/2"/>
                                          </p:val>
                                        </p:tav>
                                        <p:tav tm="100000">
                                          <p:val>
                                            <p:strVal val="#ppt_x"/>
                                          </p:val>
                                        </p:tav>
                                      </p:tavLst>
                                    </p:anim>
                                    <p:anim calcmode="lin" valueType="num">
                                      <p:cBhvr additive="base">
                                        <p:cTn id="101" dur="3000" fill="hold"/>
                                        <p:tgtEl>
                                          <p:spTgt spid="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7"/>
                                        </p:tgtEl>
                                        <p:attrNameLst>
                                          <p:attrName>style.visibility</p:attrName>
                                        </p:attrNameLst>
                                      </p:cBhvr>
                                      <p:to>
                                        <p:strVal val="visible"/>
                                      </p:to>
                                    </p:set>
                                    <p:anim calcmode="lin" valueType="num">
                                      <p:cBhvr additive="base">
                                        <p:cTn id="104" dur="3000" fill="hold"/>
                                        <p:tgtEl>
                                          <p:spTgt spid="7"/>
                                        </p:tgtEl>
                                        <p:attrNameLst>
                                          <p:attrName>ppt_x</p:attrName>
                                        </p:attrNameLst>
                                      </p:cBhvr>
                                      <p:tavLst>
                                        <p:tav tm="0">
                                          <p:val>
                                            <p:strVal val="1+#ppt_w/2"/>
                                          </p:val>
                                        </p:tav>
                                        <p:tav tm="100000">
                                          <p:val>
                                            <p:strVal val="#ppt_x"/>
                                          </p:val>
                                        </p:tav>
                                      </p:tavLst>
                                    </p:anim>
                                    <p:anim calcmode="lin" valueType="num">
                                      <p:cBhvr additive="base">
                                        <p:cTn id="105" dur="3000" fill="hold"/>
                                        <p:tgtEl>
                                          <p:spTgt spid="7"/>
                                        </p:tgtEl>
                                        <p:attrNameLst>
                                          <p:attrName>ppt_y</p:attrName>
                                        </p:attrNameLst>
                                      </p:cBhvr>
                                      <p:tavLst>
                                        <p:tav tm="0">
                                          <p:val>
                                            <p:strVal val="0-#ppt_h/2"/>
                                          </p:val>
                                        </p:tav>
                                        <p:tav tm="100000">
                                          <p:val>
                                            <p:strVal val="#ppt_y"/>
                                          </p:val>
                                        </p:tav>
                                      </p:tavLst>
                                    </p:anim>
                                  </p:childTnLst>
                                </p:cTn>
                              </p:par>
                              <p:par>
                                <p:cTn id="106" presetID="2" presetClass="entr" presetSubtype="3" fill="hold" grpId="2"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1+#ppt_w/2"/>
                                          </p:val>
                                        </p:tav>
                                        <p:tav tm="100000">
                                          <p:val>
                                            <p:strVal val="#ppt_x"/>
                                          </p:val>
                                        </p:tav>
                                      </p:tavLst>
                                    </p:anim>
                                    <p:anim calcmode="lin" valueType="num">
                                      <p:cBhvr additive="base">
                                        <p:cTn id="109" dur="3000" fill="hold"/>
                                        <p:tgtEl>
                                          <p:spTgt spid="10"/>
                                        </p:tgtEl>
                                        <p:attrNameLst>
                                          <p:attrName>ppt_y</p:attrName>
                                        </p:attrNameLst>
                                      </p:cBhvr>
                                      <p:tavLst>
                                        <p:tav tm="0">
                                          <p:val>
                                            <p:strVal val="0-#ppt_h/2"/>
                                          </p:val>
                                        </p:tav>
                                        <p:tav tm="100000">
                                          <p:val>
                                            <p:strVal val="#ppt_y"/>
                                          </p:val>
                                        </p:tav>
                                      </p:tavLst>
                                    </p:anim>
                                  </p:childTnLst>
                                </p:cTn>
                              </p:par>
                              <p:par>
                                <p:cTn id="110" presetID="2" presetClass="entr" presetSubtype="3" fill="hold" grpId="2"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additive="base">
                                        <p:cTn id="112" dur="3000" fill="hold"/>
                                        <p:tgtEl>
                                          <p:spTgt spid="12"/>
                                        </p:tgtEl>
                                        <p:attrNameLst>
                                          <p:attrName>ppt_x</p:attrName>
                                        </p:attrNameLst>
                                      </p:cBhvr>
                                      <p:tavLst>
                                        <p:tav tm="0">
                                          <p:val>
                                            <p:strVal val="1+#ppt_w/2"/>
                                          </p:val>
                                        </p:tav>
                                        <p:tav tm="100000">
                                          <p:val>
                                            <p:strVal val="#ppt_x"/>
                                          </p:val>
                                        </p:tav>
                                      </p:tavLst>
                                    </p:anim>
                                    <p:anim calcmode="lin" valueType="num">
                                      <p:cBhvr additive="base">
                                        <p:cTn id="113" dur="3000" fill="hold"/>
                                        <p:tgtEl>
                                          <p:spTgt spid="12"/>
                                        </p:tgtEl>
                                        <p:attrNameLst>
                                          <p:attrName>ppt_y</p:attrName>
                                        </p:attrNameLst>
                                      </p:cBhvr>
                                      <p:tavLst>
                                        <p:tav tm="0">
                                          <p:val>
                                            <p:strVal val="0-#ppt_h/2"/>
                                          </p:val>
                                        </p:tav>
                                        <p:tav tm="100000">
                                          <p:val>
                                            <p:strVal val="#ppt_y"/>
                                          </p:val>
                                        </p:tav>
                                      </p:tavLst>
                                    </p:anim>
                                  </p:childTnLst>
                                </p:cTn>
                              </p:par>
                              <p:par>
                                <p:cTn id="114" presetID="2" presetClass="entr" presetSubtype="3" fill="hold" grpId="2"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additive="base">
                                        <p:cTn id="116" dur="3000" fill="hold"/>
                                        <p:tgtEl>
                                          <p:spTgt spid="13"/>
                                        </p:tgtEl>
                                        <p:attrNameLst>
                                          <p:attrName>ppt_x</p:attrName>
                                        </p:attrNameLst>
                                      </p:cBhvr>
                                      <p:tavLst>
                                        <p:tav tm="0">
                                          <p:val>
                                            <p:strVal val="1+#ppt_w/2"/>
                                          </p:val>
                                        </p:tav>
                                        <p:tav tm="100000">
                                          <p:val>
                                            <p:strVal val="#ppt_x"/>
                                          </p:val>
                                        </p:tav>
                                      </p:tavLst>
                                    </p:anim>
                                    <p:anim calcmode="lin" valueType="num">
                                      <p:cBhvr additive="base">
                                        <p:cTn id="117" dur="3000" fill="hold"/>
                                        <p:tgtEl>
                                          <p:spTgt spid="13"/>
                                        </p:tgtEl>
                                        <p:attrNameLst>
                                          <p:attrName>ppt_y</p:attrName>
                                        </p:attrNameLst>
                                      </p:cBhvr>
                                      <p:tavLst>
                                        <p:tav tm="0">
                                          <p:val>
                                            <p:strVal val="0-#ppt_h/2"/>
                                          </p:val>
                                        </p:tav>
                                        <p:tav tm="100000">
                                          <p:val>
                                            <p:strVal val="#ppt_y"/>
                                          </p:val>
                                        </p:tav>
                                      </p:tavLst>
                                    </p:anim>
                                  </p:childTnLst>
                                </p:cTn>
                              </p:par>
                              <p:par>
                                <p:cTn id="118" presetID="2" presetClass="entr" presetSubtype="3" fill="hold" grpId="2"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additive="base">
                                        <p:cTn id="120" dur="3000" fill="hold"/>
                                        <p:tgtEl>
                                          <p:spTgt spid="15"/>
                                        </p:tgtEl>
                                        <p:attrNameLst>
                                          <p:attrName>ppt_x</p:attrName>
                                        </p:attrNameLst>
                                      </p:cBhvr>
                                      <p:tavLst>
                                        <p:tav tm="0">
                                          <p:val>
                                            <p:strVal val="1+#ppt_w/2"/>
                                          </p:val>
                                        </p:tav>
                                        <p:tav tm="100000">
                                          <p:val>
                                            <p:strVal val="#ppt_x"/>
                                          </p:val>
                                        </p:tav>
                                      </p:tavLst>
                                    </p:anim>
                                    <p:anim calcmode="lin" valueType="num">
                                      <p:cBhvr additive="base">
                                        <p:cTn id="121" dur="3000" fill="hold"/>
                                        <p:tgtEl>
                                          <p:spTgt spid="15"/>
                                        </p:tgtEl>
                                        <p:attrNameLst>
                                          <p:attrName>ppt_y</p:attrName>
                                        </p:attrNameLst>
                                      </p:cBhvr>
                                      <p:tavLst>
                                        <p:tav tm="0">
                                          <p:val>
                                            <p:strVal val="0-#ppt_h/2"/>
                                          </p:val>
                                        </p:tav>
                                        <p:tav tm="100000">
                                          <p:val>
                                            <p:strVal val="#ppt_y"/>
                                          </p:val>
                                        </p:tav>
                                      </p:tavLst>
                                    </p:anim>
                                  </p:childTnLst>
                                </p:cTn>
                              </p:par>
                              <p:par>
                                <p:cTn id="122" presetID="2" presetClass="entr" presetSubtype="3" fill="hold" grpId="2" nodeType="withEffect">
                                  <p:stCondLst>
                                    <p:cond delay="0"/>
                                  </p:stCondLst>
                                  <p:childTnLst>
                                    <p:set>
                                      <p:cBhvr>
                                        <p:cTn id="123" dur="1" fill="hold">
                                          <p:stCondLst>
                                            <p:cond delay="0"/>
                                          </p:stCondLst>
                                        </p:cTn>
                                        <p:tgtEl>
                                          <p:spTgt spid="17"/>
                                        </p:tgtEl>
                                        <p:attrNameLst>
                                          <p:attrName>style.visibility</p:attrName>
                                        </p:attrNameLst>
                                      </p:cBhvr>
                                      <p:to>
                                        <p:strVal val="visible"/>
                                      </p:to>
                                    </p:set>
                                    <p:anim calcmode="lin" valueType="num">
                                      <p:cBhvr additive="base">
                                        <p:cTn id="124" dur="3000" fill="hold"/>
                                        <p:tgtEl>
                                          <p:spTgt spid="17"/>
                                        </p:tgtEl>
                                        <p:attrNameLst>
                                          <p:attrName>ppt_x</p:attrName>
                                        </p:attrNameLst>
                                      </p:cBhvr>
                                      <p:tavLst>
                                        <p:tav tm="0">
                                          <p:val>
                                            <p:strVal val="1+#ppt_w/2"/>
                                          </p:val>
                                        </p:tav>
                                        <p:tav tm="100000">
                                          <p:val>
                                            <p:strVal val="#ppt_x"/>
                                          </p:val>
                                        </p:tav>
                                      </p:tavLst>
                                    </p:anim>
                                    <p:anim calcmode="lin" valueType="num">
                                      <p:cBhvr additive="base">
                                        <p:cTn id="125" dur="3000" fill="hold"/>
                                        <p:tgtEl>
                                          <p:spTgt spid="17"/>
                                        </p:tgtEl>
                                        <p:attrNameLst>
                                          <p:attrName>ppt_y</p:attrName>
                                        </p:attrNameLst>
                                      </p:cBhvr>
                                      <p:tavLst>
                                        <p:tav tm="0">
                                          <p:val>
                                            <p:strVal val="0-#ppt_h/2"/>
                                          </p:val>
                                        </p:tav>
                                        <p:tav tm="100000">
                                          <p:val>
                                            <p:strVal val="#ppt_y"/>
                                          </p:val>
                                        </p:tav>
                                      </p:tavLst>
                                    </p:anim>
                                  </p:childTnLst>
                                </p:cTn>
                              </p:par>
                              <p:par>
                                <p:cTn id="126" presetID="2" presetClass="entr" presetSubtype="3" fill="hold" grpId="2" nodeType="withEffect">
                                  <p:stCondLst>
                                    <p:cond delay="0"/>
                                  </p:stCondLst>
                                  <p:childTnLst>
                                    <p:set>
                                      <p:cBhvr>
                                        <p:cTn id="127" dur="1" fill="hold">
                                          <p:stCondLst>
                                            <p:cond delay="0"/>
                                          </p:stCondLst>
                                        </p:cTn>
                                        <p:tgtEl>
                                          <p:spTgt spid="20"/>
                                        </p:tgtEl>
                                        <p:attrNameLst>
                                          <p:attrName>style.visibility</p:attrName>
                                        </p:attrNameLst>
                                      </p:cBhvr>
                                      <p:to>
                                        <p:strVal val="visible"/>
                                      </p:to>
                                    </p:set>
                                    <p:anim calcmode="lin" valueType="num">
                                      <p:cBhvr additive="base">
                                        <p:cTn id="128" dur="3000" fill="hold"/>
                                        <p:tgtEl>
                                          <p:spTgt spid="20"/>
                                        </p:tgtEl>
                                        <p:attrNameLst>
                                          <p:attrName>ppt_x</p:attrName>
                                        </p:attrNameLst>
                                      </p:cBhvr>
                                      <p:tavLst>
                                        <p:tav tm="0">
                                          <p:val>
                                            <p:strVal val="1+#ppt_w/2"/>
                                          </p:val>
                                        </p:tav>
                                        <p:tav tm="100000">
                                          <p:val>
                                            <p:strVal val="#ppt_x"/>
                                          </p:val>
                                        </p:tav>
                                      </p:tavLst>
                                    </p:anim>
                                    <p:anim calcmode="lin" valueType="num">
                                      <p:cBhvr additive="base">
                                        <p:cTn id="129" dur="3000" fill="hold"/>
                                        <p:tgtEl>
                                          <p:spTgt spid="20"/>
                                        </p:tgtEl>
                                        <p:attrNameLst>
                                          <p:attrName>ppt_y</p:attrName>
                                        </p:attrNameLst>
                                      </p:cBhvr>
                                      <p:tavLst>
                                        <p:tav tm="0">
                                          <p:val>
                                            <p:strVal val="0-#ppt_h/2"/>
                                          </p:val>
                                        </p:tav>
                                        <p:tav tm="100000">
                                          <p:val>
                                            <p:strVal val="#ppt_y"/>
                                          </p:val>
                                        </p:tav>
                                      </p:tavLst>
                                    </p:anim>
                                  </p:childTnLst>
                                </p:cTn>
                              </p:par>
                              <p:par>
                                <p:cTn id="130" presetID="2" presetClass="entr" presetSubtype="3" fill="hold" grpId="2"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1+#ppt_w/2"/>
                                          </p:val>
                                        </p:tav>
                                        <p:tav tm="100000">
                                          <p:val>
                                            <p:strVal val="#ppt_x"/>
                                          </p:val>
                                        </p:tav>
                                      </p:tavLst>
                                    </p:anim>
                                    <p:anim calcmode="lin" valueType="num">
                                      <p:cBhvr additive="base">
                                        <p:cTn id="133" dur="3000" fill="hold"/>
                                        <p:tgtEl>
                                          <p:spTgt spid="22"/>
                                        </p:tgtEl>
                                        <p:attrNameLst>
                                          <p:attrName>ppt_y</p:attrName>
                                        </p:attrNameLst>
                                      </p:cBhvr>
                                      <p:tavLst>
                                        <p:tav tm="0">
                                          <p:val>
                                            <p:strVal val="0-#ppt_h/2"/>
                                          </p:val>
                                        </p:tav>
                                        <p:tav tm="100000">
                                          <p:val>
                                            <p:strVal val="#ppt_y"/>
                                          </p:val>
                                        </p:tav>
                                      </p:tavLst>
                                    </p:anim>
                                  </p:childTnLst>
                                </p:cTn>
                              </p:par>
                              <p:par>
                                <p:cTn id="134" presetID="2" presetClass="entr" presetSubtype="9" fill="hold" grpId="2" nodeType="with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3000" fill="hold"/>
                                        <p:tgtEl>
                                          <p:spTgt spid="6"/>
                                        </p:tgtEl>
                                        <p:attrNameLst>
                                          <p:attrName>ppt_x</p:attrName>
                                        </p:attrNameLst>
                                      </p:cBhvr>
                                      <p:tavLst>
                                        <p:tav tm="0">
                                          <p:val>
                                            <p:strVal val="0-#ppt_w/2"/>
                                          </p:val>
                                        </p:tav>
                                        <p:tav tm="100000">
                                          <p:val>
                                            <p:strVal val="#ppt_x"/>
                                          </p:val>
                                        </p:tav>
                                      </p:tavLst>
                                    </p:anim>
                                    <p:anim calcmode="lin" valueType="num">
                                      <p:cBhvr additive="base">
                                        <p:cTn id="137" dur="3000" fill="hold"/>
                                        <p:tgtEl>
                                          <p:spTgt spid="6"/>
                                        </p:tgtEl>
                                        <p:attrNameLst>
                                          <p:attrName>ppt_y</p:attrName>
                                        </p:attrNameLst>
                                      </p:cBhvr>
                                      <p:tavLst>
                                        <p:tav tm="0">
                                          <p:val>
                                            <p:strVal val="0-#ppt_h/2"/>
                                          </p:val>
                                        </p:tav>
                                        <p:tav tm="100000">
                                          <p:val>
                                            <p:strVal val="#ppt_y"/>
                                          </p:val>
                                        </p:tav>
                                      </p:tavLst>
                                    </p:anim>
                                  </p:childTnLst>
                                </p:cTn>
                              </p:par>
                              <p:par>
                                <p:cTn id="138" presetID="2" presetClass="entr" presetSubtype="9"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 calcmode="lin" valueType="num">
                                      <p:cBhvr additive="base">
                                        <p:cTn id="140" dur="3000" fill="hold"/>
                                        <p:tgtEl>
                                          <p:spTgt spid="8"/>
                                        </p:tgtEl>
                                        <p:attrNameLst>
                                          <p:attrName>ppt_x</p:attrName>
                                        </p:attrNameLst>
                                      </p:cBhvr>
                                      <p:tavLst>
                                        <p:tav tm="0">
                                          <p:val>
                                            <p:strVal val="0-#ppt_w/2"/>
                                          </p:val>
                                        </p:tav>
                                        <p:tav tm="100000">
                                          <p:val>
                                            <p:strVal val="#ppt_x"/>
                                          </p:val>
                                        </p:tav>
                                      </p:tavLst>
                                    </p:anim>
                                    <p:anim calcmode="lin" valueType="num">
                                      <p:cBhvr additive="base">
                                        <p:cTn id="141" dur="3000" fill="hold"/>
                                        <p:tgtEl>
                                          <p:spTgt spid="8"/>
                                        </p:tgtEl>
                                        <p:attrNameLst>
                                          <p:attrName>ppt_y</p:attrName>
                                        </p:attrNameLst>
                                      </p:cBhvr>
                                      <p:tavLst>
                                        <p:tav tm="0">
                                          <p:val>
                                            <p:strVal val="0-#ppt_h/2"/>
                                          </p:val>
                                        </p:tav>
                                        <p:tav tm="100000">
                                          <p:val>
                                            <p:strVal val="#ppt_y"/>
                                          </p:val>
                                        </p:tav>
                                      </p:tavLst>
                                    </p:anim>
                                  </p:childTnLst>
                                </p:cTn>
                              </p:par>
                              <p:par>
                                <p:cTn id="142" presetID="2" presetClass="entr" presetSubtype="9" fill="hold" grpId="2" nodeType="withEffect">
                                  <p:stCondLst>
                                    <p:cond delay="0"/>
                                  </p:stCondLst>
                                  <p:childTnLst>
                                    <p:set>
                                      <p:cBhvr>
                                        <p:cTn id="143" dur="1" fill="hold">
                                          <p:stCondLst>
                                            <p:cond delay="0"/>
                                          </p:stCondLst>
                                        </p:cTn>
                                        <p:tgtEl>
                                          <p:spTgt spid="9"/>
                                        </p:tgtEl>
                                        <p:attrNameLst>
                                          <p:attrName>style.visibility</p:attrName>
                                        </p:attrNameLst>
                                      </p:cBhvr>
                                      <p:to>
                                        <p:strVal val="visible"/>
                                      </p:to>
                                    </p:set>
                                    <p:anim calcmode="lin" valueType="num">
                                      <p:cBhvr additive="base">
                                        <p:cTn id="144" dur="3000" fill="hold"/>
                                        <p:tgtEl>
                                          <p:spTgt spid="9"/>
                                        </p:tgtEl>
                                        <p:attrNameLst>
                                          <p:attrName>ppt_x</p:attrName>
                                        </p:attrNameLst>
                                      </p:cBhvr>
                                      <p:tavLst>
                                        <p:tav tm="0">
                                          <p:val>
                                            <p:strVal val="0-#ppt_w/2"/>
                                          </p:val>
                                        </p:tav>
                                        <p:tav tm="100000">
                                          <p:val>
                                            <p:strVal val="#ppt_x"/>
                                          </p:val>
                                        </p:tav>
                                      </p:tavLst>
                                    </p:anim>
                                    <p:anim calcmode="lin" valueType="num">
                                      <p:cBhvr additive="base">
                                        <p:cTn id="145" dur="3000" fill="hold"/>
                                        <p:tgtEl>
                                          <p:spTgt spid="9"/>
                                        </p:tgtEl>
                                        <p:attrNameLst>
                                          <p:attrName>ppt_y</p:attrName>
                                        </p:attrNameLst>
                                      </p:cBhvr>
                                      <p:tavLst>
                                        <p:tav tm="0">
                                          <p:val>
                                            <p:strVal val="0-#ppt_h/2"/>
                                          </p:val>
                                        </p:tav>
                                        <p:tav tm="100000">
                                          <p:val>
                                            <p:strVal val="#ppt_y"/>
                                          </p:val>
                                        </p:tav>
                                      </p:tavLst>
                                    </p:anim>
                                  </p:childTnLst>
                                </p:cTn>
                              </p:par>
                              <p:par>
                                <p:cTn id="146" presetID="2" presetClass="entr" presetSubtype="9" fill="hold" grpId="2" nodeType="withEffect">
                                  <p:stCondLst>
                                    <p:cond delay="0"/>
                                  </p:stCondLst>
                                  <p:childTnLst>
                                    <p:set>
                                      <p:cBhvr>
                                        <p:cTn id="147" dur="1" fill="hold">
                                          <p:stCondLst>
                                            <p:cond delay="0"/>
                                          </p:stCondLst>
                                        </p:cTn>
                                        <p:tgtEl>
                                          <p:spTgt spid="11"/>
                                        </p:tgtEl>
                                        <p:attrNameLst>
                                          <p:attrName>style.visibility</p:attrName>
                                        </p:attrNameLst>
                                      </p:cBhvr>
                                      <p:to>
                                        <p:strVal val="visible"/>
                                      </p:to>
                                    </p:set>
                                    <p:anim calcmode="lin" valueType="num">
                                      <p:cBhvr additive="base">
                                        <p:cTn id="148" dur="3000" fill="hold"/>
                                        <p:tgtEl>
                                          <p:spTgt spid="11"/>
                                        </p:tgtEl>
                                        <p:attrNameLst>
                                          <p:attrName>ppt_x</p:attrName>
                                        </p:attrNameLst>
                                      </p:cBhvr>
                                      <p:tavLst>
                                        <p:tav tm="0">
                                          <p:val>
                                            <p:strVal val="0-#ppt_w/2"/>
                                          </p:val>
                                        </p:tav>
                                        <p:tav tm="100000">
                                          <p:val>
                                            <p:strVal val="#ppt_x"/>
                                          </p:val>
                                        </p:tav>
                                      </p:tavLst>
                                    </p:anim>
                                    <p:anim calcmode="lin" valueType="num">
                                      <p:cBhvr additive="base">
                                        <p:cTn id="149" dur="3000" fill="hold"/>
                                        <p:tgtEl>
                                          <p:spTgt spid="11"/>
                                        </p:tgtEl>
                                        <p:attrNameLst>
                                          <p:attrName>ppt_y</p:attrName>
                                        </p:attrNameLst>
                                      </p:cBhvr>
                                      <p:tavLst>
                                        <p:tav tm="0">
                                          <p:val>
                                            <p:strVal val="0-#ppt_h/2"/>
                                          </p:val>
                                        </p:tav>
                                        <p:tav tm="100000">
                                          <p:val>
                                            <p:strVal val="#ppt_y"/>
                                          </p:val>
                                        </p:tav>
                                      </p:tavLst>
                                    </p:anim>
                                  </p:childTnLst>
                                </p:cTn>
                              </p:par>
                              <p:par>
                                <p:cTn id="150" presetID="2" presetClass="entr" presetSubtype="9" fill="hold" grpId="2" nodeType="withEffect">
                                  <p:stCondLst>
                                    <p:cond delay="0"/>
                                  </p:stCondLst>
                                  <p:childTnLst>
                                    <p:set>
                                      <p:cBhvr>
                                        <p:cTn id="151" dur="1" fill="hold">
                                          <p:stCondLst>
                                            <p:cond delay="0"/>
                                          </p:stCondLst>
                                        </p:cTn>
                                        <p:tgtEl>
                                          <p:spTgt spid="14"/>
                                        </p:tgtEl>
                                        <p:attrNameLst>
                                          <p:attrName>style.visibility</p:attrName>
                                        </p:attrNameLst>
                                      </p:cBhvr>
                                      <p:to>
                                        <p:strVal val="visible"/>
                                      </p:to>
                                    </p:set>
                                    <p:anim calcmode="lin" valueType="num">
                                      <p:cBhvr additive="base">
                                        <p:cTn id="152" dur="3000" fill="hold"/>
                                        <p:tgtEl>
                                          <p:spTgt spid="14"/>
                                        </p:tgtEl>
                                        <p:attrNameLst>
                                          <p:attrName>ppt_x</p:attrName>
                                        </p:attrNameLst>
                                      </p:cBhvr>
                                      <p:tavLst>
                                        <p:tav tm="0">
                                          <p:val>
                                            <p:strVal val="0-#ppt_w/2"/>
                                          </p:val>
                                        </p:tav>
                                        <p:tav tm="100000">
                                          <p:val>
                                            <p:strVal val="#ppt_x"/>
                                          </p:val>
                                        </p:tav>
                                      </p:tavLst>
                                    </p:anim>
                                    <p:anim calcmode="lin" valueType="num">
                                      <p:cBhvr additive="base">
                                        <p:cTn id="153" dur="3000" fill="hold"/>
                                        <p:tgtEl>
                                          <p:spTgt spid="14"/>
                                        </p:tgtEl>
                                        <p:attrNameLst>
                                          <p:attrName>ppt_y</p:attrName>
                                        </p:attrNameLst>
                                      </p:cBhvr>
                                      <p:tavLst>
                                        <p:tav tm="0">
                                          <p:val>
                                            <p:strVal val="0-#ppt_h/2"/>
                                          </p:val>
                                        </p:tav>
                                        <p:tav tm="100000">
                                          <p:val>
                                            <p:strVal val="#ppt_y"/>
                                          </p:val>
                                        </p:tav>
                                      </p:tavLst>
                                    </p:anim>
                                  </p:childTnLst>
                                </p:cTn>
                              </p:par>
                              <p:par>
                                <p:cTn id="154" presetID="2" presetClass="entr" presetSubtype="9" fill="hold" grpId="2" nodeType="withEffect">
                                  <p:stCondLst>
                                    <p:cond delay="0"/>
                                  </p:stCondLst>
                                  <p:childTnLst>
                                    <p:set>
                                      <p:cBhvr>
                                        <p:cTn id="155" dur="1" fill="hold">
                                          <p:stCondLst>
                                            <p:cond delay="0"/>
                                          </p:stCondLst>
                                        </p:cTn>
                                        <p:tgtEl>
                                          <p:spTgt spid="16"/>
                                        </p:tgtEl>
                                        <p:attrNameLst>
                                          <p:attrName>style.visibility</p:attrName>
                                        </p:attrNameLst>
                                      </p:cBhvr>
                                      <p:to>
                                        <p:strVal val="visible"/>
                                      </p:to>
                                    </p:set>
                                    <p:anim calcmode="lin" valueType="num">
                                      <p:cBhvr additive="base">
                                        <p:cTn id="156" dur="3000" fill="hold"/>
                                        <p:tgtEl>
                                          <p:spTgt spid="16"/>
                                        </p:tgtEl>
                                        <p:attrNameLst>
                                          <p:attrName>ppt_x</p:attrName>
                                        </p:attrNameLst>
                                      </p:cBhvr>
                                      <p:tavLst>
                                        <p:tav tm="0">
                                          <p:val>
                                            <p:strVal val="0-#ppt_w/2"/>
                                          </p:val>
                                        </p:tav>
                                        <p:tav tm="100000">
                                          <p:val>
                                            <p:strVal val="#ppt_x"/>
                                          </p:val>
                                        </p:tav>
                                      </p:tavLst>
                                    </p:anim>
                                    <p:anim calcmode="lin" valueType="num">
                                      <p:cBhvr additive="base">
                                        <p:cTn id="157" dur="3000" fill="hold"/>
                                        <p:tgtEl>
                                          <p:spTgt spid="16"/>
                                        </p:tgtEl>
                                        <p:attrNameLst>
                                          <p:attrName>ppt_y</p:attrName>
                                        </p:attrNameLst>
                                      </p:cBhvr>
                                      <p:tavLst>
                                        <p:tav tm="0">
                                          <p:val>
                                            <p:strVal val="0-#ppt_h/2"/>
                                          </p:val>
                                        </p:tav>
                                        <p:tav tm="100000">
                                          <p:val>
                                            <p:strVal val="#ppt_y"/>
                                          </p:val>
                                        </p:tav>
                                      </p:tavLst>
                                    </p:anim>
                                  </p:childTnLst>
                                </p:cTn>
                              </p:par>
                              <p:par>
                                <p:cTn id="158" presetID="2" presetClass="entr" presetSubtype="9" fill="hold" grpId="2" nodeType="withEffect">
                                  <p:stCondLst>
                                    <p:cond delay="0"/>
                                  </p:stCondLst>
                                  <p:childTnLst>
                                    <p:set>
                                      <p:cBhvr>
                                        <p:cTn id="159" dur="1" fill="hold">
                                          <p:stCondLst>
                                            <p:cond delay="0"/>
                                          </p:stCondLst>
                                        </p:cTn>
                                        <p:tgtEl>
                                          <p:spTgt spid="18"/>
                                        </p:tgtEl>
                                        <p:attrNameLst>
                                          <p:attrName>style.visibility</p:attrName>
                                        </p:attrNameLst>
                                      </p:cBhvr>
                                      <p:to>
                                        <p:strVal val="visible"/>
                                      </p:to>
                                    </p:set>
                                    <p:anim calcmode="lin" valueType="num">
                                      <p:cBhvr additive="base">
                                        <p:cTn id="160" dur="3000" fill="hold"/>
                                        <p:tgtEl>
                                          <p:spTgt spid="18"/>
                                        </p:tgtEl>
                                        <p:attrNameLst>
                                          <p:attrName>ppt_x</p:attrName>
                                        </p:attrNameLst>
                                      </p:cBhvr>
                                      <p:tavLst>
                                        <p:tav tm="0">
                                          <p:val>
                                            <p:strVal val="0-#ppt_w/2"/>
                                          </p:val>
                                        </p:tav>
                                        <p:tav tm="100000">
                                          <p:val>
                                            <p:strVal val="#ppt_x"/>
                                          </p:val>
                                        </p:tav>
                                      </p:tavLst>
                                    </p:anim>
                                    <p:anim calcmode="lin" valueType="num">
                                      <p:cBhvr additive="base">
                                        <p:cTn id="161" dur="3000" fill="hold"/>
                                        <p:tgtEl>
                                          <p:spTgt spid="18"/>
                                        </p:tgtEl>
                                        <p:attrNameLst>
                                          <p:attrName>ppt_y</p:attrName>
                                        </p:attrNameLst>
                                      </p:cBhvr>
                                      <p:tavLst>
                                        <p:tav tm="0">
                                          <p:val>
                                            <p:strVal val="0-#ppt_h/2"/>
                                          </p:val>
                                        </p:tav>
                                        <p:tav tm="100000">
                                          <p:val>
                                            <p:strVal val="#ppt_y"/>
                                          </p:val>
                                        </p:tav>
                                      </p:tavLst>
                                    </p:anim>
                                  </p:childTnLst>
                                </p:cTn>
                              </p:par>
                              <p:par>
                                <p:cTn id="162" presetID="2" presetClass="entr" presetSubtype="9"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 calcmode="lin" valueType="num">
                                      <p:cBhvr additive="base">
                                        <p:cTn id="164" dur="3000" fill="hold"/>
                                        <p:tgtEl>
                                          <p:spTgt spid="19"/>
                                        </p:tgtEl>
                                        <p:attrNameLst>
                                          <p:attrName>ppt_x</p:attrName>
                                        </p:attrNameLst>
                                      </p:cBhvr>
                                      <p:tavLst>
                                        <p:tav tm="0">
                                          <p:val>
                                            <p:strVal val="0-#ppt_w/2"/>
                                          </p:val>
                                        </p:tav>
                                        <p:tav tm="100000">
                                          <p:val>
                                            <p:strVal val="#ppt_x"/>
                                          </p:val>
                                        </p:tav>
                                      </p:tavLst>
                                    </p:anim>
                                    <p:anim calcmode="lin" valueType="num">
                                      <p:cBhvr additive="base">
                                        <p:cTn id="165" dur="3000" fill="hold"/>
                                        <p:tgtEl>
                                          <p:spTgt spid="19"/>
                                        </p:tgtEl>
                                        <p:attrNameLst>
                                          <p:attrName>ppt_y</p:attrName>
                                        </p:attrNameLst>
                                      </p:cBhvr>
                                      <p:tavLst>
                                        <p:tav tm="0">
                                          <p:val>
                                            <p:strVal val="0-#ppt_h/2"/>
                                          </p:val>
                                        </p:tav>
                                        <p:tav tm="100000">
                                          <p:val>
                                            <p:strVal val="#ppt_y"/>
                                          </p:val>
                                        </p:tav>
                                      </p:tavLst>
                                    </p:anim>
                                  </p:childTnLst>
                                </p:cTn>
                              </p:par>
                              <p:par>
                                <p:cTn id="166" presetID="2" presetClass="entr" presetSubtype="9" fill="hold" grpId="2" nodeType="withEffect">
                                  <p:stCondLst>
                                    <p:cond delay="0"/>
                                  </p:stCondLst>
                                  <p:childTnLst>
                                    <p:set>
                                      <p:cBhvr>
                                        <p:cTn id="167" dur="1" fill="hold">
                                          <p:stCondLst>
                                            <p:cond delay="0"/>
                                          </p:stCondLst>
                                        </p:cTn>
                                        <p:tgtEl>
                                          <p:spTgt spid="21"/>
                                        </p:tgtEl>
                                        <p:attrNameLst>
                                          <p:attrName>style.visibility</p:attrName>
                                        </p:attrNameLst>
                                      </p:cBhvr>
                                      <p:to>
                                        <p:strVal val="visible"/>
                                      </p:to>
                                    </p:set>
                                    <p:anim calcmode="lin" valueType="num">
                                      <p:cBhvr additive="base">
                                        <p:cTn id="168" dur="3000" fill="hold"/>
                                        <p:tgtEl>
                                          <p:spTgt spid="21"/>
                                        </p:tgtEl>
                                        <p:attrNameLst>
                                          <p:attrName>ppt_x</p:attrName>
                                        </p:attrNameLst>
                                      </p:cBhvr>
                                      <p:tavLst>
                                        <p:tav tm="0">
                                          <p:val>
                                            <p:strVal val="0-#ppt_w/2"/>
                                          </p:val>
                                        </p:tav>
                                        <p:tav tm="100000">
                                          <p:val>
                                            <p:strVal val="#ppt_x"/>
                                          </p:val>
                                        </p:tav>
                                      </p:tavLst>
                                    </p:anim>
                                    <p:anim calcmode="lin" valueType="num">
                                      <p:cBhvr additive="base">
                                        <p:cTn id="169" dur="3000" fill="hold"/>
                                        <p:tgtEl>
                                          <p:spTgt spid="21"/>
                                        </p:tgtEl>
                                        <p:attrNameLst>
                                          <p:attrName>ppt_y</p:attrName>
                                        </p:attrNameLst>
                                      </p:cBhvr>
                                      <p:tavLst>
                                        <p:tav tm="0">
                                          <p:val>
                                            <p:strVal val="0-#ppt_h/2"/>
                                          </p:val>
                                        </p:tav>
                                        <p:tav tm="100000">
                                          <p:val>
                                            <p:strVal val="#ppt_y"/>
                                          </p:val>
                                        </p:tav>
                                      </p:tavLst>
                                    </p:anim>
                                  </p:childTnLst>
                                </p:cTn>
                              </p:par>
                            </p:childTnLst>
                          </p:cTn>
                        </p:par>
                        <p:par>
                          <p:cTn id="170" fill="hold">
                            <p:stCondLst>
                              <p:cond delay="3000"/>
                            </p:stCondLst>
                            <p:childTnLst>
                              <p:par>
                                <p:cTn id="171" presetID="2" presetClass="exit" presetSubtype="12"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1+ppt_h/2"/>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12" fill="hold" grpId="3" nodeType="withEffect">
                                  <p:stCondLst>
                                    <p:cond delay="0"/>
                                  </p:stCondLst>
                                  <p:childTnLst>
                                    <p:anim calcmode="lin" valueType="num">
                                      <p:cBhvr additive="base">
                                        <p:cTn id="176" dur="3000"/>
                                        <p:tgtEl>
                                          <p:spTgt spid="7"/>
                                        </p:tgtEl>
                                        <p:attrNameLst>
                                          <p:attrName>ppt_x</p:attrName>
                                        </p:attrNameLst>
                                      </p:cBhvr>
                                      <p:tavLst>
                                        <p:tav tm="0">
                                          <p:val>
                                            <p:strVal val="ppt_x"/>
                                          </p:val>
                                        </p:tav>
                                        <p:tav tm="100000">
                                          <p:val>
                                            <p:strVal val="0-ppt_w/2"/>
                                          </p:val>
                                        </p:tav>
                                      </p:tavLst>
                                    </p:anim>
                                    <p:anim calcmode="lin" valueType="num">
                                      <p:cBhvr additive="base">
                                        <p:cTn id="177" dur="3000"/>
                                        <p:tgtEl>
                                          <p:spTgt spid="7"/>
                                        </p:tgtEl>
                                        <p:attrNameLst>
                                          <p:attrName>ppt_y</p:attrName>
                                        </p:attrNameLst>
                                      </p:cBhvr>
                                      <p:tavLst>
                                        <p:tav tm="0">
                                          <p:val>
                                            <p:strVal val="ppt_y"/>
                                          </p:val>
                                        </p:tav>
                                        <p:tav tm="100000">
                                          <p:val>
                                            <p:strVal val="1+ppt_h/2"/>
                                          </p:val>
                                        </p:tav>
                                      </p:tavLst>
                                    </p:anim>
                                    <p:set>
                                      <p:cBhvr>
                                        <p:cTn id="178" dur="1" fill="hold">
                                          <p:stCondLst>
                                            <p:cond delay="2999"/>
                                          </p:stCondLst>
                                        </p:cTn>
                                        <p:tgtEl>
                                          <p:spTgt spid="7"/>
                                        </p:tgtEl>
                                        <p:attrNameLst>
                                          <p:attrName>style.visibility</p:attrName>
                                        </p:attrNameLst>
                                      </p:cBhvr>
                                      <p:to>
                                        <p:strVal val="hidden"/>
                                      </p:to>
                                    </p:set>
                                  </p:childTnLst>
                                </p:cTn>
                              </p:par>
                              <p:par>
                                <p:cTn id="179" presetID="2" presetClass="exit" presetSubtype="12" fill="hold" grpId="3" nodeType="withEffect">
                                  <p:stCondLst>
                                    <p:cond delay="0"/>
                                  </p:stCondLst>
                                  <p:childTnLst>
                                    <p:anim calcmode="lin" valueType="num">
                                      <p:cBhvr additive="base">
                                        <p:cTn id="180" dur="3000"/>
                                        <p:tgtEl>
                                          <p:spTgt spid="10"/>
                                        </p:tgtEl>
                                        <p:attrNameLst>
                                          <p:attrName>ppt_x</p:attrName>
                                        </p:attrNameLst>
                                      </p:cBhvr>
                                      <p:tavLst>
                                        <p:tav tm="0">
                                          <p:val>
                                            <p:strVal val="ppt_x"/>
                                          </p:val>
                                        </p:tav>
                                        <p:tav tm="100000">
                                          <p:val>
                                            <p:strVal val="0-ppt_w/2"/>
                                          </p:val>
                                        </p:tav>
                                      </p:tavLst>
                                    </p:anim>
                                    <p:anim calcmode="lin" valueType="num">
                                      <p:cBhvr additive="base">
                                        <p:cTn id="181" dur="3000"/>
                                        <p:tgtEl>
                                          <p:spTgt spid="10"/>
                                        </p:tgtEl>
                                        <p:attrNameLst>
                                          <p:attrName>ppt_y</p:attrName>
                                        </p:attrNameLst>
                                      </p:cBhvr>
                                      <p:tavLst>
                                        <p:tav tm="0">
                                          <p:val>
                                            <p:strVal val="ppt_y"/>
                                          </p:val>
                                        </p:tav>
                                        <p:tav tm="100000">
                                          <p:val>
                                            <p:strVal val="1+ppt_h/2"/>
                                          </p:val>
                                        </p:tav>
                                      </p:tavLst>
                                    </p:anim>
                                    <p:set>
                                      <p:cBhvr>
                                        <p:cTn id="182" dur="1" fill="hold">
                                          <p:stCondLst>
                                            <p:cond delay="2999"/>
                                          </p:stCondLst>
                                        </p:cTn>
                                        <p:tgtEl>
                                          <p:spTgt spid="10"/>
                                        </p:tgtEl>
                                        <p:attrNameLst>
                                          <p:attrName>style.visibility</p:attrName>
                                        </p:attrNameLst>
                                      </p:cBhvr>
                                      <p:to>
                                        <p:strVal val="hidden"/>
                                      </p:to>
                                    </p:set>
                                  </p:childTnLst>
                                </p:cTn>
                              </p:par>
                              <p:par>
                                <p:cTn id="183" presetID="2" presetClass="exit" presetSubtype="12" fill="hold" grpId="3" nodeType="withEffect">
                                  <p:stCondLst>
                                    <p:cond delay="0"/>
                                  </p:stCondLst>
                                  <p:childTnLst>
                                    <p:anim calcmode="lin" valueType="num">
                                      <p:cBhvr additive="base">
                                        <p:cTn id="184" dur="3000"/>
                                        <p:tgtEl>
                                          <p:spTgt spid="12"/>
                                        </p:tgtEl>
                                        <p:attrNameLst>
                                          <p:attrName>ppt_x</p:attrName>
                                        </p:attrNameLst>
                                      </p:cBhvr>
                                      <p:tavLst>
                                        <p:tav tm="0">
                                          <p:val>
                                            <p:strVal val="ppt_x"/>
                                          </p:val>
                                        </p:tav>
                                        <p:tav tm="100000">
                                          <p:val>
                                            <p:strVal val="0-ppt_w/2"/>
                                          </p:val>
                                        </p:tav>
                                      </p:tavLst>
                                    </p:anim>
                                    <p:anim calcmode="lin" valueType="num">
                                      <p:cBhvr additive="base">
                                        <p:cTn id="185" dur="3000"/>
                                        <p:tgtEl>
                                          <p:spTgt spid="12"/>
                                        </p:tgtEl>
                                        <p:attrNameLst>
                                          <p:attrName>ppt_y</p:attrName>
                                        </p:attrNameLst>
                                      </p:cBhvr>
                                      <p:tavLst>
                                        <p:tav tm="0">
                                          <p:val>
                                            <p:strVal val="ppt_y"/>
                                          </p:val>
                                        </p:tav>
                                        <p:tav tm="100000">
                                          <p:val>
                                            <p:strVal val="1+ppt_h/2"/>
                                          </p:val>
                                        </p:tav>
                                      </p:tavLst>
                                    </p:anim>
                                    <p:set>
                                      <p:cBhvr>
                                        <p:cTn id="186" dur="1" fill="hold">
                                          <p:stCondLst>
                                            <p:cond delay="2999"/>
                                          </p:stCondLst>
                                        </p:cTn>
                                        <p:tgtEl>
                                          <p:spTgt spid="12"/>
                                        </p:tgtEl>
                                        <p:attrNameLst>
                                          <p:attrName>style.visibility</p:attrName>
                                        </p:attrNameLst>
                                      </p:cBhvr>
                                      <p:to>
                                        <p:strVal val="hidden"/>
                                      </p:to>
                                    </p:set>
                                  </p:childTnLst>
                                </p:cTn>
                              </p:par>
                              <p:par>
                                <p:cTn id="187" presetID="2" presetClass="exit" presetSubtype="12" fill="hold" grpId="3" nodeType="withEffect">
                                  <p:stCondLst>
                                    <p:cond delay="0"/>
                                  </p:stCondLst>
                                  <p:childTnLst>
                                    <p:anim calcmode="lin" valueType="num">
                                      <p:cBhvr additive="base">
                                        <p:cTn id="188" dur="3000"/>
                                        <p:tgtEl>
                                          <p:spTgt spid="13"/>
                                        </p:tgtEl>
                                        <p:attrNameLst>
                                          <p:attrName>ppt_x</p:attrName>
                                        </p:attrNameLst>
                                      </p:cBhvr>
                                      <p:tavLst>
                                        <p:tav tm="0">
                                          <p:val>
                                            <p:strVal val="ppt_x"/>
                                          </p:val>
                                        </p:tav>
                                        <p:tav tm="100000">
                                          <p:val>
                                            <p:strVal val="0-ppt_w/2"/>
                                          </p:val>
                                        </p:tav>
                                      </p:tavLst>
                                    </p:anim>
                                    <p:anim calcmode="lin" valueType="num">
                                      <p:cBhvr additive="base">
                                        <p:cTn id="189" dur="3000"/>
                                        <p:tgtEl>
                                          <p:spTgt spid="13"/>
                                        </p:tgtEl>
                                        <p:attrNameLst>
                                          <p:attrName>ppt_y</p:attrName>
                                        </p:attrNameLst>
                                      </p:cBhvr>
                                      <p:tavLst>
                                        <p:tav tm="0">
                                          <p:val>
                                            <p:strVal val="ppt_y"/>
                                          </p:val>
                                        </p:tav>
                                        <p:tav tm="100000">
                                          <p:val>
                                            <p:strVal val="1+ppt_h/2"/>
                                          </p:val>
                                        </p:tav>
                                      </p:tavLst>
                                    </p:anim>
                                    <p:set>
                                      <p:cBhvr>
                                        <p:cTn id="190" dur="1" fill="hold">
                                          <p:stCondLst>
                                            <p:cond delay="2999"/>
                                          </p:stCondLst>
                                        </p:cTn>
                                        <p:tgtEl>
                                          <p:spTgt spid="13"/>
                                        </p:tgtEl>
                                        <p:attrNameLst>
                                          <p:attrName>style.visibility</p:attrName>
                                        </p:attrNameLst>
                                      </p:cBhvr>
                                      <p:to>
                                        <p:strVal val="hidden"/>
                                      </p:to>
                                    </p:set>
                                  </p:childTnLst>
                                </p:cTn>
                              </p:par>
                              <p:par>
                                <p:cTn id="191" presetID="2" presetClass="exit" presetSubtype="12" fill="hold" grpId="3" nodeType="withEffect">
                                  <p:stCondLst>
                                    <p:cond delay="0"/>
                                  </p:stCondLst>
                                  <p:childTnLst>
                                    <p:anim calcmode="lin" valueType="num">
                                      <p:cBhvr additive="base">
                                        <p:cTn id="192" dur="3000"/>
                                        <p:tgtEl>
                                          <p:spTgt spid="15"/>
                                        </p:tgtEl>
                                        <p:attrNameLst>
                                          <p:attrName>ppt_x</p:attrName>
                                        </p:attrNameLst>
                                      </p:cBhvr>
                                      <p:tavLst>
                                        <p:tav tm="0">
                                          <p:val>
                                            <p:strVal val="ppt_x"/>
                                          </p:val>
                                        </p:tav>
                                        <p:tav tm="100000">
                                          <p:val>
                                            <p:strVal val="0-ppt_w/2"/>
                                          </p:val>
                                        </p:tav>
                                      </p:tavLst>
                                    </p:anim>
                                    <p:anim calcmode="lin" valueType="num">
                                      <p:cBhvr additive="base">
                                        <p:cTn id="193" dur="3000"/>
                                        <p:tgtEl>
                                          <p:spTgt spid="15"/>
                                        </p:tgtEl>
                                        <p:attrNameLst>
                                          <p:attrName>ppt_y</p:attrName>
                                        </p:attrNameLst>
                                      </p:cBhvr>
                                      <p:tavLst>
                                        <p:tav tm="0">
                                          <p:val>
                                            <p:strVal val="ppt_y"/>
                                          </p:val>
                                        </p:tav>
                                        <p:tav tm="100000">
                                          <p:val>
                                            <p:strVal val="1+ppt_h/2"/>
                                          </p:val>
                                        </p:tav>
                                      </p:tavLst>
                                    </p:anim>
                                    <p:set>
                                      <p:cBhvr>
                                        <p:cTn id="194" dur="1" fill="hold">
                                          <p:stCondLst>
                                            <p:cond delay="2999"/>
                                          </p:stCondLst>
                                        </p:cTn>
                                        <p:tgtEl>
                                          <p:spTgt spid="15"/>
                                        </p:tgtEl>
                                        <p:attrNameLst>
                                          <p:attrName>style.visibility</p:attrName>
                                        </p:attrNameLst>
                                      </p:cBhvr>
                                      <p:to>
                                        <p:strVal val="hidden"/>
                                      </p:to>
                                    </p:set>
                                  </p:childTnLst>
                                </p:cTn>
                              </p:par>
                              <p:par>
                                <p:cTn id="195" presetID="2" presetClass="exit" presetSubtype="12" fill="hold" grpId="3" nodeType="withEffect">
                                  <p:stCondLst>
                                    <p:cond delay="0"/>
                                  </p:stCondLst>
                                  <p:childTnLst>
                                    <p:anim calcmode="lin" valueType="num">
                                      <p:cBhvr additive="base">
                                        <p:cTn id="196" dur="3000"/>
                                        <p:tgtEl>
                                          <p:spTgt spid="17"/>
                                        </p:tgtEl>
                                        <p:attrNameLst>
                                          <p:attrName>ppt_x</p:attrName>
                                        </p:attrNameLst>
                                      </p:cBhvr>
                                      <p:tavLst>
                                        <p:tav tm="0">
                                          <p:val>
                                            <p:strVal val="ppt_x"/>
                                          </p:val>
                                        </p:tav>
                                        <p:tav tm="100000">
                                          <p:val>
                                            <p:strVal val="0-ppt_w/2"/>
                                          </p:val>
                                        </p:tav>
                                      </p:tavLst>
                                    </p:anim>
                                    <p:anim calcmode="lin" valueType="num">
                                      <p:cBhvr additive="base">
                                        <p:cTn id="197" dur="3000"/>
                                        <p:tgtEl>
                                          <p:spTgt spid="17"/>
                                        </p:tgtEl>
                                        <p:attrNameLst>
                                          <p:attrName>ppt_y</p:attrName>
                                        </p:attrNameLst>
                                      </p:cBhvr>
                                      <p:tavLst>
                                        <p:tav tm="0">
                                          <p:val>
                                            <p:strVal val="ppt_y"/>
                                          </p:val>
                                        </p:tav>
                                        <p:tav tm="100000">
                                          <p:val>
                                            <p:strVal val="1+ppt_h/2"/>
                                          </p:val>
                                        </p:tav>
                                      </p:tavLst>
                                    </p:anim>
                                    <p:set>
                                      <p:cBhvr>
                                        <p:cTn id="198" dur="1" fill="hold">
                                          <p:stCondLst>
                                            <p:cond delay="2999"/>
                                          </p:stCondLst>
                                        </p:cTn>
                                        <p:tgtEl>
                                          <p:spTgt spid="17"/>
                                        </p:tgtEl>
                                        <p:attrNameLst>
                                          <p:attrName>style.visibility</p:attrName>
                                        </p:attrNameLst>
                                      </p:cBhvr>
                                      <p:to>
                                        <p:strVal val="hidden"/>
                                      </p:to>
                                    </p:set>
                                  </p:childTnLst>
                                </p:cTn>
                              </p:par>
                              <p:par>
                                <p:cTn id="199" presetID="2" presetClass="exit" presetSubtype="12" fill="hold" grpId="3" nodeType="withEffect">
                                  <p:stCondLst>
                                    <p:cond delay="0"/>
                                  </p:stCondLst>
                                  <p:childTnLst>
                                    <p:anim calcmode="lin" valueType="num">
                                      <p:cBhvr additive="base">
                                        <p:cTn id="200" dur="3000"/>
                                        <p:tgtEl>
                                          <p:spTgt spid="20"/>
                                        </p:tgtEl>
                                        <p:attrNameLst>
                                          <p:attrName>ppt_x</p:attrName>
                                        </p:attrNameLst>
                                      </p:cBhvr>
                                      <p:tavLst>
                                        <p:tav tm="0">
                                          <p:val>
                                            <p:strVal val="ppt_x"/>
                                          </p:val>
                                        </p:tav>
                                        <p:tav tm="100000">
                                          <p:val>
                                            <p:strVal val="0-ppt_w/2"/>
                                          </p:val>
                                        </p:tav>
                                      </p:tavLst>
                                    </p:anim>
                                    <p:anim calcmode="lin" valueType="num">
                                      <p:cBhvr additive="base">
                                        <p:cTn id="201" dur="3000"/>
                                        <p:tgtEl>
                                          <p:spTgt spid="20"/>
                                        </p:tgtEl>
                                        <p:attrNameLst>
                                          <p:attrName>ppt_y</p:attrName>
                                        </p:attrNameLst>
                                      </p:cBhvr>
                                      <p:tavLst>
                                        <p:tav tm="0">
                                          <p:val>
                                            <p:strVal val="ppt_y"/>
                                          </p:val>
                                        </p:tav>
                                        <p:tav tm="100000">
                                          <p:val>
                                            <p:strVal val="1+ppt_h/2"/>
                                          </p:val>
                                        </p:tav>
                                      </p:tavLst>
                                    </p:anim>
                                    <p:set>
                                      <p:cBhvr>
                                        <p:cTn id="202" dur="1" fill="hold">
                                          <p:stCondLst>
                                            <p:cond delay="2999"/>
                                          </p:stCondLst>
                                        </p:cTn>
                                        <p:tgtEl>
                                          <p:spTgt spid="20"/>
                                        </p:tgtEl>
                                        <p:attrNameLst>
                                          <p:attrName>style.visibility</p:attrName>
                                        </p:attrNameLst>
                                      </p:cBhvr>
                                      <p:to>
                                        <p:strVal val="hidden"/>
                                      </p:to>
                                    </p:set>
                                  </p:childTnLst>
                                </p:cTn>
                              </p:par>
                              <p:par>
                                <p:cTn id="203" presetID="2" presetClass="exit" presetSubtype="12" fill="hold" grpId="3" nodeType="withEffect">
                                  <p:stCondLst>
                                    <p:cond delay="0"/>
                                  </p:stCondLst>
                                  <p:childTnLst>
                                    <p:anim calcmode="lin" valueType="num">
                                      <p:cBhvr additive="base">
                                        <p:cTn id="204" dur="3000"/>
                                        <p:tgtEl>
                                          <p:spTgt spid="22"/>
                                        </p:tgtEl>
                                        <p:attrNameLst>
                                          <p:attrName>ppt_x</p:attrName>
                                        </p:attrNameLst>
                                      </p:cBhvr>
                                      <p:tavLst>
                                        <p:tav tm="0">
                                          <p:val>
                                            <p:strVal val="ppt_x"/>
                                          </p:val>
                                        </p:tav>
                                        <p:tav tm="100000">
                                          <p:val>
                                            <p:strVal val="0-ppt_w/2"/>
                                          </p:val>
                                        </p:tav>
                                      </p:tavLst>
                                    </p:anim>
                                    <p:anim calcmode="lin" valueType="num">
                                      <p:cBhvr additive="base">
                                        <p:cTn id="205" dur="3000"/>
                                        <p:tgtEl>
                                          <p:spTgt spid="22"/>
                                        </p:tgtEl>
                                        <p:attrNameLst>
                                          <p:attrName>ppt_y</p:attrName>
                                        </p:attrNameLst>
                                      </p:cBhvr>
                                      <p:tavLst>
                                        <p:tav tm="0">
                                          <p:val>
                                            <p:strVal val="ppt_y"/>
                                          </p:val>
                                        </p:tav>
                                        <p:tav tm="100000">
                                          <p:val>
                                            <p:strVal val="1+ppt_h/2"/>
                                          </p:val>
                                        </p:tav>
                                      </p:tavLst>
                                    </p:anim>
                                    <p:set>
                                      <p:cBhvr>
                                        <p:cTn id="206" dur="1" fill="hold">
                                          <p:stCondLst>
                                            <p:cond delay="2999"/>
                                          </p:stCondLst>
                                        </p:cTn>
                                        <p:tgtEl>
                                          <p:spTgt spid="22"/>
                                        </p:tgtEl>
                                        <p:attrNameLst>
                                          <p:attrName>style.visibility</p:attrName>
                                        </p:attrNameLst>
                                      </p:cBhvr>
                                      <p:to>
                                        <p:strVal val="hidden"/>
                                      </p:to>
                                    </p:set>
                                  </p:childTnLst>
                                </p:cTn>
                              </p:par>
                              <p:par>
                                <p:cTn id="207" presetID="2" presetClass="exit" presetSubtype="6" fill="hold" grpId="3"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1+ppt_w/2"/>
                                          </p:val>
                                        </p:tav>
                                      </p:tavLst>
                                    </p:anim>
                                    <p:anim calcmode="lin" valueType="num">
                                      <p:cBhvr additive="base">
                                        <p:cTn id="209" dur="3000"/>
                                        <p:tgtEl>
                                          <p:spTgt spid="6"/>
                                        </p:tgtEl>
                                        <p:attrNameLst>
                                          <p:attrName>ppt_y</p:attrName>
                                        </p:attrNameLst>
                                      </p:cBhvr>
                                      <p:tavLst>
                                        <p:tav tm="0">
                                          <p:val>
                                            <p:strVal val="ppt_y"/>
                                          </p:val>
                                        </p:tav>
                                        <p:tav tm="100000">
                                          <p:val>
                                            <p:strVal val="1+ppt_h/2"/>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6" fill="hold" grpId="3"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1+ppt_w/2"/>
                                          </p:val>
                                        </p:tav>
                                      </p:tavLst>
                                    </p:anim>
                                    <p:anim calcmode="lin" valueType="num">
                                      <p:cBhvr additive="base">
                                        <p:cTn id="213" dur="3000"/>
                                        <p:tgtEl>
                                          <p:spTgt spid="8"/>
                                        </p:tgtEl>
                                        <p:attrNameLst>
                                          <p:attrName>ppt_y</p:attrName>
                                        </p:attrNameLst>
                                      </p:cBhvr>
                                      <p:tavLst>
                                        <p:tav tm="0">
                                          <p:val>
                                            <p:strVal val="ppt_y"/>
                                          </p:val>
                                        </p:tav>
                                        <p:tav tm="100000">
                                          <p:val>
                                            <p:strVal val="1+ppt_h/2"/>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6" fill="hold" grpId="3"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1+ppt_w/2"/>
                                          </p:val>
                                        </p:tav>
                                      </p:tavLst>
                                    </p:anim>
                                    <p:anim calcmode="lin" valueType="num">
                                      <p:cBhvr additive="base">
                                        <p:cTn id="217" dur="3000"/>
                                        <p:tgtEl>
                                          <p:spTgt spid="9"/>
                                        </p:tgtEl>
                                        <p:attrNameLst>
                                          <p:attrName>ppt_y</p:attrName>
                                        </p:attrNameLst>
                                      </p:cBhvr>
                                      <p:tavLst>
                                        <p:tav tm="0">
                                          <p:val>
                                            <p:strVal val="ppt_y"/>
                                          </p:val>
                                        </p:tav>
                                        <p:tav tm="100000">
                                          <p:val>
                                            <p:strVal val="1+ppt_h/2"/>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6" fill="hold" grpId="3" nodeType="withEffect">
                                  <p:stCondLst>
                                    <p:cond delay="0"/>
                                  </p:stCondLst>
                                  <p:childTnLst>
                                    <p:anim calcmode="lin" valueType="num">
                                      <p:cBhvr additive="base">
                                        <p:cTn id="220" dur="3000"/>
                                        <p:tgtEl>
                                          <p:spTgt spid="11"/>
                                        </p:tgtEl>
                                        <p:attrNameLst>
                                          <p:attrName>ppt_x</p:attrName>
                                        </p:attrNameLst>
                                      </p:cBhvr>
                                      <p:tavLst>
                                        <p:tav tm="0">
                                          <p:val>
                                            <p:strVal val="ppt_x"/>
                                          </p:val>
                                        </p:tav>
                                        <p:tav tm="100000">
                                          <p:val>
                                            <p:strVal val="1+ppt_w/2"/>
                                          </p:val>
                                        </p:tav>
                                      </p:tavLst>
                                    </p:anim>
                                    <p:anim calcmode="lin" valueType="num">
                                      <p:cBhvr additive="base">
                                        <p:cTn id="221" dur="3000"/>
                                        <p:tgtEl>
                                          <p:spTgt spid="11"/>
                                        </p:tgtEl>
                                        <p:attrNameLst>
                                          <p:attrName>ppt_y</p:attrName>
                                        </p:attrNameLst>
                                      </p:cBhvr>
                                      <p:tavLst>
                                        <p:tav tm="0">
                                          <p:val>
                                            <p:strVal val="ppt_y"/>
                                          </p:val>
                                        </p:tav>
                                        <p:tav tm="100000">
                                          <p:val>
                                            <p:strVal val="1+ppt_h/2"/>
                                          </p:val>
                                        </p:tav>
                                      </p:tavLst>
                                    </p:anim>
                                    <p:set>
                                      <p:cBhvr>
                                        <p:cTn id="222" dur="1" fill="hold">
                                          <p:stCondLst>
                                            <p:cond delay="2999"/>
                                          </p:stCondLst>
                                        </p:cTn>
                                        <p:tgtEl>
                                          <p:spTgt spid="11"/>
                                        </p:tgtEl>
                                        <p:attrNameLst>
                                          <p:attrName>style.visibility</p:attrName>
                                        </p:attrNameLst>
                                      </p:cBhvr>
                                      <p:to>
                                        <p:strVal val="hidden"/>
                                      </p:to>
                                    </p:set>
                                  </p:childTnLst>
                                </p:cTn>
                              </p:par>
                              <p:par>
                                <p:cTn id="223" presetID="2" presetClass="exit" presetSubtype="6" fill="hold" grpId="3"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1+ppt_w/2"/>
                                          </p:val>
                                        </p:tav>
                                      </p:tavLst>
                                    </p:anim>
                                    <p:anim calcmode="lin" valueType="num">
                                      <p:cBhvr additive="base">
                                        <p:cTn id="225" dur="3000"/>
                                        <p:tgtEl>
                                          <p:spTgt spid="14"/>
                                        </p:tgtEl>
                                        <p:attrNameLst>
                                          <p:attrName>ppt_y</p:attrName>
                                        </p:attrNameLst>
                                      </p:cBhvr>
                                      <p:tavLst>
                                        <p:tav tm="0">
                                          <p:val>
                                            <p:strVal val="ppt_y"/>
                                          </p:val>
                                        </p:tav>
                                        <p:tav tm="100000">
                                          <p:val>
                                            <p:strVal val="1+ppt_h/2"/>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6" fill="hold" grpId="3"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1+ppt_w/2"/>
                                          </p:val>
                                        </p:tav>
                                      </p:tavLst>
                                    </p:anim>
                                    <p:anim calcmode="lin" valueType="num">
                                      <p:cBhvr additive="base">
                                        <p:cTn id="229" dur="3000"/>
                                        <p:tgtEl>
                                          <p:spTgt spid="16"/>
                                        </p:tgtEl>
                                        <p:attrNameLst>
                                          <p:attrName>ppt_y</p:attrName>
                                        </p:attrNameLst>
                                      </p:cBhvr>
                                      <p:tavLst>
                                        <p:tav tm="0">
                                          <p:val>
                                            <p:strVal val="ppt_y"/>
                                          </p:val>
                                        </p:tav>
                                        <p:tav tm="100000">
                                          <p:val>
                                            <p:strVal val="1+ppt_h/2"/>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6" fill="hold" grpId="3"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1+ppt_w/2"/>
                                          </p:val>
                                        </p:tav>
                                      </p:tavLst>
                                    </p:anim>
                                    <p:anim calcmode="lin" valueType="num">
                                      <p:cBhvr additive="base">
                                        <p:cTn id="233" dur="3000"/>
                                        <p:tgtEl>
                                          <p:spTgt spid="18"/>
                                        </p:tgtEl>
                                        <p:attrNameLst>
                                          <p:attrName>ppt_y</p:attrName>
                                        </p:attrNameLst>
                                      </p:cBhvr>
                                      <p:tavLst>
                                        <p:tav tm="0">
                                          <p:val>
                                            <p:strVal val="ppt_y"/>
                                          </p:val>
                                        </p:tav>
                                        <p:tav tm="100000">
                                          <p:val>
                                            <p:strVal val="1+ppt_h/2"/>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6" fill="hold" grpId="3" nodeType="withEffect">
                                  <p:stCondLst>
                                    <p:cond delay="0"/>
                                  </p:stCondLst>
                                  <p:childTnLst>
                                    <p:anim calcmode="lin" valueType="num">
                                      <p:cBhvr additive="base">
                                        <p:cTn id="236" dur="3000"/>
                                        <p:tgtEl>
                                          <p:spTgt spid="19"/>
                                        </p:tgtEl>
                                        <p:attrNameLst>
                                          <p:attrName>ppt_x</p:attrName>
                                        </p:attrNameLst>
                                      </p:cBhvr>
                                      <p:tavLst>
                                        <p:tav tm="0">
                                          <p:val>
                                            <p:strVal val="ppt_x"/>
                                          </p:val>
                                        </p:tav>
                                        <p:tav tm="100000">
                                          <p:val>
                                            <p:strVal val="1+ppt_w/2"/>
                                          </p:val>
                                        </p:tav>
                                      </p:tavLst>
                                    </p:anim>
                                    <p:anim calcmode="lin" valueType="num">
                                      <p:cBhvr additive="base">
                                        <p:cTn id="237" dur="3000"/>
                                        <p:tgtEl>
                                          <p:spTgt spid="19"/>
                                        </p:tgtEl>
                                        <p:attrNameLst>
                                          <p:attrName>ppt_y</p:attrName>
                                        </p:attrNameLst>
                                      </p:cBhvr>
                                      <p:tavLst>
                                        <p:tav tm="0">
                                          <p:val>
                                            <p:strVal val="ppt_y"/>
                                          </p:val>
                                        </p:tav>
                                        <p:tav tm="100000">
                                          <p:val>
                                            <p:strVal val="1+ppt_h/2"/>
                                          </p:val>
                                        </p:tav>
                                      </p:tavLst>
                                    </p:anim>
                                    <p:set>
                                      <p:cBhvr>
                                        <p:cTn id="238" dur="1" fill="hold">
                                          <p:stCondLst>
                                            <p:cond delay="2999"/>
                                          </p:stCondLst>
                                        </p:cTn>
                                        <p:tgtEl>
                                          <p:spTgt spid="19"/>
                                        </p:tgtEl>
                                        <p:attrNameLst>
                                          <p:attrName>style.visibility</p:attrName>
                                        </p:attrNameLst>
                                      </p:cBhvr>
                                      <p:to>
                                        <p:strVal val="hidden"/>
                                      </p:to>
                                    </p:set>
                                  </p:childTnLst>
                                </p:cTn>
                              </p:par>
                              <p:par>
                                <p:cTn id="239" presetID="2" presetClass="exit" presetSubtype="6" fill="hold" grpId="3" nodeType="withEffect">
                                  <p:stCondLst>
                                    <p:cond delay="0"/>
                                  </p:stCondLst>
                                  <p:childTnLst>
                                    <p:anim calcmode="lin" valueType="num">
                                      <p:cBhvr additive="base">
                                        <p:cTn id="240" dur="3000"/>
                                        <p:tgtEl>
                                          <p:spTgt spid="21"/>
                                        </p:tgtEl>
                                        <p:attrNameLst>
                                          <p:attrName>ppt_x</p:attrName>
                                        </p:attrNameLst>
                                      </p:cBhvr>
                                      <p:tavLst>
                                        <p:tav tm="0">
                                          <p:val>
                                            <p:strVal val="ppt_x"/>
                                          </p:val>
                                        </p:tav>
                                        <p:tav tm="100000">
                                          <p:val>
                                            <p:strVal val="1+ppt_w/2"/>
                                          </p:val>
                                        </p:tav>
                                      </p:tavLst>
                                    </p:anim>
                                    <p:anim calcmode="lin" valueType="num">
                                      <p:cBhvr additive="base">
                                        <p:cTn id="241" dur="3000"/>
                                        <p:tgtEl>
                                          <p:spTgt spid="21"/>
                                        </p:tgtEl>
                                        <p:attrNameLst>
                                          <p:attrName>ppt_y</p:attrName>
                                        </p:attrNameLst>
                                      </p:cBhvr>
                                      <p:tavLst>
                                        <p:tav tm="0">
                                          <p:val>
                                            <p:strVal val="ppt_y"/>
                                          </p:val>
                                        </p:tav>
                                        <p:tav tm="100000">
                                          <p:val>
                                            <p:strVal val="1+ppt_h/2"/>
                                          </p:val>
                                        </p:tav>
                                      </p:tavLst>
                                    </p:anim>
                                    <p:set>
                                      <p:cBhvr>
                                        <p:cTn id="242" dur="1" fill="hold">
                                          <p:stCondLst>
                                            <p:cond delay="2999"/>
                                          </p:stCondLst>
                                        </p:cTn>
                                        <p:tgtEl>
                                          <p:spTgt spid="21"/>
                                        </p:tgtEl>
                                        <p:attrNameLst>
                                          <p:attrName>style.visibility</p:attrName>
                                        </p:attrNameLst>
                                      </p:cBhvr>
                                      <p:to>
                                        <p:strVal val="hidden"/>
                                      </p:to>
                                    </p:set>
                                  </p:childTnLst>
                                </p:cTn>
                              </p:par>
                              <p:par>
                                <p:cTn id="243" presetID="19" presetClass="exit" presetSubtype="10" fill="hold" grpId="4" nodeType="withEffect">
                                  <p:stCondLst>
                                    <p:cond delay="0"/>
                                  </p:stCondLst>
                                  <p:childTnLst>
                                    <p:anim calcmode="lin" valueType="num">
                                      <p:cBhvr>
                                        <p:cTn id="244" dur="3000"/>
                                        <p:tgtEl>
                                          <p:spTgt spid="5"/>
                                        </p:tgtEl>
                                        <p:attrNameLst>
                                          <p:attrName>ppt_h</p:attrName>
                                        </p:attrNameLst>
                                      </p:cBhvr>
                                      <p:tavLst>
                                        <p:tav tm="0">
                                          <p:val>
                                            <p:strVal val="ppt_h"/>
                                          </p:val>
                                        </p:tav>
                                        <p:tav tm="100000">
                                          <p:val>
                                            <p:strVal val="ppt_h"/>
                                          </p:val>
                                        </p:tav>
                                      </p:tavLst>
                                    </p:anim>
                                    <p:anim calcmode="lin" valueType="num">
                                      <p:cBhvr>
                                        <p:cTn id="24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6" dur="1" fill="hold">
                                          <p:stCondLst>
                                            <p:cond delay="2999"/>
                                          </p:stCondLst>
                                        </p:cTn>
                                        <p:tgtEl>
                                          <p:spTgt spid="5"/>
                                        </p:tgtEl>
                                        <p:attrNameLst>
                                          <p:attrName>style.visibility</p:attrName>
                                        </p:attrNameLst>
                                      </p:cBhvr>
                                      <p:to>
                                        <p:strVal val="hidden"/>
                                      </p:to>
                                    </p:set>
                                  </p:childTnLst>
                                </p:cTn>
                              </p:par>
                              <p:par>
                                <p:cTn id="247" presetID="19" presetClass="exit" presetSubtype="10" fill="hold" grpId="4" nodeType="withEffect">
                                  <p:stCondLst>
                                    <p:cond delay="0"/>
                                  </p:stCondLst>
                                  <p:childTnLst>
                                    <p:anim calcmode="lin" valueType="num">
                                      <p:cBhvr>
                                        <p:cTn id="248" dur="3000"/>
                                        <p:tgtEl>
                                          <p:spTgt spid="6"/>
                                        </p:tgtEl>
                                        <p:attrNameLst>
                                          <p:attrName>ppt_h</p:attrName>
                                        </p:attrNameLst>
                                      </p:cBhvr>
                                      <p:tavLst>
                                        <p:tav tm="0">
                                          <p:val>
                                            <p:strVal val="ppt_h"/>
                                          </p:val>
                                        </p:tav>
                                        <p:tav tm="100000">
                                          <p:val>
                                            <p:strVal val="ppt_h"/>
                                          </p:val>
                                        </p:tav>
                                      </p:tavLst>
                                    </p:anim>
                                    <p:anim calcmode="lin" valueType="num">
                                      <p:cBhvr>
                                        <p:cTn id="24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0" dur="1" fill="hold">
                                          <p:stCondLst>
                                            <p:cond delay="2999"/>
                                          </p:stCondLst>
                                        </p:cTn>
                                        <p:tgtEl>
                                          <p:spTgt spid="6"/>
                                        </p:tgtEl>
                                        <p:attrNameLst>
                                          <p:attrName>style.visibility</p:attrName>
                                        </p:attrNameLst>
                                      </p:cBhvr>
                                      <p:to>
                                        <p:strVal val="hidden"/>
                                      </p:to>
                                    </p:set>
                                  </p:childTnLst>
                                </p:cTn>
                              </p:par>
                              <p:par>
                                <p:cTn id="251" presetID="19" presetClass="exit" presetSubtype="10" fill="hold" grpId="4" nodeType="withEffect">
                                  <p:stCondLst>
                                    <p:cond delay="0"/>
                                  </p:stCondLst>
                                  <p:childTnLst>
                                    <p:anim calcmode="lin" valueType="num">
                                      <p:cBhvr>
                                        <p:cTn id="252" dur="3000"/>
                                        <p:tgtEl>
                                          <p:spTgt spid="7"/>
                                        </p:tgtEl>
                                        <p:attrNameLst>
                                          <p:attrName>ppt_h</p:attrName>
                                        </p:attrNameLst>
                                      </p:cBhvr>
                                      <p:tavLst>
                                        <p:tav tm="0">
                                          <p:val>
                                            <p:strVal val="ppt_h"/>
                                          </p:val>
                                        </p:tav>
                                        <p:tav tm="100000">
                                          <p:val>
                                            <p:strVal val="ppt_h"/>
                                          </p:val>
                                        </p:tav>
                                      </p:tavLst>
                                    </p:anim>
                                    <p:anim calcmode="lin" valueType="num">
                                      <p:cBhvr>
                                        <p:cTn id="25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4" dur="1" fill="hold">
                                          <p:stCondLst>
                                            <p:cond delay="2999"/>
                                          </p:stCondLst>
                                        </p:cTn>
                                        <p:tgtEl>
                                          <p:spTgt spid="7"/>
                                        </p:tgtEl>
                                        <p:attrNameLst>
                                          <p:attrName>style.visibility</p:attrName>
                                        </p:attrNameLst>
                                      </p:cBhvr>
                                      <p:to>
                                        <p:strVal val="hidden"/>
                                      </p:to>
                                    </p:set>
                                  </p:childTnLst>
                                </p:cTn>
                              </p:par>
                              <p:par>
                                <p:cTn id="255" presetID="19" presetClass="exit" presetSubtype="10" fill="hold" grpId="4" nodeType="withEffect">
                                  <p:stCondLst>
                                    <p:cond delay="0"/>
                                  </p:stCondLst>
                                  <p:childTnLst>
                                    <p:anim calcmode="lin" valueType="num">
                                      <p:cBhvr>
                                        <p:cTn id="256" dur="3000"/>
                                        <p:tgtEl>
                                          <p:spTgt spid="8"/>
                                        </p:tgtEl>
                                        <p:attrNameLst>
                                          <p:attrName>ppt_h</p:attrName>
                                        </p:attrNameLst>
                                      </p:cBhvr>
                                      <p:tavLst>
                                        <p:tav tm="0">
                                          <p:val>
                                            <p:strVal val="ppt_h"/>
                                          </p:val>
                                        </p:tav>
                                        <p:tav tm="100000">
                                          <p:val>
                                            <p:strVal val="ppt_h"/>
                                          </p:val>
                                        </p:tav>
                                      </p:tavLst>
                                    </p:anim>
                                    <p:anim calcmode="lin" valueType="num">
                                      <p:cBhvr>
                                        <p:cTn id="25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8" dur="1" fill="hold">
                                          <p:stCondLst>
                                            <p:cond delay="2999"/>
                                          </p:stCondLst>
                                        </p:cTn>
                                        <p:tgtEl>
                                          <p:spTgt spid="8"/>
                                        </p:tgtEl>
                                        <p:attrNameLst>
                                          <p:attrName>style.visibility</p:attrName>
                                        </p:attrNameLst>
                                      </p:cBhvr>
                                      <p:to>
                                        <p:strVal val="hidden"/>
                                      </p:to>
                                    </p:set>
                                  </p:childTnLst>
                                </p:cTn>
                              </p:par>
                              <p:par>
                                <p:cTn id="259" presetID="19" presetClass="exit" presetSubtype="10" fill="hold" grpId="4" nodeType="withEffect">
                                  <p:stCondLst>
                                    <p:cond delay="0"/>
                                  </p:stCondLst>
                                  <p:childTnLst>
                                    <p:anim calcmode="lin" valueType="num">
                                      <p:cBhvr>
                                        <p:cTn id="260" dur="3000"/>
                                        <p:tgtEl>
                                          <p:spTgt spid="9"/>
                                        </p:tgtEl>
                                        <p:attrNameLst>
                                          <p:attrName>ppt_h</p:attrName>
                                        </p:attrNameLst>
                                      </p:cBhvr>
                                      <p:tavLst>
                                        <p:tav tm="0">
                                          <p:val>
                                            <p:strVal val="ppt_h"/>
                                          </p:val>
                                        </p:tav>
                                        <p:tav tm="100000">
                                          <p:val>
                                            <p:strVal val="ppt_h"/>
                                          </p:val>
                                        </p:tav>
                                      </p:tavLst>
                                    </p:anim>
                                    <p:anim calcmode="lin" valueType="num">
                                      <p:cBhvr>
                                        <p:cTn id="26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2" dur="1" fill="hold">
                                          <p:stCondLst>
                                            <p:cond delay="2999"/>
                                          </p:stCondLst>
                                        </p:cTn>
                                        <p:tgtEl>
                                          <p:spTgt spid="9"/>
                                        </p:tgtEl>
                                        <p:attrNameLst>
                                          <p:attrName>style.visibility</p:attrName>
                                        </p:attrNameLst>
                                      </p:cBhvr>
                                      <p:to>
                                        <p:strVal val="hidden"/>
                                      </p:to>
                                    </p:set>
                                  </p:childTnLst>
                                </p:cTn>
                              </p:par>
                              <p:par>
                                <p:cTn id="263" presetID="19" presetClass="exit" presetSubtype="10" fill="hold" grpId="4" nodeType="withEffect">
                                  <p:stCondLst>
                                    <p:cond delay="0"/>
                                  </p:stCondLst>
                                  <p:childTnLst>
                                    <p:anim calcmode="lin" valueType="num">
                                      <p:cBhvr>
                                        <p:cTn id="264" dur="3000"/>
                                        <p:tgtEl>
                                          <p:spTgt spid="10"/>
                                        </p:tgtEl>
                                        <p:attrNameLst>
                                          <p:attrName>ppt_h</p:attrName>
                                        </p:attrNameLst>
                                      </p:cBhvr>
                                      <p:tavLst>
                                        <p:tav tm="0">
                                          <p:val>
                                            <p:strVal val="ppt_h"/>
                                          </p:val>
                                        </p:tav>
                                        <p:tav tm="100000">
                                          <p:val>
                                            <p:strVal val="ppt_h"/>
                                          </p:val>
                                        </p:tav>
                                      </p:tavLst>
                                    </p:anim>
                                    <p:anim calcmode="lin" valueType="num">
                                      <p:cBhvr>
                                        <p:cTn id="26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10"/>
                                        </p:tgtEl>
                                        <p:attrNameLst>
                                          <p:attrName>style.visibility</p:attrName>
                                        </p:attrNameLst>
                                      </p:cBhvr>
                                      <p:to>
                                        <p:strVal val="hidden"/>
                                      </p:to>
                                    </p:set>
                                  </p:childTnLst>
                                </p:cTn>
                              </p:par>
                              <p:par>
                                <p:cTn id="267" presetID="19" presetClass="exit" presetSubtype="10" fill="hold" grpId="4" nodeType="withEffect">
                                  <p:stCondLst>
                                    <p:cond delay="0"/>
                                  </p:stCondLst>
                                  <p:childTnLst>
                                    <p:anim calcmode="lin" valueType="num">
                                      <p:cBhvr>
                                        <p:cTn id="268" dur="3000"/>
                                        <p:tgtEl>
                                          <p:spTgt spid="11"/>
                                        </p:tgtEl>
                                        <p:attrNameLst>
                                          <p:attrName>ppt_h</p:attrName>
                                        </p:attrNameLst>
                                      </p:cBhvr>
                                      <p:tavLst>
                                        <p:tav tm="0">
                                          <p:val>
                                            <p:strVal val="ppt_h"/>
                                          </p:val>
                                        </p:tav>
                                        <p:tav tm="100000">
                                          <p:val>
                                            <p:strVal val="ppt_h"/>
                                          </p:val>
                                        </p:tav>
                                      </p:tavLst>
                                    </p:anim>
                                    <p:anim calcmode="lin" valueType="num">
                                      <p:cBhvr>
                                        <p:cTn id="26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0" dur="1" fill="hold">
                                          <p:stCondLst>
                                            <p:cond delay="2999"/>
                                          </p:stCondLst>
                                        </p:cTn>
                                        <p:tgtEl>
                                          <p:spTgt spid="11"/>
                                        </p:tgtEl>
                                        <p:attrNameLst>
                                          <p:attrName>style.visibility</p:attrName>
                                        </p:attrNameLst>
                                      </p:cBhvr>
                                      <p:to>
                                        <p:strVal val="hidden"/>
                                      </p:to>
                                    </p:set>
                                  </p:childTnLst>
                                </p:cTn>
                              </p:par>
                              <p:par>
                                <p:cTn id="271" presetID="19" presetClass="exit" presetSubtype="10" fill="hold" grpId="4" nodeType="withEffect">
                                  <p:stCondLst>
                                    <p:cond delay="0"/>
                                  </p:stCondLst>
                                  <p:childTnLst>
                                    <p:anim calcmode="lin" valueType="num">
                                      <p:cBhvr>
                                        <p:cTn id="272" dur="3000"/>
                                        <p:tgtEl>
                                          <p:spTgt spid="12"/>
                                        </p:tgtEl>
                                        <p:attrNameLst>
                                          <p:attrName>ppt_h</p:attrName>
                                        </p:attrNameLst>
                                      </p:cBhvr>
                                      <p:tavLst>
                                        <p:tav tm="0">
                                          <p:val>
                                            <p:strVal val="ppt_h"/>
                                          </p:val>
                                        </p:tav>
                                        <p:tav tm="100000">
                                          <p:val>
                                            <p:strVal val="ppt_h"/>
                                          </p:val>
                                        </p:tav>
                                      </p:tavLst>
                                    </p:anim>
                                    <p:anim calcmode="lin" valueType="num">
                                      <p:cBhvr>
                                        <p:cTn id="27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4" dur="1" fill="hold">
                                          <p:stCondLst>
                                            <p:cond delay="2999"/>
                                          </p:stCondLst>
                                        </p:cTn>
                                        <p:tgtEl>
                                          <p:spTgt spid="12"/>
                                        </p:tgtEl>
                                        <p:attrNameLst>
                                          <p:attrName>style.visibility</p:attrName>
                                        </p:attrNameLst>
                                      </p:cBhvr>
                                      <p:to>
                                        <p:strVal val="hidden"/>
                                      </p:to>
                                    </p:set>
                                  </p:childTnLst>
                                </p:cTn>
                              </p:par>
                              <p:par>
                                <p:cTn id="275" presetID="19" presetClass="exit" presetSubtype="10" fill="hold" grpId="4" nodeType="withEffect">
                                  <p:stCondLst>
                                    <p:cond delay="0"/>
                                  </p:stCondLst>
                                  <p:childTnLst>
                                    <p:anim calcmode="lin" valueType="num">
                                      <p:cBhvr>
                                        <p:cTn id="276" dur="3000"/>
                                        <p:tgtEl>
                                          <p:spTgt spid="13"/>
                                        </p:tgtEl>
                                        <p:attrNameLst>
                                          <p:attrName>ppt_h</p:attrName>
                                        </p:attrNameLst>
                                      </p:cBhvr>
                                      <p:tavLst>
                                        <p:tav tm="0">
                                          <p:val>
                                            <p:strVal val="ppt_h"/>
                                          </p:val>
                                        </p:tav>
                                        <p:tav tm="100000">
                                          <p:val>
                                            <p:strVal val="ppt_h"/>
                                          </p:val>
                                        </p:tav>
                                      </p:tavLst>
                                    </p:anim>
                                    <p:anim calcmode="lin" valueType="num">
                                      <p:cBhvr>
                                        <p:cTn id="27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8" dur="1" fill="hold">
                                          <p:stCondLst>
                                            <p:cond delay="2999"/>
                                          </p:stCondLst>
                                        </p:cTn>
                                        <p:tgtEl>
                                          <p:spTgt spid="13"/>
                                        </p:tgtEl>
                                        <p:attrNameLst>
                                          <p:attrName>style.visibility</p:attrName>
                                        </p:attrNameLst>
                                      </p:cBhvr>
                                      <p:to>
                                        <p:strVal val="hidden"/>
                                      </p:to>
                                    </p:set>
                                  </p:childTnLst>
                                </p:cTn>
                              </p:par>
                              <p:par>
                                <p:cTn id="279" presetID="19" presetClass="exit" presetSubtype="10" fill="hold" grpId="4" nodeType="withEffect">
                                  <p:stCondLst>
                                    <p:cond delay="0"/>
                                  </p:stCondLst>
                                  <p:childTnLst>
                                    <p:anim calcmode="lin" valueType="num">
                                      <p:cBhvr>
                                        <p:cTn id="280" dur="3000"/>
                                        <p:tgtEl>
                                          <p:spTgt spid="14"/>
                                        </p:tgtEl>
                                        <p:attrNameLst>
                                          <p:attrName>ppt_h</p:attrName>
                                        </p:attrNameLst>
                                      </p:cBhvr>
                                      <p:tavLst>
                                        <p:tav tm="0">
                                          <p:val>
                                            <p:strVal val="ppt_h"/>
                                          </p:val>
                                        </p:tav>
                                        <p:tav tm="100000">
                                          <p:val>
                                            <p:strVal val="ppt_h"/>
                                          </p:val>
                                        </p:tav>
                                      </p:tavLst>
                                    </p:anim>
                                    <p:anim calcmode="lin" valueType="num">
                                      <p:cBhvr>
                                        <p:cTn id="28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2" dur="1" fill="hold">
                                          <p:stCondLst>
                                            <p:cond delay="2999"/>
                                          </p:stCondLst>
                                        </p:cTn>
                                        <p:tgtEl>
                                          <p:spTgt spid="14"/>
                                        </p:tgtEl>
                                        <p:attrNameLst>
                                          <p:attrName>style.visibility</p:attrName>
                                        </p:attrNameLst>
                                      </p:cBhvr>
                                      <p:to>
                                        <p:strVal val="hidden"/>
                                      </p:to>
                                    </p:set>
                                  </p:childTnLst>
                                </p:cTn>
                              </p:par>
                              <p:par>
                                <p:cTn id="283" presetID="19" presetClass="exit" presetSubtype="10" fill="hold" grpId="4" nodeType="withEffect">
                                  <p:stCondLst>
                                    <p:cond delay="0"/>
                                  </p:stCondLst>
                                  <p:childTnLst>
                                    <p:anim calcmode="lin" valueType="num">
                                      <p:cBhvr>
                                        <p:cTn id="284" dur="3000"/>
                                        <p:tgtEl>
                                          <p:spTgt spid="15"/>
                                        </p:tgtEl>
                                        <p:attrNameLst>
                                          <p:attrName>ppt_h</p:attrName>
                                        </p:attrNameLst>
                                      </p:cBhvr>
                                      <p:tavLst>
                                        <p:tav tm="0">
                                          <p:val>
                                            <p:strVal val="ppt_h"/>
                                          </p:val>
                                        </p:tav>
                                        <p:tav tm="100000">
                                          <p:val>
                                            <p:strVal val="ppt_h"/>
                                          </p:val>
                                        </p:tav>
                                      </p:tavLst>
                                    </p:anim>
                                    <p:anim calcmode="lin" valueType="num">
                                      <p:cBhvr>
                                        <p:cTn id="28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6" dur="1" fill="hold">
                                          <p:stCondLst>
                                            <p:cond delay="2999"/>
                                          </p:stCondLst>
                                        </p:cTn>
                                        <p:tgtEl>
                                          <p:spTgt spid="15"/>
                                        </p:tgtEl>
                                        <p:attrNameLst>
                                          <p:attrName>style.visibility</p:attrName>
                                        </p:attrNameLst>
                                      </p:cBhvr>
                                      <p:to>
                                        <p:strVal val="hidden"/>
                                      </p:to>
                                    </p:set>
                                  </p:childTnLst>
                                </p:cTn>
                              </p:par>
                              <p:par>
                                <p:cTn id="287" presetID="19" presetClass="exit" presetSubtype="10" fill="hold" grpId="4" nodeType="withEffect">
                                  <p:stCondLst>
                                    <p:cond delay="0"/>
                                  </p:stCondLst>
                                  <p:childTnLst>
                                    <p:anim calcmode="lin" valueType="num">
                                      <p:cBhvr>
                                        <p:cTn id="288" dur="3000"/>
                                        <p:tgtEl>
                                          <p:spTgt spid="16"/>
                                        </p:tgtEl>
                                        <p:attrNameLst>
                                          <p:attrName>ppt_h</p:attrName>
                                        </p:attrNameLst>
                                      </p:cBhvr>
                                      <p:tavLst>
                                        <p:tav tm="0">
                                          <p:val>
                                            <p:strVal val="ppt_h"/>
                                          </p:val>
                                        </p:tav>
                                        <p:tav tm="100000">
                                          <p:val>
                                            <p:strVal val="ppt_h"/>
                                          </p:val>
                                        </p:tav>
                                      </p:tavLst>
                                    </p:anim>
                                    <p:anim calcmode="lin" valueType="num">
                                      <p:cBhvr>
                                        <p:cTn id="28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0" dur="1" fill="hold">
                                          <p:stCondLst>
                                            <p:cond delay="2999"/>
                                          </p:stCondLst>
                                        </p:cTn>
                                        <p:tgtEl>
                                          <p:spTgt spid="16"/>
                                        </p:tgtEl>
                                        <p:attrNameLst>
                                          <p:attrName>style.visibility</p:attrName>
                                        </p:attrNameLst>
                                      </p:cBhvr>
                                      <p:to>
                                        <p:strVal val="hidden"/>
                                      </p:to>
                                    </p:set>
                                  </p:childTnLst>
                                </p:cTn>
                              </p:par>
                              <p:par>
                                <p:cTn id="291" presetID="19" presetClass="exit" presetSubtype="10" fill="hold" grpId="4" nodeType="withEffect">
                                  <p:stCondLst>
                                    <p:cond delay="0"/>
                                  </p:stCondLst>
                                  <p:childTnLst>
                                    <p:anim calcmode="lin" valueType="num">
                                      <p:cBhvr>
                                        <p:cTn id="292" dur="3000"/>
                                        <p:tgtEl>
                                          <p:spTgt spid="17"/>
                                        </p:tgtEl>
                                        <p:attrNameLst>
                                          <p:attrName>ppt_h</p:attrName>
                                        </p:attrNameLst>
                                      </p:cBhvr>
                                      <p:tavLst>
                                        <p:tav tm="0">
                                          <p:val>
                                            <p:strVal val="ppt_h"/>
                                          </p:val>
                                        </p:tav>
                                        <p:tav tm="100000">
                                          <p:val>
                                            <p:strVal val="ppt_h"/>
                                          </p:val>
                                        </p:tav>
                                      </p:tavLst>
                                    </p:anim>
                                    <p:anim calcmode="lin" valueType="num">
                                      <p:cBhvr>
                                        <p:cTn id="29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999"/>
                                          </p:stCondLst>
                                        </p:cTn>
                                        <p:tgtEl>
                                          <p:spTgt spid="17"/>
                                        </p:tgtEl>
                                        <p:attrNameLst>
                                          <p:attrName>style.visibility</p:attrName>
                                        </p:attrNameLst>
                                      </p:cBhvr>
                                      <p:to>
                                        <p:strVal val="hidden"/>
                                      </p:to>
                                    </p:set>
                                  </p:childTnLst>
                                </p:cTn>
                              </p:par>
                              <p:par>
                                <p:cTn id="295" presetID="19" presetClass="exit" presetSubtype="10" fill="hold" grpId="4" nodeType="withEffect">
                                  <p:stCondLst>
                                    <p:cond delay="0"/>
                                  </p:stCondLst>
                                  <p:childTnLst>
                                    <p:anim calcmode="lin" valueType="num">
                                      <p:cBhvr>
                                        <p:cTn id="296" dur="3000"/>
                                        <p:tgtEl>
                                          <p:spTgt spid="18"/>
                                        </p:tgtEl>
                                        <p:attrNameLst>
                                          <p:attrName>ppt_h</p:attrName>
                                        </p:attrNameLst>
                                      </p:cBhvr>
                                      <p:tavLst>
                                        <p:tav tm="0">
                                          <p:val>
                                            <p:strVal val="ppt_h"/>
                                          </p:val>
                                        </p:tav>
                                        <p:tav tm="100000">
                                          <p:val>
                                            <p:strVal val="ppt_h"/>
                                          </p:val>
                                        </p:tav>
                                      </p:tavLst>
                                    </p:anim>
                                    <p:anim calcmode="lin" valueType="num">
                                      <p:cBhvr>
                                        <p:cTn id="29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8" dur="1" fill="hold">
                                          <p:stCondLst>
                                            <p:cond delay="2999"/>
                                          </p:stCondLst>
                                        </p:cTn>
                                        <p:tgtEl>
                                          <p:spTgt spid="18"/>
                                        </p:tgtEl>
                                        <p:attrNameLst>
                                          <p:attrName>style.visibility</p:attrName>
                                        </p:attrNameLst>
                                      </p:cBhvr>
                                      <p:to>
                                        <p:strVal val="hidden"/>
                                      </p:to>
                                    </p:set>
                                  </p:childTnLst>
                                </p:cTn>
                              </p:par>
                              <p:par>
                                <p:cTn id="299" presetID="19" presetClass="exit" presetSubtype="10" fill="hold" grpId="4" nodeType="withEffect">
                                  <p:stCondLst>
                                    <p:cond delay="0"/>
                                  </p:stCondLst>
                                  <p:childTnLst>
                                    <p:anim calcmode="lin" valueType="num">
                                      <p:cBhvr>
                                        <p:cTn id="300" dur="3000"/>
                                        <p:tgtEl>
                                          <p:spTgt spid="19"/>
                                        </p:tgtEl>
                                        <p:attrNameLst>
                                          <p:attrName>ppt_h</p:attrName>
                                        </p:attrNameLst>
                                      </p:cBhvr>
                                      <p:tavLst>
                                        <p:tav tm="0">
                                          <p:val>
                                            <p:strVal val="ppt_h"/>
                                          </p:val>
                                        </p:tav>
                                        <p:tav tm="100000">
                                          <p:val>
                                            <p:strVal val="ppt_h"/>
                                          </p:val>
                                        </p:tav>
                                      </p:tavLst>
                                    </p:anim>
                                    <p:anim calcmode="lin" valueType="num">
                                      <p:cBhvr>
                                        <p:cTn id="30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2" dur="1" fill="hold">
                                          <p:stCondLst>
                                            <p:cond delay="2999"/>
                                          </p:stCondLst>
                                        </p:cTn>
                                        <p:tgtEl>
                                          <p:spTgt spid="19"/>
                                        </p:tgtEl>
                                        <p:attrNameLst>
                                          <p:attrName>style.visibility</p:attrName>
                                        </p:attrNameLst>
                                      </p:cBhvr>
                                      <p:to>
                                        <p:strVal val="hidden"/>
                                      </p:to>
                                    </p:set>
                                  </p:childTnLst>
                                </p:cTn>
                              </p:par>
                              <p:par>
                                <p:cTn id="303" presetID="19" presetClass="exit" presetSubtype="10" fill="hold" grpId="4" nodeType="withEffect">
                                  <p:stCondLst>
                                    <p:cond delay="0"/>
                                  </p:stCondLst>
                                  <p:childTnLst>
                                    <p:anim calcmode="lin" valueType="num">
                                      <p:cBhvr>
                                        <p:cTn id="304" dur="3000"/>
                                        <p:tgtEl>
                                          <p:spTgt spid="20"/>
                                        </p:tgtEl>
                                        <p:attrNameLst>
                                          <p:attrName>ppt_h</p:attrName>
                                        </p:attrNameLst>
                                      </p:cBhvr>
                                      <p:tavLst>
                                        <p:tav tm="0">
                                          <p:val>
                                            <p:strVal val="ppt_h"/>
                                          </p:val>
                                        </p:tav>
                                        <p:tav tm="100000">
                                          <p:val>
                                            <p:strVal val="ppt_h"/>
                                          </p:val>
                                        </p:tav>
                                      </p:tavLst>
                                    </p:anim>
                                    <p:anim calcmode="lin" valueType="num">
                                      <p:cBhvr>
                                        <p:cTn id="305"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6" dur="1" fill="hold">
                                          <p:stCondLst>
                                            <p:cond delay="2999"/>
                                          </p:stCondLst>
                                        </p:cTn>
                                        <p:tgtEl>
                                          <p:spTgt spid="20"/>
                                        </p:tgtEl>
                                        <p:attrNameLst>
                                          <p:attrName>style.visibility</p:attrName>
                                        </p:attrNameLst>
                                      </p:cBhvr>
                                      <p:to>
                                        <p:strVal val="hidden"/>
                                      </p:to>
                                    </p:set>
                                  </p:childTnLst>
                                </p:cTn>
                              </p:par>
                              <p:par>
                                <p:cTn id="307" presetID="19" presetClass="exit" presetSubtype="10" fill="hold" grpId="4" nodeType="withEffect">
                                  <p:stCondLst>
                                    <p:cond delay="0"/>
                                  </p:stCondLst>
                                  <p:childTnLst>
                                    <p:anim calcmode="lin" valueType="num">
                                      <p:cBhvr>
                                        <p:cTn id="308" dur="3000"/>
                                        <p:tgtEl>
                                          <p:spTgt spid="21"/>
                                        </p:tgtEl>
                                        <p:attrNameLst>
                                          <p:attrName>ppt_h</p:attrName>
                                        </p:attrNameLst>
                                      </p:cBhvr>
                                      <p:tavLst>
                                        <p:tav tm="0">
                                          <p:val>
                                            <p:strVal val="ppt_h"/>
                                          </p:val>
                                        </p:tav>
                                        <p:tav tm="100000">
                                          <p:val>
                                            <p:strVal val="ppt_h"/>
                                          </p:val>
                                        </p:tav>
                                      </p:tavLst>
                                    </p:anim>
                                    <p:anim calcmode="lin" valueType="num">
                                      <p:cBhvr>
                                        <p:cTn id="30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0" dur="1" fill="hold">
                                          <p:stCondLst>
                                            <p:cond delay="2999"/>
                                          </p:stCondLst>
                                        </p:cTn>
                                        <p:tgtEl>
                                          <p:spTgt spid="21"/>
                                        </p:tgtEl>
                                        <p:attrNameLst>
                                          <p:attrName>style.visibility</p:attrName>
                                        </p:attrNameLst>
                                      </p:cBhvr>
                                      <p:to>
                                        <p:strVal val="hidden"/>
                                      </p:to>
                                    </p:set>
                                  </p:childTnLst>
                                </p:cTn>
                              </p:par>
                              <p:par>
                                <p:cTn id="311" presetID="19" presetClass="exit" presetSubtype="10" fill="hold" grpId="4" nodeType="withEffect">
                                  <p:stCondLst>
                                    <p:cond delay="0"/>
                                  </p:stCondLst>
                                  <p:childTnLst>
                                    <p:anim calcmode="lin" valueType="num">
                                      <p:cBhvr>
                                        <p:cTn id="312" dur="3000"/>
                                        <p:tgtEl>
                                          <p:spTgt spid="22"/>
                                        </p:tgtEl>
                                        <p:attrNameLst>
                                          <p:attrName>ppt_h</p:attrName>
                                        </p:attrNameLst>
                                      </p:cBhvr>
                                      <p:tavLst>
                                        <p:tav tm="0">
                                          <p:val>
                                            <p:strVal val="ppt_h"/>
                                          </p:val>
                                        </p:tav>
                                        <p:tav tm="100000">
                                          <p:val>
                                            <p:strVal val="ppt_h"/>
                                          </p:val>
                                        </p:tav>
                                      </p:tavLst>
                                    </p:anim>
                                    <p:anim calcmode="lin" valueType="num">
                                      <p:cBhvr>
                                        <p:cTn id="31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4" dur="1" fill="hold">
                                          <p:stCondLst>
                                            <p:cond delay="2999"/>
                                          </p:stCondLst>
                                        </p:cTn>
                                        <p:tgtEl>
                                          <p:spTgt spid="22"/>
                                        </p:tgtEl>
                                        <p:attrNameLst>
                                          <p:attrName>style.visibility</p:attrName>
                                        </p:attrNameLst>
                                      </p:cBhvr>
                                      <p:to>
                                        <p:strVal val="hidden"/>
                                      </p:to>
                                    </p:set>
                                  </p:childTnLst>
                                </p:cTn>
                              </p:par>
                              <p:par>
                                <p:cTn id="315" presetID="2" presetClass="entr" presetSubtype="1" fill="hold" nodeType="withEffect">
                                  <p:stCondLst>
                                    <p:cond delay="0"/>
                                  </p:stCondLst>
                                  <p:childTnLst>
                                    <p:set>
                                      <p:cBhvr>
                                        <p:cTn id="316" dur="1" fill="hold">
                                          <p:stCondLst>
                                            <p:cond delay="0"/>
                                          </p:stCondLst>
                                        </p:cTn>
                                        <p:tgtEl>
                                          <p:spTgt spid="4"/>
                                        </p:tgtEl>
                                        <p:attrNameLst>
                                          <p:attrName>style.visibility</p:attrName>
                                        </p:attrNameLst>
                                      </p:cBhvr>
                                      <p:to>
                                        <p:strVal val="visible"/>
                                      </p:to>
                                    </p:set>
                                    <p:anim calcmode="lin" valueType="num">
                                      <p:cBhvr additive="base">
                                        <p:cTn id="317" dur="3000" fill="hold"/>
                                        <p:tgtEl>
                                          <p:spTgt spid="4"/>
                                        </p:tgtEl>
                                        <p:attrNameLst>
                                          <p:attrName>ppt_x</p:attrName>
                                        </p:attrNameLst>
                                      </p:cBhvr>
                                      <p:tavLst>
                                        <p:tav tm="0">
                                          <p:val>
                                            <p:strVal val="#ppt_x"/>
                                          </p:val>
                                        </p:tav>
                                        <p:tav tm="100000">
                                          <p:val>
                                            <p:strVal val="#ppt_x"/>
                                          </p:val>
                                        </p:tav>
                                      </p:tavLst>
                                    </p:anim>
                                    <p:anim calcmode="lin" valueType="num">
                                      <p:cBhvr additive="base">
                                        <p:cTn id="318" dur="3000" fill="hold"/>
                                        <p:tgtEl>
                                          <p:spTgt spid="4"/>
                                        </p:tgtEl>
                                        <p:attrNameLst>
                                          <p:attrName>ppt_y</p:attrName>
                                        </p:attrNameLst>
                                      </p:cBhvr>
                                      <p:tavLst>
                                        <p:tav tm="0">
                                          <p:val>
                                            <p:strVal val="0-#ppt_h/2"/>
                                          </p:val>
                                        </p:tav>
                                        <p:tav tm="100000">
                                          <p:val>
                                            <p:strVal val="#ppt_y"/>
                                          </p:val>
                                        </p:tav>
                                      </p:tavLst>
                                    </p:anim>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3345"/>
            <a:ext cx="9144000" cy="6851309"/>
          </a:xfrm>
          <a:prstGeom prst="rect">
            <a:avLst/>
          </a:prstGeom>
        </p:spPr>
      </p:pic>
      <p:sp>
        <p:nvSpPr>
          <p:cNvPr id="6" name="5 Elipse"/>
          <p:cNvSpPr/>
          <p:nvPr/>
        </p:nvSpPr>
        <p:spPr>
          <a:xfrm rot="3976532">
            <a:off x="7272550" y="28244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rot="3976532">
            <a:off x="7272551"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3976532">
            <a:off x="5514787" y="711052"/>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rot="3976532">
            <a:off x="5443349"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rot="3976532">
            <a:off x="3657399" y="121112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rot="3976532">
            <a:off x="3657399" y="442582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3976532">
            <a:off x="1942887" y="156830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rot="3976532">
            <a:off x="1942887" y="399720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lipse"/>
          <p:cNvSpPr/>
          <p:nvPr/>
        </p:nvSpPr>
        <p:spPr>
          <a:xfrm rot="3976532">
            <a:off x="228407" y="178262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rot="3976532">
            <a:off x="228406" y="356857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0-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0-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0-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2.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764383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764383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50069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71474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071670"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000232" y="3500438"/>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578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8578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4"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ppt_x"/>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6"/>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7"/>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9"/>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3.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85722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07183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929058"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5143504"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143652"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000876"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215322" y="1214422"/>
            <a:ext cx="1857356" cy="4286280"/>
          </a:xfrm>
          <a:prstGeom prst="diamond">
            <a:avLst/>
          </a:prstGeom>
          <a:blipFill>
            <a:blip r:embed="rId3"/>
            <a:stretch>
              <a:fillRect/>
            </a:stretch>
          </a:blipFill>
          <a:ln>
            <a:solidFill>
              <a:srgbClr val="500D75"/>
            </a:solidFill>
          </a:ln>
          <a:effectLst>
            <a:reflection blurRad="6350" stA="50000" endA="300" endPos="90000" dir="5400000" sy="-100000" algn="bl" rotWithShape="0"/>
          </a:effectLst>
          <a:scene3d>
            <a:camera prst="orthographicFront">
              <a:rot lat="0" lon="20399994" rev="0"/>
            </a:camera>
            <a:lightRig rig="threePt" dir="t"/>
          </a:scene3d>
          <a:sp3d z="368300" extrusionH="317500">
            <a:bevelT w="3365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10144164"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8"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0-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ppt_y"/>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ppt_y"/>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0-ppt_w/2"/>
                                          </p:val>
                                        </p:tav>
                                      </p:tavLst>
                                    </p:anim>
                                    <p:anim calcmode="lin" valueType="num">
                                      <p:cBhvr additive="base">
                                        <p:cTn id="115" dur="3000"/>
                                        <p:tgtEl>
                                          <p:spTgt spid="13"/>
                                        </p:tgtEl>
                                        <p:attrNameLst>
                                          <p:attrName>ppt_y</p:attrName>
                                        </p:attrNameLst>
                                      </p:cBhvr>
                                      <p:tavLst>
                                        <p:tav tm="0">
                                          <p:val>
                                            <p:strVal val="ppt_y"/>
                                          </p:val>
                                        </p:tav>
                                        <p:tav tm="100000">
                                          <p:val>
                                            <p:strVal val="ppt_y"/>
                                          </p:val>
                                        </p:tav>
                                      </p:tavLst>
                                    </p:anim>
                                    <p:set>
                                      <p:cBhvr>
                                        <p:cTn id="116" dur="1" fill="hold">
                                          <p:stCondLst>
                                            <p:cond delay="2999"/>
                                          </p:stCondLst>
                                        </p:cTn>
                                        <p:tgtEl>
                                          <p:spTgt spid="13"/>
                                        </p:tgtEl>
                                        <p:attrNameLst>
                                          <p:attrName>style.visibility</p:attrName>
                                        </p:attrNameLst>
                                      </p:cBhvr>
                                      <p:to>
                                        <p:strVal val="hidden"/>
                                      </p:to>
                                    </p:set>
                                  </p:childTnLst>
                                </p:cTn>
                              </p:par>
                              <p:par>
                                <p:cTn id="117" presetID="23" presetClass="entr" presetSubtype="27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2/3*#ppt_w"/>
                                          </p:val>
                                        </p:tav>
                                        <p:tav tm="100000">
                                          <p:val>
                                            <p:strVal val="#ppt_w"/>
                                          </p:val>
                                        </p:tav>
                                      </p:tavLst>
                                    </p:anim>
                                    <p:anim calcmode="lin" valueType="num">
                                      <p:cBhvr>
                                        <p:cTn id="120" dur="3000" fill="hold"/>
                                        <p:tgtEl>
                                          <p:spTgt spid="4"/>
                                        </p:tgtEl>
                                        <p:attrNameLst>
                                          <p:attrName>ppt_h</p:attrName>
                                        </p:attrNameLst>
                                      </p:cBhvr>
                                      <p:tavLst>
                                        <p:tav tm="0">
                                          <p:val>
                                            <p:strVal val="2/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4.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929618"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929618"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429652" y="1714488"/>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429652" y="3571876"/>
            <a:ext cx="714348" cy="1785950"/>
          </a:xfrm>
          <a:prstGeom prst="rect">
            <a:avLst/>
          </a:prstGeom>
          <a:blipFill dpi="0" rotWithShape="1">
            <a:blip r:embed="rId3"/>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linds(horizontal)">
                                      <p:cBhvr>
                                        <p:cTn id="49" dur="3000"/>
                                        <p:tgtEl>
                                          <p:spTgt spid="18"/>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linds(horizontal)">
                                      <p:cBhvr>
                                        <p:cTn id="55" dur="3000"/>
                                        <p:tgtEl>
                                          <p:spTgt spid="20"/>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linds(horizontal)">
                                      <p:cBhvr>
                                        <p:cTn id="58" dur="3000"/>
                                        <p:tgtEl>
                                          <p:spTgt spid="21"/>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linds(horizontal)">
                                      <p:cBhvr>
                                        <p:cTn id="61" dur="3000"/>
                                        <p:tgtEl>
                                          <p:spTgt spid="22"/>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linds(horizontal)">
                                      <p:cBhvr>
                                        <p:cTn id="64" dur="3000"/>
                                        <p:tgtEl>
                                          <p:spTgt spid="23"/>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blinds(horizontal)">
                                      <p:cBhvr>
                                        <p:cTn id="67" dur="3000"/>
                                        <p:tgtEl>
                                          <p:spTgt spid="24"/>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blinds(horizontal)">
                                      <p:cBhvr>
                                        <p:cTn id="70" dur="3000"/>
                                        <p:tgtEl>
                                          <p:spTgt spid="25"/>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blinds(horizontal)">
                                      <p:cBhvr>
                                        <p:cTn id="73" dur="3000"/>
                                        <p:tgtEl>
                                          <p:spTgt spid="26"/>
                                        </p:tgtEl>
                                      </p:cBhvr>
                                    </p:animEffect>
                                  </p:childTnLst>
                                </p:cTn>
                              </p:par>
                              <p:par>
                                <p:cTn id="74" presetID="3" presetClass="entr" presetSubtype="10"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blinds(horizontal)">
                                      <p:cBhvr>
                                        <p:cTn id="76" dur="3000"/>
                                        <p:tgtEl>
                                          <p:spTgt spid="27"/>
                                        </p:tgtEl>
                                      </p:cBhvr>
                                    </p:animEffect>
                                  </p:childTnLst>
                                </p:cTn>
                              </p:par>
                              <p:par>
                                <p:cTn id="77" presetID="3" presetClass="entr" presetSubtype="10"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linds(horizontal)">
                                      <p:cBhvr>
                                        <p:cTn id="79" dur="3000"/>
                                        <p:tgtEl>
                                          <p:spTgt spid="28"/>
                                        </p:tgtEl>
                                      </p:cBhvr>
                                    </p:animEffect>
                                  </p:childTnLst>
                                </p:cTn>
                              </p:par>
                              <p:par>
                                <p:cTn id="80" presetID="3" presetClass="entr" presetSubtype="1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blinds(horizontal)">
                                      <p:cBhvr>
                                        <p:cTn id="82" dur="3000"/>
                                        <p:tgtEl>
                                          <p:spTgt spid="29"/>
                                        </p:tgtEl>
                                      </p:cBhvr>
                                    </p:animEffect>
                                  </p:childTnLst>
                                </p:cTn>
                              </p:par>
                              <p:par>
                                <p:cTn id="83" presetID="3" presetClass="entr" presetSubtype="10"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blinds(horizontal)">
                                      <p:cBhvr>
                                        <p:cTn id="85" dur="3000"/>
                                        <p:tgtEl>
                                          <p:spTgt spid="30"/>
                                        </p:tgtEl>
                                      </p:cBhvr>
                                    </p:animEffect>
                                  </p:childTnLst>
                                </p:cTn>
                              </p:par>
                              <p:par>
                                <p:cTn id="86" presetID="3" presetClass="entr" presetSubtype="1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blinds(horizontal)">
                                      <p:cBhvr>
                                        <p:cTn id="88" dur="3000"/>
                                        <p:tgtEl>
                                          <p:spTgt spid="31"/>
                                        </p:tgtEl>
                                      </p:cBhvr>
                                    </p:animEffect>
                                  </p:childTnLst>
                                </p:cTn>
                              </p:par>
                              <p:par>
                                <p:cTn id="89" presetID="3" presetClass="entr" presetSubtype="10"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blinds(horizontal)">
                                      <p:cBhvr>
                                        <p:cTn id="91" dur="3000"/>
                                        <p:tgtEl>
                                          <p:spTgt spid="32"/>
                                        </p:tgtEl>
                                      </p:cBhvr>
                                    </p:animEffect>
                                  </p:childTnLst>
                                </p:cTn>
                              </p:par>
                              <p:par>
                                <p:cTn id="92" presetID="3" presetClass="entr" presetSubtype="10"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blinds(horizontal)">
                                      <p:cBhvr>
                                        <p:cTn id="94" dur="3000"/>
                                        <p:tgtEl>
                                          <p:spTgt spid="33"/>
                                        </p:tgtEl>
                                      </p:cBhvr>
                                    </p:animEffect>
                                  </p:childTnLst>
                                </p:cTn>
                              </p:par>
                              <p:par>
                                <p:cTn id="95" presetID="3" presetClass="entr" presetSubtype="1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blinds(horizontal)">
                                      <p:cBhvr>
                                        <p:cTn id="97" dur="3000"/>
                                        <p:tgtEl>
                                          <p:spTgt spid="34"/>
                                        </p:tgtEl>
                                      </p:cBhvr>
                                    </p:animEffect>
                                  </p:childTnLst>
                                </p:cTn>
                              </p:par>
                              <p:par>
                                <p:cTn id="98" presetID="3" presetClass="entr" presetSubtype="1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blinds(horizontal)">
                                      <p:cBhvr>
                                        <p:cTn id="100" dur="3000"/>
                                        <p:tgtEl>
                                          <p:spTgt spid="35"/>
                                        </p:tgtEl>
                                      </p:cBhvr>
                                    </p:animEffect>
                                  </p:childTnLst>
                                </p:cTn>
                              </p:par>
                              <p:par>
                                <p:cTn id="101" presetID="3" presetClass="entr" presetSubtype="10"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blinds(horizontal)">
                                      <p:cBhvr>
                                        <p:cTn id="103" dur="3000"/>
                                        <p:tgtEl>
                                          <p:spTgt spid="36"/>
                                        </p:tgtEl>
                                      </p:cBhvr>
                                    </p:animEffect>
                                  </p:childTnLst>
                                </p:cTn>
                              </p:par>
                              <p:par>
                                <p:cTn id="104" presetID="3" presetClass="entr" presetSubtype="10"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blinds(horizontal)">
                                      <p:cBhvr>
                                        <p:cTn id="106" dur="3000"/>
                                        <p:tgtEl>
                                          <p:spTgt spid="37"/>
                                        </p:tgtEl>
                                      </p:cBhvr>
                                    </p:animEffect>
                                  </p:childTnLst>
                                </p:cTn>
                              </p:par>
                              <p:par>
                                <p:cTn id="107" presetID="3" presetClass="entr" presetSubtype="10"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blinds(horizontal)">
                                      <p:cBhvr>
                                        <p:cTn id="109" dur="3000"/>
                                        <p:tgtEl>
                                          <p:spTgt spid="38"/>
                                        </p:tgtEl>
                                      </p:cBhvr>
                                    </p:animEffect>
                                  </p:childTnLst>
                                </p:cTn>
                              </p:par>
                              <p:par>
                                <p:cTn id="110" presetID="3" presetClass="entr" presetSubtype="10"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blinds(horizontal)">
                                      <p:cBhvr>
                                        <p:cTn id="112" dur="3000"/>
                                        <p:tgtEl>
                                          <p:spTgt spid="39"/>
                                        </p:tgtEl>
                                      </p:cBhvr>
                                    </p:animEffect>
                                  </p:childTnLst>
                                </p:cTn>
                              </p:par>
                              <p:par>
                                <p:cTn id="113" presetID="3" presetClass="entr" presetSubtype="10"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blinds(horizontal)">
                                      <p:cBhvr>
                                        <p:cTn id="115" dur="3000"/>
                                        <p:tgtEl>
                                          <p:spTgt spid="40"/>
                                        </p:tgtEl>
                                      </p:cBhvr>
                                    </p:animEffect>
                                  </p:childTnLst>
                                </p:cTn>
                              </p:par>
                              <p:par>
                                <p:cTn id="116" presetID="2" presetClass="entr" presetSubtype="8"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3000" fill="hold"/>
                                        <p:tgtEl>
                                          <p:spTgt spid="5"/>
                                        </p:tgtEl>
                                        <p:attrNameLst>
                                          <p:attrName>ppt_x</p:attrName>
                                        </p:attrNameLst>
                                      </p:cBhvr>
                                      <p:tavLst>
                                        <p:tav tm="0">
                                          <p:val>
                                            <p:strVal val="0-#ppt_w/2"/>
                                          </p:val>
                                        </p:tav>
                                        <p:tav tm="100000">
                                          <p:val>
                                            <p:strVal val="#ppt_x"/>
                                          </p:val>
                                        </p:tav>
                                      </p:tavLst>
                                    </p:anim>
                                    <p:anim calcmode="lin" valueType="num">
                                      <p:cBhvr additive="base">
                                        <p:cTn id="119" dur="3000" fill="hold"/>
                                        <p:tgtEl>
                                          <p:spTgt spid="5"/>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3000" fill="hold"/>
                                        <p:tgtEl>
                                          <p:spTgt spid="7"/>
                                        </p:tgtEl>
                                        <p:attrNameLst>
                                          <p:attrName>ppt_x</p:attrName>
                                        </p:attrNameLst>
                                      </p:cBhvr>
                                      <p:tavLst>
                                        <p:tav tm="0">
                                          <p:val>
                                            <p:strVal val="0-#ppt_w/2"/>
                                          </p:val>
                                        </p:tav>
                                        <p:tav tm="100000">
                                          <p:val>
                                            <p:strVal val="#ppt_x"/>
                                          </p:val>
                                        </p:tav>
                                      </p:tavLst>
                                    </p:anim>
                                    <p:anim calcmode="lin" valueType="num">
                                      <p:cBhvr additive="base">
                                        <p:cTn id="123" dur="3000" fill="hold"/>
                                        <p:tgtEl>
                                          <p:spTgt spid="7"/>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3000" fill="hold"/>
                                        <p:tgtEl>
                                          <p:spTgt spid="9"/>
                                        </p:tgtEl>
                                        <p:attrNameLst>
                                          <p:attrName>ppt_x</p:attrName>
                                        </p:attrNameLst>
                                      </p:cBhvr>
                                      <p:tavLst>
                                        <p:tav tm="0">
                                          <p:val>
                                            <p:strVal val="0-#ppt_w/2"/>
                                          </p:val>
                                        </p:tav>
                                        <p:tav tm="100000">
                                          <p:val>
                                            <p:strVal val="#ppt_x"/>
                                          </p:val>
                                        </p:tav>
                                      </p:tavLst>
                                    </p:anim>
                                    <p:anim calcmode="lin" valueType="num">
                                      <p:cBhvr additive="base">
                                        <p:cTn id="127" dur="3000" fill="hold"/>
                                        <p:tgtEl>
                                          <p:spTgt spid="9"/>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3000" fill="hold"/>
                                        <p:tgtEl>
                                          <p:spTgt spid="13"/>
                                        </p:tgtEl>
                                        <p:attrNameLst>
                                          <p:attrName>ppt_x</p:attrName>
                                        </p:attrNameLst>
                                      </p:cBhvr>
                                      <p:tavLst>
                                        <p:tav tm="0">
                                          <p:val>
                                            <p:strVal val="0-#ppt_w/2"/>
                                          </p:val>
                                        </p:tav>
                                        <p:tav tm="100000">
                                          <p:val>
                                            <p:strVal val="#ppt_x"/>
                                          </p:val>
                                        </p:tav>
                                      </p:tavLst>
                                    </p:anim>
                                    <p:anim calcmode="lin" valueType="num">
                                      <p:cBhvr additive="base">
                                        <p:cTn id="135" dur="3000" fill="hold"/>
                                        <p:tgtEl>
                                          <p:spTgt spid="13"/>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3000" fill="hold"/>
                                        <p:tgtEl>
                                          <p:spTgt spid="15"/>
                                        </p:tgtEl>
                                        <p:attrNameLst>
                                          <p:attrName>ppt_x</p:attrName>
                                        </p:attrNameLst>
                                      </p:cBhvr>
                                      <p:tavLst>
                                        <p:tav tm="0">
                                          <p:val>
                                            <p:strVal val="0-#ppt_w/2"/>
                                          </p:val>
                                        </p:tav>
                                        <p:tav tm="100000">
                                          <p:val>
                                            <p:strVal val="#ppt_x"/>
                                          </p:val>
                                        </p:tav>
                                      </p:tavLst>
                                    </p:anim>
                                    <p:anim calcmode="lin" valueType="num">
                                      <p:cBhvr additive="base">
                                        <p:cTn id="139" dur="3000" fill="hold"/>
                                        <p:tgtEl>
                                          <p:spTgt spid="15"/>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3000" fill="hold"/>
                                        <p:tgtEl>
                                          <p:spTgt spid="17"/>
                                        </p:tgtEl>
                                        <p:attrNameLst>
                                          <p:attrName>ppt_x</p:attrName>
                                        </p:attrNameLst>
                                      </p:cBhvr>
                                      <p:tavLst>
                                        <p:tav tm="0">
                                          <p:val>
                                            <p:strVal val="0-#ppt_w/2"/>
                                          </p:val>
                                        </p:tav>
                                        <p:tav tm="100000">
                                          <p:val>
                                            <p:strVal val="#ppt_x"/>
                                          </p:val>
                                        </p:tav>
                                      </p:tavLst>
                                    </p:anim>
                                    <p:anim calcmode="lin" valueType="num">
                                      <p:cBhvr additive="base">
                                        <p:cTn id="143" dur="3000" fill="hold"/>
                                        <p:tgtEl>
                                          <p:spTgt spid="17"/>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0-#ppt_w/2"/>
                                          </p:val>
                                        </p:tav>
                                        <p:tav tm="100000">
                                          <p:val>
                                            <p:strVal val="#ppt_x"/>
                                          </p:val>
                                        </p:tav>
                                      </p:tavLst>
                                    </p:anim>
                                    <p:anim calcmode="lin" valueType="num">
                                      <p:cBhvr additive="base">
                                        <p:cTn id="147" dur="3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3000" fill="hold"/>
                                        <p:tgtEl>
                                          <p:spTgt spid="21"/>
                                        </p:tgtEl>
                                        <p:attrNameLst>
                                          <p:attrName>ppt_x</p:attrName>
                                        </p:attrNameLst>
                                      </p:cBhvr>
                                      <p:tavLst>
                                        <p:tav tm="0">
                                          <p:val>
                                            <p:strVal val="0-#ppt_w/2"/>
                                          </p:val>
                                        </p:tav>
                                        <p:tav tm="100000">
                                          <p:val>
                                            <p:strVal val="#ppt_x"/>
                                          </p:val>
                                        </p:tav>
                                      </p:tavLst>
                                    </p:anim>
                                    <p:anim calcmode="lin" valueType="num">
                                      <p:cBhvr additive="base">
                                        <p:cTn id="151" dur="3000" fill="hold"/>
                                        <p:tgtEl>
                                          <p:spTgt spid="21"/>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23"/>
                                        </p:tgtEl>
                                        <p:attrNameLst>
                                          <p:attrName>style.visibility</p:attrName>
                                        </p:attrNameLst>
                                      </p:cBhvr>
                                      <p:to>
                                        <p:strVal val="visible"/>
                                      </p:to>
                                    </p:set>
                                    <p:anim calcmode="lin" valueType="num">
                                      <p:cBhvr additive="base">
                                        <p:cTn id="154" dur="3000" fill="hold"/>
                                        <p:tgtEl>
                                          <p:spTgt spid="23"/>
                                        </p:tgtEl>
                                        <p:attrNameLst>
                                          <p:attrName>ppt_x</p:attrName>
                                        </p:attrNameLst>
                                      </p:cBhvr>
                                      <p:tavLst>
                                        <p:tav tm="0">
                                          <p:val>
                                            <p:strVal val="0-#ppt_w/2"/>
                                          </p:val>
                                        </p:tav>
                                        <p:tav tm="100000">
                                          <p:val>
                                            <p:strVal val="#ppt_x"/>
                                          </p:val>
                                        </p:tav>
                                      </p:tavLst>
                                    </p:anim>
                                    <p:anim calcmode="lin" valueType="num">
                                      <p:cBhvr additive="base">
                                        <p:cTn id="155" dur="3000" fill="hold"/>
                                        <p:tgtEl>
                                          <p:spTgt spid="23"/>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25"/>
                                        </p:tgtEl>
                                        <p:attrNameLst>
                                          <p:attrName>style.visibility</p:attrName>
                                        </p:attrNameLst>
                                      </p:cBhvr>
                                      <p:to>
                                        <p:strVal val="visible"/>
                                      </p:to>
                                    </p:set>
                                    <p:anim calcmode="lin" valueType="num">
                                      <p:cBhvr additive="base">
                                        <p:cTn id="158" dur="3000" fill="hold"/>
                                        <p:tgtEl>
                                          <p:spTgt spid="25"/>
                                        </p:tgtEl>
                                        <p:attrNameLst>
                                          <p:attrName>ppt_x</p:attrName>
                                        </p:attrNameLst>
                                      </p:cBhvr>
                                      <p:tavLst>
                                        <p:tav tm="0">
                                          <p:val>
                                            <p:strVal val="0-#ppt_w/2"/>
                                          </p:val>
                                        </p:tav>
                                        <p:tav tm="100000">
                                          <p:val>
                                            <p:strVal val="#ppt_x"/>
                                          </p:val>
                                        </p:tav>
                                      </p:tavLst>
                                    </p:anim>
                                    <p:anim calcmode="lin" valueType="num">
                                      <p:cBhvr additive="base">
                                        <p:cTn id="159" dur="3000" fill="hold"/>
                                        <p:tgtEl>
                                          <p:spTgt spid="25"/>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27"/>
                                        </p:tgtEl>
                                        <p:attrNameLst>
                                          <p:attrName>style.visibility</p:attrName>
                                        </p:attrNameLst>
                                      </p:cBhvr>
                                      <p:to>
                                        <p:strVal val="visible"/>
                                      </p:to>
                                    </p:set>
                                    <p:anim calcmode="lin" valueType="num">
                                      <p:cBhvr additive="base">
                                        <p:cTn id="162" dur="3000" fill="hold"/>
                                        <p:tgtEl>
                                          <p:spTgt spid="27"/>
                                        </p:tgtEl>
                                        <p:attrNameLst>
                                          <p:attrName>ppt_x</p:attrName>
                                        </p:attrNameLst>
                                      </p:cBhvr>
                                      <p:tavLst>
                                        <p:tav tm="0">
                                          <p:val>
                                            <p:strVal val="0-#ppt_w/2"/>
                                          </p:val>
                                        </p:tav>
                                        <p:tav tm="100000">
                                          <p:val>
                                            <p:strVal val="#ppt_x"/>
                                          </p:val>
                                        </p:tav>
                                      </p:tavLst>
                                    </p:anim>
                                    <p:anim calcmode="lin" valueType="num">
                                      <p:cBhvr additive="base">
                                        <p:cTn id="163" dur="3000" fill="hold"/>
                                        <p:tgtEl>
                                          <p:spTgt spid="27"/>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0-#ppt_w/2"/>
                                          </p:val>
                                        </p:tav>
                                        <p:tav tm="100000">
                                          <p:val>
                                            <p:strVal val="#ppt_x"/>
                                          </p:val>
                                        </p:tav>
                                      </p:tavLst>
                                    </p:anim>
                                    <p:anim calcmode="lin" valueType="num">
                                      <p:cBhvr additive="base">
                                        <p:cTn id="167" dur="3000" fill="hold"/>
                                        <p:tgtEl>
                                          <p:spTgt spid="29"/>
                                        </p:tgtEl>
                                        <p:attrNameLst>
                                          <p:attrName>ppt_y</p:attrName>
                                        </p:attrNameLst>
                                      </p:cBhvr>
                                      <p:tavLst>
                                        <p:tav tm="0">
                                          <p:val>
                                            <p:strVal val="#ppt_y"/>
                                          </p:val>
                                        </p:tav>
                                        <p:tav tm="100000">
                                          <p:val>
                                            <p:strVal val="#ppt_y"/>
                                          </p:val>
                                        </p:tav>
                                      </p:tavLst>
                                    </p:anim>
                                  </p:childTnLst>
                                </p:cTn>
                              </p:par>
                              <p:par>
                                <p:cTn id="168" presetID="2" presetClass="entr" presetSubtype="8" fill="hold" grpId="1" nodeType="withEffect">
                                  <p:stCondLst>
                                    <p:cond delay="0"/>
                                  </p:stCondLst>
                                  <p:childTnLst>
                                    <p:set>
                                      <p:cBhvr>
                                        <p:cTn id="169" dur="1" fill="hold">
                                          <p:stCondLst>
                                            <p:cond delay="0"/>
                                          </p:stCondLst>
                                        </p:cTn>
                                        <p:tgtEl>
                                          <p:spTgt spid="31"/>
                                        </p:tgtEl>
                                        <p:attrNameLst>
                                          <p:attrName>style.visibility</p:attrName>
                                        </p:attrNameLst>
                                      </p:cBhvr>
                                      <p:to>
                                        <p:strVal val="visible"/>
                                      </p:to>
                                    </p:set>
                                    <p:anim calcmode="lin" valueType="num">
                                      <p:cBhvr additive="base">
                                        <p:cTn id="170" dur="3000" fill="hold"/>
                                        <p:tgtEl>
                                          <p:spTgt spid="31"/>
                                        </p:tgtEl>
                                        <p:attrNameLst>
                                          <p:attrName>ppt_x</p:attrName>
                                        </p:attrNameLst>
                                      </p:cBhvr>
                                      <p:tavLst>
                                        <p:tav tm="0">
                                          <p:val>
                                            <p:strVal val="0-#ppt_w/2"/>
                                          </p:val>
                                        </p:tav>
                                        <p:tav tm="100000">
                                          <p:val>
                                            <p:strVal val="#ppt_x"/>
                                          </p:val>
                                        </p:tav>
                                      </p:tavLst>
                                    </p:anim>
                                    <p:anim calcmode="lin" valueType="num">
                                      <p:cBhvr additive="base">
                                        <p:cTn id="171" dur="3000" fill="hold"/>
                                        <p:tgtEl>
                                          <p:spTgt spid="31"/>
                                        </p:tgtEl>
                                        <p:attrNameLst>
                                          <p:attrName>ppt_y</p:attrName>
                                        </p:attrNameLst>
                                      </p:cBhvr>
                                      <p:tavLst>
                                        <p:tav tm="0">
                                          <p:val>
                                            <p:strVal val="#ppt_y"/>
                                          </p:val>
                                        </p:tav>
                                        <p:tav tm="100000">
                                          <p:val>
                                            <p:strVal val="#ppt_y"/>
                                          </p:val>
                                        </p:tav>
                                      </p:tavLst>
                                    </p:anim>
                                  </p:childTnLst>
                                </p:cTn>
                              </p:par>
                              <p:par>
                                <p:cTn id="172" presetID="2" presetClass="entr" presetSubtype="8" fill="hold" grpId="1" nodeType="withEffect">
                                  <p:stCondLst>
                                    <p:cond delay="0"/>
                                  </p:stCondLst>
                                  <p:childTnLst>
                                    <p:set>
                                      <p:cBhvr>
                                        <p:cTn id="173" dur="1" fill="hold">
                                          <p:stCondLst>
                                            <p:cond delay="0"/>
                                          </p:stCondLst>
                                        </p:cTn>
                                        <p:tgtEl>
                                          <p:spTgt spid="33"/>
                                        </p:tgtEl>
                                        <p:attrNameLst>
                                          <p:attrName>style.visibility</p:attrName>
                                        </p:attrNameLst>
                                      </p:cBhvr>
                                      <p:to>
                                        <p:strVal val="visible"/>
                                      </p:to>
                                    </p:set>
                                    <p:anim calcmode="lin" valueType="num">
                                      <p:cBhvr additive="base">
                                        <p:cTn id="174" dur="3000" fill="hold"/>
                                        <p:tgtEl>
                                          <p:spTgt spid="33"/>
                                        </p:tgtEl>
                                        <p:attrNameLst>
                                          <p:attrName>ppt_x</p:attrName>
                                        </p:attrNameLst>
                                      </p:cBhvr>
                                      <p:tavLst>
                                        <p:tav tm="0">
                                          <p:val>
                                            <p:strVal val="0-#ppt_w/2"/>
                                          </p:val>
                                        </p:tav>
                                        <p:tav tm="100000">
                                          <p:val>
                                            <p:strVal val="#ppt_x"/>
                                          </p:val>
                                        </p:tav>
                                      </p:tavLst>
                                    </p:anim>
                                    <p:anim calcmode="lin" valueType="num">
                                      <p:cBhvr additive="base">
                                        <p:cTn id="175" dur="3000" fill="hold"/>
                                        <p:tgtEl>
                                          <p:spTgt spid="33"/>
                                        </p:tgtEl>
                                        <p:attrNameLst>
                                          <p:attrName>ppt_y</p:attrName>
                                        </p:attrNameLst>
                                      </p:cBhvr>
                                      <p:tavLst>
                                        <p:tav tm="0">
                                          <p:val>
                                            <p:strVal val="#ppt_y"/>
                                          </p:val>
                                        </p:tav>
                                        <p:tav tm="100000">
                                          <p:val>
                                            <p:strVal val="#ppt_y"/>
                                          </p:val>
                                        </p:tav>
                                      </p:tavLst>
                                    </p:anim>
                                  </p:childTnLst>
                                </p:cTn>
                              </p:par>
                              <p:par>
                                <p:cTn id="176" presetID="2" presetClass="entr" presetSubtype="8" fill="hold" grpId="1" nodeType="withEffect">
                                  <p:stCondLst>
                                    <p:cond delay="0"/>
                                  </p:stCondLst>
                                  <p:childTnLst>
                                    <p:set>
                                      <p:cBhvr>
                                        <p:cTn id="177" dur="1" fill="hold">
                                          <p:stCondLst>
                                            <p:cond delay="0"/>
                                          </p:stCondLst>
                                        </p:cTn>
                                        <p:tgtEl>
                                          <p:spTgt spid="35"/>
                                        </p:tgtEl>
                                        <p:attrNameLst>
                                          <p:attrName>style.visibility</p:attrName>
                                        </p:attrNameLst>
                                      </p:cBhvr>
                                      <p:to>
                                        <p:strVal val="visible"/>
                                      </p:to>
                                    </p:set>
                                    <p:anim calcmode="lin" valueType="num">
                                      <p:cBhvr additive="base">
                                        <p:cTn id="178" dur="3000" fill="hold"/>
                                        <p:tgtEl>
                                          <p:spTgt spid="35"/>
                                        </p:tgtEl>
                                        <p:attrNameLst>
                                          <p:attrName>ppt_x</p:attrName>
                                        </p:attrNameLst>
                                      </p:cBhvr>
                                      <p:tavLst>
                                        <p:tav tm="0">
                                          <p:val>
                                            <p:strVal val="0-#ppt_w/2"/>
                                          </p:val>
                                        </p:tav>
                                        <p:tav tm="100000">
                                          <p:val>
                                            <p:strVal val="#ppt_x"/>
                                          </p:val>
                                        </p:tav>
                                      </p:tavLst>
                                    </p:anim>
                                    <p:anim calcmode="lin" valueType="num">
                                      <p:cBhvr additive="base">
                                        <p:cTn id="179" dur="3000" fill="hold"/>
                                        <p:tgtEl>
                                          <p:spTgt spid="35"/>
                                        </p:tgtEl>
                                        <p:attrNameLst>
                                          <p:attrName>ppt_y</p:attrName>
                                        </p:attrNameLst>
                                      </p:cBhvr>
                                      <p:tavLst>
                                        <p:tav tm="0">
                                          <p:val>
                                            <p:strVal val="#ppt_y"/>
                                          </p:val>
                                        </p:tav>
                                        <p:tav tm="100000">
                                          <p:val>
                                            <p:strVal val="#ppt_y"/>
                                          </p:val>
                                        </p:tav>
                                      </p:tavLst>
                                    </p:anim>
                                  </p:childTnLst>
                                </p:cTn>
                              </p:par>
                              <p:par>
                                <p:cTn id="180" presetID="2" presetClass="entr" presetSubtype="8" fill="hold" grpId="1" nodeType="withEffect">
                                  <p:stCondLst>
                                    <p:cond delay="0"/>
                                  </p:stCondLst>
                                  <p:childTnLst>
                                    <p:set>
                                      <p:cBhvr>
                                        <p:cTn id="181" dur="1" fill="hold">
                                          <p:stCondLst>
                                            <p:cond delay="0"/>
                                          </p:stCondLst>
                                        </p:cTn>
                                        <p:tgtEl>
                                          <p:spTgt spid="37"/>
                                        </p:tgtEl>
                                        <p:attrNameLst>
                                          <p:attrName>style.visibility</p:attrName>
                                        </p:attrNameLst>
                                      </p:cBhvr>
                                      <p:to>
                                        <p:strVal val="visible"/>
                                      </p:to>
                                    </p:set>
                                    <p:anim calcmode="lin" valueType="num">
                                      <p:cBhvr additive="base">
                                        <p:cTn id="182" dur="3000" fill="hold"/>
                                        <p:tgtEl>
                                          <p:spTgt spid="37"/>
                                        </p:tgtEl>
                                        <p:attrNameLst>
                                          <p:attrName>ppt_x</p:attrName>
                                        </p:attrNameLst>
                                      </p:cBhvr>
                                      <p:tavLst>
                                        <p:tav tm="0">
                                          <p:val>
                                            <p:strVal val="0-#ppt_w/2"/>
                                          </p:val>
                                        </p:tav>
                                        <p:tav tm="100000">
                                          <p:val>
                                            <p:strVal val="#ppt_x"/>
                                          </p:val>
                                        </p:tav>
                                      </p:tavLst>
                                    </p:anim>
                                    <p:anim calcmode="lin" valueType="num">
                                      <p:cBhvr additive="base">
                                        <p:cTn id="183" dur="3000" fill="hold"/>
                                        <p:tgtEl>
                                          <p:spTgt spid="37"/>
                                        </p:tgtEl>
                                        <p:attrNameLst>
                                          <p:attrName>ppt_y</p:attrName>
                                        </p:attrNameLst>
                                      </p:cBhvr>
                                      <p:tavLst>
                                        <p:tav tm="0">
                                          <p:val>
                                            <p:strVal val="#ppt_y"/>
                                          </p:val>
                                        </p:tav>
                                        <p:tav tm="100000">
                                          <p:val>
                                            <p:strVal val="#ppt_y"/>
                                          </p:val>
                                        </p:tav>
                                      </p:tavLst>
                                    </p:anim>
                                  </p:childTnLst>
                                </p:cTn>
                              </p:par>
                              <p:par>
                                <p:cTn id="184" presetID="2" presetClass="entr" presetSubtype="8" fill="hold" grpId="1" nodeType="withEffect">
                                  <p:stCondLst>
                                    <p:cond delay="0"/>
                                  </p:stCondLst>
                                  <p:childTnLst>
                                    <p:set>
                                      <p:cBhvr>
                                        <p:cTn id="185" dur="1" fill="hold">
                                          <p:stCondLst>
                                            <p:cond delay="0"/>
                                          </p:stCondLst>
                                        </p:cTn>
                                        <p:tgtEl>
                                          <p:spTgt spid="39"/>
                                        </p:tgtEl>
                                        <p:attrNameLst>
                                          <p:attrName>style.visibility</p:attrName>
                                        </p:attrNameLst>
                                      </p:cBhvr>
                                      <p:to>
                                        <p:strVal val="visible"/>
                                      </p:to>
                                    </p:set>
                                    <p:anim calcmode="lin" valueType="num">
                                      <p:cBhvr additive="base">
                                        <p:cTn id="186" dur="3000" fill="hold"/>
                                        <p:tgtEl>
                                          <p:spTgt spid="39"/>
                                        </p:tgtEl>
                                        <p:attrNameLst>
                                          <p:attrName>ppt_x</p:attrName>
                                        </p:attrNameLst>
                                      </p:cBhvr>
                                      <p:tavLst>
                                        <p:tav tm="0">
                                          <p:val>
                                            <p:strVal val="0-#ppt_w/2"/>
                                          </p:val>
                                        </p:tav>
                                        <p:tav tm="100000">
                                          <p:val>
                                            <p:strVal val="#ppt_x"/>
                                          </p:val>
                                        </p:tav>
                                      </p:tavLst>
                                    </p:anim>
                                    <p:anim calcmode="lin" valueType="num">
                                      <p:cBhvr additive="base">
                                        <p:cTn id="187" dur="3000" fill="hold"/>
                                        <p:tgtEl>
                                          <p:spTgt spid="39"/>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6"/>
                                        </p:tgtEl>
                                        <p:attrNameLst>
                                          <p:attrName>style.visibility</p:attrName>
                                        </p:attrNameLst>
                                      </p:cBhvr>
                                      <p:to>
                                        <p:strVal val="visible"/>
                                      </p:to>
                                    </p:set>
                                    <p:anim calcmode="lin" valueType="num">
                                      <p:cBhvr additive="base">
                                        <p:cTn id="190" dur="3000" fill="hold"/>
                                        <p:tgtEl>
                                          <p:spTgt spid="6"/>
                                        </p:tgtEl>
                                        <p:attrNameLst>
                                          <p:attrName>ppt_x</p:attrName>
                                        </p:attrNameLst>
                                      </p:cBhvr>
                                      <p:tavLst>
                                        <p:tav tm="0">
                                          <p:val>
                                            <p:strVal val="1+#ppt_w/2"/>
                                          </p:val>
                                        </p:tav>
                                        <p:tav tm="100000">
                                          <p:val>
                                            <p:strVal val="#ppt_x"/>
                                          </p:val>
                                        </p:tav>
                                      </p:tavLst>
                                    </p:anim>
                                    <p:anim calcmode="lin" valueType="num">
                                      <p:cBhvr additive="base">
                                        <p:cTn id="191" dur="3000" fill="hold"/>
                                        <p:tgtEl>
                                          <p:spTgt spid="6"/>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8"/>
                                        </p:tgtEl>
                                        <p:attrNameLst>
                                          <p:attrName>style.visibility</p:attrName>
                                        </p:attrNameLst>
                                      </p:cBhvr>
                                      <p:to>
                                        <p:strVal val="visible"/>
                                      </p:to>
                                    </p:set>
                                    <p:anim calcmode="lin" valueType="num">
                                      <p:cBhvr additive="base">
                                        <p:cTn id="194" dur="3000" fill="hold"/>
                                        <p:tgtEl>
                                          <p:spTgt spid="8"/>
                                        </p:tgtEl>
                                        <p:attrNameLst>
                                          <p:attrName>ppt_x</p:attrName>
                                        </p:attrNameLst>
                                      </p:cBhvr>
                                      <p:tavLst>
                                        <p:tav tm="0">
                                          <p:val>
                                            <p:strVal val="1+#ppt_w/2"/>
                                          </p:val>
                                        </p:tav>
                                        <p:tav tm="100000">
                                          <p:val>
                                            <p:strVal val="#ppt_x"/>
                                          </p:val>
                                        </p:tav>
                                      </p:tavLst>
                                    </p:anim>
                                    <p:anim calcmode="lin" valueType="num">
                                      <p:cBhvr additive="base">
                                        <p:cTn id="195" dur="3000" fill="hold"/>
                                        <p:tgtEl>
                                          <p:spTgt spid="8"/>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10"/>
                                        </p:tgtEl>
                                        <p:attrNameLst>
                                          <p:attrName>style.visibility</p:attrName>
                                        </p:attrNameLst>
                                      </p:cBhvr>
                                      <p:to>
                                        <p:strVal val="visible"/>
                                      </p:to>
                                    </p:set>
                                    <p:anim calcmode="lin" valueType="num">
                                      <p:cBhvr additive="base">
                                        <p:cTn id="198" dur="3000" fill="hold"/>
                                        <p:tgtEl>
                                          <p:spTgt spid="10"/>
                                        </p:tgtEl>
                                        <p:attrNameLst>
                                          <p:attrName>ppt_x</p:attrName>
                                        </p:attrNameLst>
                                      </p:cBhvr>
                                      <p:tavLst>
                                        <p:tav tm="0">
                                          <p:val>
                                            <p:strVal val="1+#ppt_w/2"/>
                                          </p:val>
                                        </p:tav>
                                        <p:tav tm="100000">
                                          <p:val>
                                            <p:strVal val="#ppt_x"/>
                                          </p:val>
                                        </p:tav>
                                      </p:tavLst>
                                    </p:anim>
                                    <p:anim calcmode="lin" valueType="num">
                                      <p:cBhvr additive="base">
                                        <p:cTn id="199" dur="3000" fill="hold"/>
                                        <p:tgtEl>
                                          <p:spTgt spid="10"/>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12"/>
                                        </p:tgtEl>
                                        <p:attrNameLst>
                                          <p:attrName>style.visibility</p:attrName>
                                        </p:attrNameLst>
                                      </p:cBhvr>
                                      <p:to>
                                        <p:strVal val="visible"/>
                                      </p:to>
                                    </p:set>
                                    <p:anim calcmode="lin" valueType="num">
                                      <p:cBhvr additive="base">
                                        <p:cTn id="202" dur="3000" fill="hold"/>
                                        <p:tgtEl>
                                          <p:spTgt spid="12"/>
                                        </p:tgtEl>
                                        <p:attrNameLst>
                                          <p:attrName>ppt_x</p:attrName>
                                        </p:attrNameLst>
                                      </p:cBhvr>
                                      <p:tavLst>
                                        <p:tav tm="0">
                                          <p:val>
                                            <p:strVal val="1+#ppt_w/2"/>
                                          </p:val>
                                        </p:tav>
                                        <p:tav tm="100000">
                                          <p:val>
                                            <p:strVal val="#ppt_x"/>
                                          </p:val>
                                        </p:tav>
                                      </p:tavLst>
                                    </p:anim>
                                    <p:anim calcmode="lin" valueType="num">
                                      <p:cBhvr additive="base">
                                        <p:cTn id="203" dur="3000" fill="hold"/>
                                        <p:tgtEl>
                                          <p:spTgt spid="12"/>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14"/>
                                        </p:tgtEl>
                                        <p:attrNameLst>
                                          <p:attrName>style.visibility</p:attrName>
                                        </p:attrNameLst>
                                      </p:cBhvr>
                                      <p:to>
                                        <p:strVal val="visible"/>
                                      </p:to>
                                    </p:set>
                                    <p:anim calcmode="lin" valueType="num">
                                      <p:cBhvr additive="base">
                                        <p:cTn id="206" dur="3000" fill="hold"/>
                                        <p:tgtEl>
                                          <p:spTgt spid="14"/>
                                        </p:tgtEl>
                                        <p:attrNameLst>
                                          <p:attrName>ppt_x</p:attrName>
                                        </p:attrNameLst>
                                      </p:cBhvr>
                                      <p:tavLst>
                                        <p:tav tm="0">
                                          <p:val>
                                            <p:strVal val="1+#ppt_w/2"/>
                                          </p:val>
                                        </p:tav>
                                        <p:tav tm="100000">
                                          <p:val>
                                            <p:strVal val="#ppt_x"/>
                                          </p:val>
                                        </p:tav>
                                      </p:tavLst>
                                    </p:anim>
                                    <p:anim calcmode="lin" valueType="num">
                                      <p:cBhvr additive="base">
                                        <p:cTn id="207" dur="3000" fill="hold"/>
                                        <p:tgtEl>
                                          <p:spTgt spid="14"/>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16"/>
                                        </p:tgtEl>
                                        <p:attrNameLst>
                                          <p:attrName>style.visibility</p:attrName>
                                        </p:attrNameLst>
                                      </p:cBhvr>
                                      <p:to>
                                        <p:strVal val="visible"/>
                                      </p:to>
                                    </p:set>
                                    <p:anim calcmode="lin" valueType="num">
                                      <p:cBhvr additive="base">
                                        <p:cTn id="210" dur="3000" fill="hold"/>
                                        <p:tgtEl>
                                          <p:spTgt spid="16"/>
                                        </p:tgtEl>
                                        <p:attrNameLst>
                                          <p:attrName>ppt_x</p:attrName>
                                        </p:attrNameLst>
                                      </p:cBhvr>
                                      <p:tavLst>
                                        <p:tav tm="0">
                                          <p:val>
                                            <p:strVal val="1+#ppt_w/2"/>
                                          </p:val>
                                        </p:tav>
                                        <p:tav tm="100000">
                                          <p:val>
                                            <p:strVal val="#ppt_x"/>
                                          </p:val>
                                        </p:tav>
                                      </p:tavLst>
                                    </p:anim>
                                    <p:anim calcmode="lin" valueType="num">
                                      <p:cBhvr additive="base">
                                        <p:cTn id="211" dur="3000" fill="hold"/>
                                        <p:tgtEl>
                                          <p:spTgt spid="16"/>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18"/>
                                        </p:tgtEl>
                                        <p:attrNameLst>
                                          <p:attrName>style.visibility</p:attrName>
                                        </p:attrNameLst>
                                      </p:cBhvr>
                                      <p:to>
                                        <p:strVal val="visible"/>
                                      </p:to>
                                    </p:set>
                                    <p:anim calcmode="lin" valueType="num">
                                      <p:cBhvr additive="base">
                                        <p:cTn id="214" dur="3000" fill="hold"/>
                                        <p:tgtEl>
                                          <p:spTgt spid="18"/>
                                        </p:tgtEl>
                                        <p:attrNameLst>
                                          <p:attrName>ppt_x</p:attrName>
                                        </p:attrNameLst>
                                      </p:cBhvr>
                                      <p:tavLst>
                                        <p:tav tm="0">
                                          <p:val>
                                            <p:strVal val="1+#ppt_w/2"/>
                                          </p:val>
                                        </p:tav>
                                        <p:tav tm="100000">
                                          <p:val>
                                            <p:strVal val="#ppt_x"/>
                                          </p:val>
                                        </p:tav>
                                      </p:tavLst>
                                    </p:anim>
                                    <p:anim calcmode="lin" valueType="num">
                                      <p:cBhvr additive="base">
                                        <p:cTn id="215" dur="3000" fill="hold"/>
                                        <p:tgtEl>
                                          <p:spTgt spid="18"/>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20"/>
                                        </p:tgtEl>
                                        <p:attrNameLst>
                                          <p:attrName>style.visibility</p:attrName>
                                        </p:attrNameLst>
                                      </p:cBhvr>
                                      <p:to>
                                        <p:strVal val="visible"/>
                                      </p:to>
                                    </p:set>
                                    <p:anim calcmode="lin" valueType="num">
                                      <p:cBhvr additive="base">
                                        <p:cTn id="218" dur="3000" fill="hold"/>
                                        <p:tgtEl>
                                          <p:spTgt spid="20"/>
                                        </p:tgtEl>
                                        <p:attrNameLst>
                                          <p:attrName>ppt_x</p:attrName>
                                        </p:attrNameLst>
                                      </p:cBhvr>
                                      <p:tavLst>
                                        <p:tav tm="0">
                                          <p:val>
                                            <p:strVal val="1+#ppt_w/2"/>
                                          </p:val>
                                        </p:tav>
                                        <p:tav tm="100000">
                                          <p:val>
                                            <p:strVal val="#ppt_x"/>
                                          </p:val>
                                        </p:tav>
                                      </p:tavLst>
                                    </p:anim>
                                    <p:anim calcmode="lin" valueType="num">
                                      <p:cBhvr additive="base">
                                        <p:cTn id="219" dur="3000" fill="hold"/>
                                        <p:tgtEl>
                                          <p:spTgt spid="20"/>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22"/>
                                        </p:tgtEl>
                                        <p:attrNameLst>
                                          <p:attrName>style.visibility</p:attrName>
                                        </p:attrNameLst>
                                      </p:cBhvr>
                                      <p:to>
                                        <p:strVal val="visible"/>
                                      </p:to>
                                    </p:set>
                                    <p:anim calcmode="lin" valueType="num">
                                      <p:cBhvr additive="base">
                                        <p:cTn id="222" dur="3000" fill="hold"/>
                                        <p:tgtEl>
                                          <p:spTgt spid="22"/>
                                        </p:tgtEl>
                                        <p:attrNameLst>
                                          <p:attrName>ppt_x</p:attrName>
                                        </p:attrNameLst>
                                      </p:cBhvr>
                                      <p:tavLst>
                                        <p:tav tm="0">
                                          <p:val>
                                            <p:strVal val="1+#ppt_w/2"/>
                                          </p:val>
                                        </p:tav>
                                        <p:tav tm="100000">
                                          <p:val>
                                            <p:strVal val="#ppt_x"/>
                                          </p:val>
                                        </p:tav>
                                      </p:tavLst>
                                    </p:anim>
                                    <p:anim calcmode="lin" valueType="num">
                                      <p:cBhvr additive="base">
                                        <p:cTn id="223" dur="3000" fill="hold"/>
                                        <p:tgtEl>
                                          <p:spTgt spid="22"/>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24"/>
                                        </p:tgtEl>
                                        <p:attrNameLst>
                                          <p:attrName>style.visibility</p:attrName>
                                        </p:attrNameLst>
                                      </p:cBhvr>
                                      <p:to>
                                        <p:strVal val="visible"/>
                                      </p:to>
                                    </p:set>
                                    <p:anim calcmode="lin" valueType="num">
                                      <p:cBhvr additive="base">
                                        <p:cTn id="226" dur="3000" fill="hold"/>
                                        <p:tgtEl>
                                          <p:spTgt spid="24"/>
                                        </p:tgtEl>
                                        <p:attrNameLst>
                                          <p:attrName>ppt_x</p:attrName>
                                        </p:attrNameLst>
                                      </p:cBhvr>
                                      <p:tavLst>
                                        <p:tav tm="0">
                                          <p:val>
                                            <p:strVal val="1+#ppt_w/2"/>
                                          </p:val>
                                        </p:tav>
                                        <p:tav tm="100000">
                                          <p:val>
                                            <p:strVal val="#ppt_x"/>
                                          </p:val>
                                        </p:tav>
                                      </p:tavLst>
                                    </p:anim>
                                    <p:anim calcmode="lin" valueType="num">
                                      <p:cBhvr additive="base">
                                        <p:cTn id="227" dur="3000" fill="hold"/>
                                        <p:tgtEl>
                                          <p:spTgt spid="24"/>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26"/>
                                        </p:tgtEl>
                                        <p:attrNameLst>
                                          <p:attrName>style.visibility</p:attrName>
                                        </p:attrNameLst>
                                      </p:cBhvr>
                                      <p:to>
                                        <p:strVal val="visible"/>
                                      </p:to>
                                    </p:set>
                                    <p:anim calcmode="lin" valueType="num">
                                      <p:cBhvr additive="base">
                                        <p:cTn id="230" dur="3000" fill="hold"/>
                                        <p:tgtEl>
                                          <p:spTgt spid="26"/>
                                        </p:tgtEl>
                                        <p:attrNameLst>
                                          <p:attrName>ppt_x</p:attrName>
                                        </p:attrNameLst>
                                      </p:cBhvr>
                                      <p:tavLst>
                                        <p:tav tm="0">
                                          <p:val>
                                            <p:strVal val="1+#ppt_w/2"/>
                                          </p:val>
                                        </p:tav>
                                        <p:tav tm="100000">
                                          <p:val>
                                            <p:strVal val="#ppt_x"/>
                                          </p:val>
                                        </p:tav>
                                      </p:tavLst>
                                    </p:anim>
                                    <p:anim calcmode="lin" valueType="num">
                                      <p:cBhvr additive="base">
                                        <p:cTn id="231" dur="3000" fill="hold"/>
                                        <p:tgtEl>
                                          <p:spTgt spid="26"/>
                                        </p:tgtEl>
                                        <p:attrNameLst>
                                          <p:attrName>ppt_y</p:attrName>
                                        </p:attrNameLst>
                                      </p:cBhvr>
                                      <p:tavLst>
                                        <p:tav tm="0">
                                          <p:val>
                                            <p:strVal val="#ppt_y"/>
                                          </p:val>
                                        </p:tav>
                                        <p:tav tm="100000">
                                          <p:val>
                                            <p:strVal val="#ppt_y"/>
                                          </p:val>
                                        </p:tav>
                                      </p:tavLst>
                                    </p:anim>
                                  </p:childTnLst>
                                </p:cTn>
                              </p:par>
                              <p:par>
                                <p:cTn id="232" presetID="2" presetClass="entr" presetSubtype="2" fill="hold" grpId="1" nodeType="withEffect">
                                  <p:stCondLst>
                                    <p:cond delay="0"/>
                                  </p:stCondLst>
                                  <p:childTnLst>
                                    <p:set>
                                      <p:cBhvr>
                                        <p:cTn id="233" dur="1" fill="hold">
                                          <p:stCondLst>
                                            <p:cond delay="0"/>
                                          </p:stCondLst>
                                        </p:cTn>
                                        <p:tgtEl>
                                          <p:spTgt spid="28"/>
                                        </p:tgtEl>
                                        <p:attrNameLst>
                                          <p:attrName>style.visibility</p:attrName>
                                        </p:attrNameLst>
                                      </p:cBhvr>
                                      <p:to>
                                        <p:strVal val="visible"/>
                                      </p:to>
                                    </p:set>
                                    <p:anim calcmode="lin" valueType="num">
                                      <p:cBhvr additive="base">
                                        <p:cTn id="234" dur="3000" fill="hold"/>
                                        <p:tgtEl>
                                          <p:spTgt spid="28"/>
                                        </p:tgtEl>
                                        <p:attrNameLst>
                                          <p:attrName>ppt_x</p:attrName>
                                        </p:attrNameLst>
                                      </p:cBhvr>
                                      <p:tavLst>
                                        <p:tav tm="0">
                                          <p:val>
                                            <p:strVal val="1+#ppt_w/2"/>
                                          </p:val>
                                        </p:tav>
                                        <p:tav tm="100000">
                                          <p:val>
                                            <p:strVal val="#ppt_x"/>
                                          </p:val>
                                        </p:tav>
                                      </p:tavLst>
                                    </p:anim>
                                    <p:anim calcmode="lin" valueType="num">
                                      <p:cBhvr additive="base">
                                        <p:cTn id="235" dur="3000" fill="hold"/>
                                        <p:tgtEl>
                                          <p:spTgt spid="28"/>
                                        </p:tgtEl>
                                        <p:attrNameLst>
                                          <p:attrName>ppt_y</p:attrName>
                                        </p:attrNameLst>
                                      </p:cBhvr>
                                      <p:tavLst>
                                        <p:tav tm="0">
                                          <p:val>
                                            <p:strVal val="#ppt_y"/>
                                          </p:val>
                                        </p:tav>
                                        <p:tav tm="100000">
                                          <p:val>
                                            <p:strVal val="#ppt_y"/>
                                          </p:val>
                                        </p:tav>
                                      </p:tavLst>
                                    </p:anim>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2" presetClass="entr" presetSubtype="2" fill="hold" grpId="1" nodeType="withEffect">
                                  <p:stCondLst>
                                    <p:cond delay="0"/>
                                  </p:stCondLst>
                                  <p:childTnLst>
                                    <p:set>
                                      <p:cBhvr>
                                        <p:cTn id="241" dur="1" fill="hold">
                                          <p:stCondLst>
                                            <p:cond delay="0"/>
                                          </p:stCondLst>
                                        </p:cTn>
                                        <p:tgtEl>
                                          <p:spTgt spid="32"/>
                                        </p:tgtEl>
                                        <p:attrNameLst>
                                          <p:attrName>style.visibility</p:attrName>
                                        </p:attrNameLst>
                                      </p:cBhvr>
                                      <p:to>
                                        <p:strVal val="visible"/>
                                      </p:to>
                                    </p:set>
                                    <p:anim calcmode="lin" valueType="num">
                                      <p:cBhvr additive="base">
                                        <p:cTn id="242" dur="3000" fill="hold"/>
                                        <p:tgtEl>
                                          <p:spTgt spid="32"/>
                                        </p:tgtEl>
                                        <p:attrNameLst>
                                          <p:attrName>ppt_x</p:attrName>
                                        </p:attrNameLst>
                                      </p:cBhvr>
                                      <p:tavLst>
                                        <p:tav tm="0">
                                          <p:val>
                                            <p:strVal val="1+#ppt_w/2"/>
                                          </p:val>
                                        </p:tav>
                                        <p:tav tm="100000">
                                          <p:val>
                                            <p:strVal val="#ppt_x"/>
                                          </p:val>
                                        </p:tav>
                                      </p:tavLst>
                                    </p:anim>
                                    <p:anim calcmode="lin" valueType="num">
                                      <p:cBhvr additive="base">
                                        <p:cTn id="243" dur="3000" fill="hold"/>
                                        <p:tgtEl>
                                          <p:spTgt spid="32"/>
                                        </p:tgtEl>
                                        <p:attrNameLst>
                                          <p:attrName>ppt_y</p:attrName>
                                        </p:attrNameLst>
                                      </p:cBhvr>
                                      <p:tavLst>
                                        <p:tav tm="0">
                                          <p:val>
                                            <p:strVal val="#ppt_y"/>
                                          </p:val>
                                        </p:tav>
                                        <p:tav tm="100000">
                                          <p:val>
                                            <p:strVal val="#ppt_y"/>
                                          </p:val>
                                        </p:tav>
                                      </p:tavLst>
                                    </p:anim>
                                  </p:childTnLst>
                                </p:cTn>
                              </p:par>
                              <p:par>
                                <p:cTn id="244" presetID="2" presetClass="entr" presetSubtype="2"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additive="base">
                                        <p:cTn id="246" dur="3000" fill="hold"/>
                                        <p:tgtEl>
                                          <p:spTgt spid="34"/>
                                        </p:tgtEl>
                                        <p:attrNameLst>
                                          <p:attrName>ppt_x</p:attrName>
                                        </p:attrNameLst>
                                      </p:cBhvr>
                                      <p:tavLst>
                                        <p:tav tm="0">
                                          <p:val>
                                            <p:strVal val="1+#ppt_w/2"/>
                                          </p:val>
                                        </p:tav>
                                        <p:tav tm="100000">
                                          <p:val>
                                            <p:strVal val="#ppt_x"/>
                                          </p:val>
                                        </p:tav>
                                      </p:tavLst>
                                    </p:anim>
                                    <p:anim calcmode="lin" valueType="num">
                                      <p:cBhvr additive="base">
                                        <p:cTn id="247" dur="3000" fill="hold"/>
                                        <p:tgtEl>
                                          <p:spTgt spid="34"/>
                                        </p:tgtEl>
                                        <p:attrNameLst>
                                          <p:attrName>ppt_y</p:attrName>
                                        </p:attrNameLst>
                                      </p:cBhvr>
                                      <p:tavLst>
                                        <p:tav tm="0">
                                          <p:val>
                                            <p:strVal val="#ppt_y"/>
                                          </p:val>
                                        </p:tav>
                                        <p:tav tm="100000">
                                          <p:val>
                                            <p:strVal val="#ppt_y"/>
                                          </p:val>
                                        </p:tav>
                                      </p:tavLst>
                                    </p:anim>
                                  </p:childTnLst>
                                </p:cTn>
                              </p:par>
                              <p:par>
                                <p:cTn id="248" presetID="2" presetClass="entr" presetSubtype="2"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 calcmode="lin" valueType="num">
                                      <p:cBhvr additive="base">
                                        <p:cTn id="250" dur="3000" fill="hold"/>
                                        <p:tgtEl>
                                          <p:spTgt spid="36"/>
                                        </p:tgtEl>
                                        <p:attrNameLst>
                                          <p:attrName>ppt_x</p:attrName>
                                        </p:attrNameLst>
                                      </p:cBhvr>
                                      <p:tavLst>
                                        <p:tav tm="0">
                                          <p:val>
                                            <p:strVal val="1+#ppt_w/2"/>
                                          </p:val>
                                        </p:tav>
                                        <p:tav tm="100000">
                                          <p:val>
                                            <p:strVal val="#ppt_x"/>
                                          </p:val>
                                        </p:tav>
                                      </p:tavLst>
                                    </p:anim>
                                    <p:anim calcmode="lin" valueType="num">
                                      <p:cBhvr additive="base">
                                        <p:cTn id="251" dur="3000" fill="hold"/>
                                        <p:tgtEl>
                                          <p:spTgt spid="36"/>
                                        </p:tgtEl>
                                        <p:attrNameLst>
                                          <p:attrName>ppt_y</p:attrName>
                                        </p:attrNameLst>
                                      </p:cBhvr>
                                      <p:tavLst>
                                        <p:tav tm="0">
                                          <p:val>
                                            <p:strVal val="#ppt_y"/>
                                          </p:val>
                                        </p:tav>
                                        <p:tav tm="100000">
                                          <p:val>
                                            <p:strVal val="#ppt_y"/>
                                          </p:val>
                                        </p:tav>
                                      </p:tavLst>
                                    </p:anim>
                                  </p:childTnLst>
                                </p:cTn>
                              </p:par>
                              <p:par>
                                <p:cTn id="252" presetID="2" presetClass="entr" presetSubtype="2" fill="hold" grpId="1" nodeType="withEffect">
                                  <p:stCondLst>
                                    <p:cond delay="0"/>
                                  </p:stCondLst>
                                  <p:childTnLst>
                                    <p:set>
                                      <p:cBhvr>
                                        <p:cTn id="253" dur="1" fill="hold">
                                          <p:stCondLst>
                                            <p:cond delay="0"/>
                                          </p:stCondLst>
                                        </p:cTn>
                                        <p:tgtEl>
                                          <p:spTgt spid="38"/>
                                        </p:tgtEl>
                                        <p:attrNameLst>
                                          <p:attrName>style.visibility</p:attrName>
                                        </p:attrNameLst>
                                      </p:cBhvr>
                                      <p:to>
                                        <p:strVal val="visible"/>
                                      </p:to>
                                    </p:set>
                                    <p:anim calcmode="lin" valueType="num">
                                      <p:cBhvr additive="base">
                                        <p:cTn id="254" dur="3000" fill="hold"/>
                                        <p:tgtEl>
                                          <p:spTgt spid="38"/>
                                        </p:tgtEl>
                                        <p:attrNameLst>
                                          <p:attrName>ppt_x</p:attrName>
                                        </p:attrNameLst>
                                      </p:cBhvr>
                                      <p:tavLst>
                                        <p:tav tm="0">
                                          <p:val>
                                            <p:strVal val="1+#ppt_w/2"/>
                                          </p:val>
                                        </p:tav>
                                        <p:tav tm="100000">
                                          <p:val>
                                            <p:strVal val="#ppt_x"/>
                                          </p:val>
                                        </p:tav>
                                      </p:tavLst>
                                    </p:anim>
                                    <p:anim calcmode="lin" valueType="num">
                                      <p:cBhvr additive="base">
                                        <p:cTn id="255" dur="3000" fill="hold"/>
                                        <p:tgtEl>
                                          <p:spTgt spid="38"/>
                                        </p:tgtEl>
                                        <p:attrNameLst>
                                          <p:attrName>ppt_y</p:attrName>
                                        </p:attrNameLst>
                                      </p:cBhvr>
                                      <p:tavLst>
                                        <p:tav tm="0">
                                          <p:val>
                                            <p:strVal val="#ppt_y"/>
                                          </p:val>
                                        </p:tav>
                                        <p:tav tm="100000">
                                          <p:val>
                                            <p:strVal val="#ppt_y"/>
                                          </p:val>
                                        </p:tav>
                                      </p:tavLst>
                                    </p:anim>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7"/>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9"/>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11"/>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1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5"/>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7"/>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9"/>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1"/>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3"/>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27"/>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29"/>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1"/>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5"/>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7"/>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9"/>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6"/>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8"/>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10"/>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12"/>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14"/>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6"/>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18"/>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22"/>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24"/>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26"/>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28"/>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0"/>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2"/>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4"/>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6"/>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8"/>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0-ppt_w/2"/>
                                          </p:val>
                                        </p:tav>
                                      </p:tavLst>
                                    </p:anim>
                                    <p:anim calcmode="lin" valueType="num">
                                      <p:cBhvr additive="base">
                                        <p:cTn id="339" dur="3000"/>
                                        <p:tgtEl>
                                          <p:spTgt spid="7"/>
                                        </p:tgtEl>
                                        <p:attrNameLst>
                                          <p:attrName>ppt_y</p:attrName>
                                        </p:attrNameLst>
                                      </p:cBhvr>
                                      <p:tavLst>
                                        <p:tav tm="0">
                                          <p:val>
                                            <p:strVal val="ppt_y"/>
                                          </p:val>
                                        </p:tav>
                                        <p:tav tm="100000">
                                          <p:val>
                                            <p:strVal val="ppt_y"/>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0-ppt_w/2"/>
                                          </p:val>
                                        </p:tav>
                                      </p:tavLst>
                                    </p:anim>
                                    <p:anim calcmode="lin" valueType="num">
                                      <p:cBhvr additive="base">
                                        <p:cTn id="343" dur="3000"/>
                                        <p:tgtEl>
                                          <p:spTgt spid="9"/>
                                        </p:tgtEl>
                                        <p:attrNameLst>
                                          <p:attrName>ppt_y</p:attrName>
                                        </p:attrNameLst>
                                      </p:cBhvr>
                                      <p:tavLst>
                                        <p:tav tm="0">
                                          <p:val>
                                            <p:strVal val="ppt_y"/>
                                          </p:val>
                                        </p:tav>
                                        <p:tav tm="100000">
                                          <p:val>
                                            <p:strVal val="ppt_y"/>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0-ppt_w/2"/>
                                          </p:val>
                                        </p:tav>
                                      </p:tavLst>
                                    </p:anim>
                                    <p:anim calcmode="lin" valueType="num">
                                      <p:cBhvr additive="base">
                                        <p:cTn id="347" dur="3000"/>
                                        <p:tgtEl>
                                          <p:spTgt spid="11"/>
                                        </p:tgtEl>
                                        <p:attrNameLst>
                                          <p:attrName>ppt_y</p:attrName>
                                        </p:attrNameLst>
                                      </p:cBhvr>
                                      <p:tavLst>
                                        <p:tav tm="0">
                                          <p:val>
                                            <p:strVal val="ppt_y"/>
                                          </p:val>
                                        </p:tav>
                                        <p:tav tm="100000">
                                          <p:val>
                                            <p:strVal val="ppt_y"/>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0-ppt_w/2"/>
                                          </p:val>
                                        </p:tav>
                                      </p:tavLst>
                                    </p:anim>
                                    <p:anim calcmode="lin" valueType="num">
                                      <p:cBhvr additive="base">
                                        <p:cTn id="351" dur="3000"/>
                                        <p:tgtEl>
                                          <p:spTgt spid="13"/>
                                        </p:tgtEl>
                                        <p:attrNameLst>
                                          <p:attrName>ppt_y</p:attrName>
                                        </p:attrNameLst>
                                      </p:cBhvr>
                                      <p:tavLst>
                                        <p:tav tm="0">
                                          <p:val>
                                            <p:strVal val="ppt_y"/>
                                          </p:val>
                                        </p:tav>
                                        <p:tav tm="100000">
                                          <p:val>
                                            <p:strVal val="ppt_y"/>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0-ppt_w/2"/>
                                          </p:val>
                                        </p:tav>
                                      </p:tavLst>
                                    </p:anim>
                                    <p:anim calcmode="lin" valueType="num">
                                      <p:cBhvr additive="base">
                                        <p:cTn id="355" dur="3000"/>
                                        <p:tgtEl>
                                          <p:spTgt spid="15"/>
                                        </p:tgtEl>
                                        <p:attrNameLst>
                                          <p:attrName>ppt_y</p:attrName>
                                        </p:attrNameLst>
                                      </p:cBhvr>
                                      <p:tavLst>
                                        <p:tav tm="0">
                                          <p:val>
                                            <p:strVal val="ppt_y"/>
                                          </p:val>
                                        </p:tav>
                                        <p:tav tm="100000">
                                          <p:val>
                                            <p:strVal val="ppt_y"/>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0-ppt_w/2"/>
                                          </p:val>
                                        </p:tav>
                                      </p:tavLst>
                                    </p:anim>
                                    <p:anim calcmode="lin" valueType="num">
                                      <p:cBhvr additive="base">
                                        <p:cTn id="359" dur="3000"/>
                                        <p:tgtEl>
                                          <p:spTgt spid="17"/>
                                        </p:tgtEl>
                                        <p:attrNameLst>
                                          <p:attrName>ppt_y</p:attrName>
                                        </p:attrNameLst>
                                      </p:cBhvr>
                                      <p:tavLst>
                                        <p:tav tm="0">
                                          <p:val>
                                            <p:strVal val="ppt_y"/>
                                          </p:val>
                                        </p:tav>
                                        <p:tav tm="100000">
                                          <p:val>
                                            <p:strVal val="ppt_y"/>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0-ppt_w/2"/>
                                          </p:val>
                                        </p:tav>
                                      </p:tavLst>
                                    </p:anim>
                                    <p:anim calcmode="lin" valueType="num">
                                      <p:cBhvr additive="base">
                                        <p:cTn id="363" dur="3000"/>
                                        <p:tgtEl>
                                          <p:spTgt spid="19"/>
                                        </p:tgtEl>
                                        <p:attrNameLst>
                                          <p:attrName>ppt_y</p:attrName>
                                        </p:attrNameLst>
                                      </p:cBhvr>
                                      <p:tavLst>
                                        <p:tav tm="0">
                                          <p:val>
                                            <p:strVal val="ppt_y"/>
                                          </p:val>
                                        </p:tav>
                                        <p:tav tm="100000">
                                          <p:val>
                                            <p:strVal val="ppt_y"/>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0-ppt_w/2"/>
                                          </p:val>
                                        </p:tav>
                                      </p:tavLst>
                                    </p:anim>
                                    <p:anim calcmode="lin" valueType="num">
                                      <p:cBhvr additive="base">
                                        <p:cTn id="367" dur="3000"/>
                                        <p:tgtEl>
                                          <p:spTgt spid="21"/>
                                        </p:tgtEl>
                                        <p:attrNameLst>
                                          <p:attrName>ppt_y</p:attrName>
                                        </p:attrNameLst>
                                      </p:cBhvr>
                                      <p:tavLst>
                                        <p:tav tm="0">
                                          <p:val>
                                            <p:strVal val="ppt_y"/>
                                          </p:val>
                                        </p:tav>
                                        <p:tav tm="100000">
                                          <p:val>
                                            <p:strVal val="ppt_y"/>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0-ppt_w/2"/>
                                          </p:val>
                                        </p:tav>
                                      </p:tavLst>
                                    </p:anim>
                                    <p:anim calcmode="lin" valueType="num">
                                      <p:cBhvr additive="base">
                                        <p:cTn id="375" dur="3000"/>
                                        <p:tgtEl>
                                          <p:spTgt spid="25"/>
                                        </p:tgtEl>
                                        <p:attrNameLst>
                                          <p:attrName>ppt_y</p:attrName>
                                        </p:attrNameLst>
                                      </p:cBhvr>
                                      <p:tavLst>
                                        <p:tav tm="0">
                                          <p:val>
                                            <p:strVal val="ppt_y"/>
                                          </p:val>
                                        </p:tav>
                                        <p:tav tm="100000">
                                          <p:val>
                                            <p:strVal val="ppt_y"/>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0-ppt_w/2"/>
                                          </p:val>
                                        </p:tav>
                                      </p:tavLst>
                                    </p:anim>
                                    <p:anim calcmode="lin" valueType="num">
                                      <p:cBhvr additive="base">
                                        <p:cTn id="379" dur="3000"/>
                                        <p:tgtEl>
                                          <p:spTgt spid="27"/>
                                        </p:tgtEl>
                                        <p:attrNameLst>
                                          <p:attrName>ppt_y</p:attrName>
                                        </p:attrNameLst>
                                      </p:cBhvr>
                                      <p:tavLst>
                                        <p:tav tm="0">
                                          <p:val>
                                            <p:strVal val="ppt_y"/>
                                          </p:val>
                                        </p:tav>
                                        <p:tav tm="100000">
                                          <p:val>
                                            <p:strVal val="ppt_y"/>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0-ppt_w/2"/>
                                          </p:val>
                                        </p:tav>
                                      </p:tavLst>
                                    </p:anim>
                                    <p:anim calcmode="lin" valueType="num">
                                      <p:cBhvr additive="base">
                                        <p:cTn id="383" dur="3000"/>
                                        <p:tgtEl>
                                          <p:spTgt spid="29"/>
                                        </p:tgtEl>
                                        <p:attrNameLst>
                                          <p:attrName>ppt_y</p:attrName>
                                        </p:attrNameLst>
                                      </p:cBhvr>
                                      <p:tavLst>
                                        <p:tav tm="0">
                                          <p:val>
                                            <p:strVal val="ppt_y"/>
                                          </p:val>
                                        </p:tav>
                                        <p:tav tm="100000">
                                          <p:val>
                                            <p:strVal val="ppt_y"/>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0-ppt_w/2"/>
                                          </p:val>
                                        </p:tav>
                                      </p:tavLst>
                                    </p:anim>
                                    <p:anim calcmode="lin" valueType="num">
                                      <p:cBhvr additive="base">
                                        <p:cTn id="387" dur="3000"/>
                                        <p:tgtEl>
                                          <p:spTgt spid="31"/>
                                        </p:tgtEl>
                                        <p:attrNameLst>
                                          <p:attrName>ppt_y</p:attrName>
                                        </p:attrNameLst>
                                      </p:cBhvr>
                                      <p:tavLst>
                                        <p:tav tm="0">
                                          <p:val>
                                            <p:strVal val="ppt_y"/>
                                          </p:val>
                                        </p:tav>
                                        <p:tav tm="100000">
                                          <p:val>
                                            <p:strVal val="ppt_y"/>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0-ppt_w/2"/>
                                          </p:val>
                                        </p:tav>
                                      </p:tavLst>
                                    </p:anim>
                                    <p:anim calcmode="lin" valueType="num">
                                      <p:cBhvr additive="base">
                                        <p:cTn id="391" dur="3000"/>
                                        <p:tgtEl>
                                          <p:spTgt spid="33"/>
                                        </p:tgtEl>
                                        <p:attrNameLst>
                                          <p:attrName>ppt_y</p:attrName>
                                        </p:attrNameLst>
                                      </p:cBhvr>
                                      <p:tavLst>
                                        <p:tav tm="0">
                                          <p:val>
                                            <p:strVal val="ppt_y"/>
                                          </p:val>
                                        </p:tav>
                                        <p:tav tm="100000">
                                          <p:val>
                                            <p:strVal val="ppt_y"/>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0-ppt_w/2"/>
                                          </p:val>
                                        </p:tav>
                                      </p:tavLst>
                                    </p:anim>
                                    <p:anim calcmode="lin" valueType="num">
                                      <p:cBhvr additive="base">
                                        <p:cTn id="395" dur="3000"/>
                                        <p:tgtEl>
                                          <p:spTgt spid="35"/>
                                        </p:tgtEl>
                                        <p:attrNameLst>
                                          <p:attrName>ppt_y</p:attrName>
                                        </p:attrNameLst>
                                      </p:cBhvr>
                                      <p:tavLst>
                                        <p:tav tm="0">
                                          <p:val>
                                            <p:strVal val="ppt_y"/>
                                          </p:val>
                                        </p:tav>
                                        <p:tav tm="100000">
                                          <p:val>
                                            <p:strVal val="ppt_y"/>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ppt_y"/>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0-ppt_w/2"/>
                                          </p:val>
                                        </p:tav>
                                      </p:tavLst>
                                    </p:anim>
                                    <p:anim calcmode="lin" valueType="num">
                                      <p:cBhvr additive="base">
                                        <p:cTn id="403" dur="3000"/>
                                        <p:tgtEl>
                                          <p:spTgt spid="39"/>
                                        </p:tgtEl>
                                        <p:attrNameLst>
                                          <p:attrName>ppt_y</p:attrName>
                                        </p:attrNameLst>
                                      </p:cBhvr>
                                      <p:tavLst>
                                        <p:tav tm="0">
                                          <p:val>
                                            <p:strVal val="ppt_y"/>
                                          </p:val>
                                        </p:tav>
                                        <p:tav tm="100000">
                                          <p:val>
                                            <p:strVal val="ppt_y"/>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1+ppt_w/2"/>
                                          </p:val>
                                        </p:tav>
                                      </p:tavLst>
                                    </p:anim>
                                    <p:anim calcmode="lin" valueType="num">
                                      <p:cBhvr additive="base">
                                        <p:cTn id="407" dur="3000"/>
                                        <p:tgtEl>
                                          <p:spTgt spid="6"/>
                                        </p:tgtEl>
                                        <p:attrNameLst>
                                          <p:attrName>ppt_y</p:attrName>
                                        </p:attrNameLst>
                                      </p:cBhvr>
                                      <p:tavLst>
                                        <p:tav tm="0">
                                          <p:val>
                                            <p:strVal val="ppt_y"/>
                                          </p:val>
                                        </p:tav>
                                        <p:tav tm="100000">
                                          <p:val>
                                            <p:strVal val="ppt_y"/>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1+ppt_w/2"/>
                                          </p:val>
                                        </p:tav>
                                      </p:tavLst>
                                    </p:anim>
                                    <p:anim calcmode="lin" valueType="num">
                                      <p:cBhvr additive="base">
                                        <p:cTn id="411" dur="3000"/>
                                        <p:tgtEl>
                                          <p:spTgt spid="8"/>
                                        </p:tgtEl>
                                        <p:attrNameLst>
                                          <p:attrName>ppt_y</p:attrName>
                                        </p:attrNameLst>
                                      </p:cBhvr>
                                      <p:tavLst>
                                        <p:tav tm="0">
                                          <p:val>
                                            <p:strVal val="ppt_y"/>
                                          </p:val>
                                        </p:tav>
                                        <p:tav tm="100000">
                                          <p:val>
                                            <p:strVal val="ppt_y"/>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1+ppt_w/2"/>
                                          </p:val>
                                        </p:tav>
                                      </p:tavLst>
                                    </p:anim>
                                    <p:anim calcmode="lin" valueType="num">
                                      <p:cBhvr additive="base">
                                        <p:cTn id="415" dur="3000"/>
                                        <p:tgtEl>
                                          <p:spTgt spid="10"/>
                                        </p:tgtEl>
                                        <p:attrNameLst>
                                          <p:attrName>ppt_y</p:attrName>
                                        </p:attrNameLst>
                                      </p:cBhvr>
                                      <p:tavLst>
                                        <p:tav tm="0">
                                          <p:val>
                                            <p:strVal val="ppt_y"/>
                                          </p:val>
                                        </p:tav>
                                        <p:tav tm="100000">
                                          <p:val>
                                            <p:strVal val="ppt_y"/>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1+ppt_w/2"/>
                                          </p:val>
                                        </p:tav>
                                      </p:tavLst>
                                    </p:anim>
                                    <p:anim calcmode="lin" valueType="num">
                                      <p:cBhvr additive="base">
                                        <p:cTn id="419" dur="3000"/>
                                        <p:tgtEl>
                                          <p:spTgt spid="12"/>
                                        </p:tgtEl>
                                        <p:attrNameLst>
                                          <p:attrName>ppt_y</p:attrName>
                                        </p:attrNameLst>
                                      </p:cBhvr>
                                      <p:tavLst>
                                        <p:tav tm="0">
                                          <p:val>
                                            <p:strVal val="ppt_y"/>
                                          </p:val>
                                        </p:tav>
                                        <p:tav tm="100000">
                                          <p:val>
                                            <p:strVal val="ppt_y"/>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1+ppt_w/2"/>
                                          </p:val>
                                        </p:tav>
                                      </p:tavLst>
                                    </p:anim>
                                    <p:anim calcmode="lin" valueType="num">
                                      <p:cBhvr additive="base">
                                        <p:cTn id="423" dur="3000"/>
                                        <p:tgtEl>
                                          <p:spTgt spid="14"/>
                                        </p:tgtEl>
                                        <p:attrNameLst>
                                          <p:attrName>ppt_y</p:attrName>
                                        </p:attrNameLst>
                                      </p:cBhvr>
                                      <p:tavLst>
                                        <p:tav tm="0">
                                          <p:val>
                                            <p:strVal val="ppt_y"/>
                                          </p:val>
                                        </p:tav>
                                        <p:tav tm="100000">
                                          <p:val>
                                            <p:strVal val="ppt_y"/>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1+ppt_w/2"/>
                                          </p:val>
                                        </p:tav>
                                      </p:tavLst>
                                    </p:anim>
                                    <p:anim calcmode="lin" valueType="num">
                                      <p:cBhvr additive="base">
                                        <p:cTn id="427" dur="3000"/>
                                        <p:tgtEl>
                                          <p:spTgt spid="16"/>
                                        </p:tgtEl>
                                        <p:attrNameLst>
                                          <p:attrName>ppt_y</p:attrName>
                                        </p:attrNameLst>
                                      </p:cBhvr>
                                      <p:tavLst>
                                        <p:tav tm="0">
                                          <p:val>
                                            <p:strVal val="ppt_y"/>
                                          </p:val>
                                        </p:tav>
                                        <p:tav tm="100000">
                                          <p:val>
                                            <p:strVal val="ppt_y"/>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1+ppt_w/2"/>
                                          </p:val>
                                        </p:tav>
                                      </p:tavLst>
                                    </p:anim>
                                    <p:anim calcmode="lin" valueType="num">
                                      <p:cBhvr additive="base">
                                        <p:cTn id="431" dur="3000"/>
                                        <p:tgtEl>
                                          <p:spTgt spid="18"/>
                                        </p:tgtEl>
                                        <p:attrNameLst>
                                          <p:attrName>ppt_y</p:attrName>
                                        </p:attrNameLst>
                                      </p:cBhvr>
                                      <p:tavLst>
                                        <p:tav tm="0">
                                          <p:val>
                                            <p:strVal val="ppt_y"/>
                                          </p:val>
                                        </p:tav>
                                        <p:tav tm="100000">
                                          <p:val>
                                            <p:strVal val="ppt_y"/>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1+ppt_w/2"/>
                                          </p:val>
                                        </p:tav>
                                      </p:tavLst>
                                    </p:anim>
                                    <p:anim calcmode="lin" valueType="num">
                                      <p:cBhvr additive="base">
                                        <p:cTn id="435" dur="3000"/>
                                        <p:tgtEl>
                                          <p:spTgt spid="20"/>
                                        </p:tgtEl>
                                        <p:attrNameLst>
                                          <p:attrName>ppt_y</p:attrName>
                                        </p:attrNameLst>
                                      </p:cBhvr>
                                      <p:tavLst>
                                        <p:tav tm="0">
                                          <p:val>
                                            <p:strVal val="ppt_y"/>
                                          </p:val>
                                        </p:tav>
                                        <p:tav tm="100000">
                                          <p:val>
                                            <p:strVal val="ppt_y"/>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1+ppt_w/2"/>
                                          </p:val>
                                        </p:tav>
                                      </p:tavLst>
                                    </p:anim>
                                    <p:anim calcmode="lin" valueType="num">
                                      <p:cBhvr additive="base">
                                        <p:cTn id="439" dur="3000"/>
                                        <p:tgtEl>
                                          <p:spTgt spid="22"/>
                                        </p:tgtEl>
                                        <p:attrNameLst>
                                          <p:attrName>ppt_y</p:attrName>
                                        </p:attrNameLst>
                                      </p:cBhvr>
                                      <p:tavLst>
                                        <p:tav tm="0">
                                          <p:val>
                                            <p:strVal val="ppt_y"/>
                                          </p:val>
                                        </p:tav>
                                        <p:tav tm="100000">
                                          <p:val>
                                            <p:strVal val="ppt_y"/>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1+ppt_w/2"/>
                                          </p:val>
                                        </p:tav>
                                      </p:tavLst>
                                    </p:anim>
                                    <p:anim calcmode="lin" valueType="num">
                                      <p:cBhvr additive="base">
                                        <p:cTn id="443" dur="3000"/>
                                        <p:tgtEl>
                                          <p:spTgt spid="24"/>
                                        </p:tgtEl>
                                        <p:attrNameLst>
                                          <p:attrName>ppt_y</p:attrName>
                                        </p:attrNameLst>
                                      </p:cBhvr>
                                      <p:tavLst>
                                        <p:tav tm="0">
                                          <p:val>
                                            <p:strVal val="ppt_y"/>
                                          </p:val>
                                        </p:tav>
                                        <p:tav tm="100000">
                                          <p:val>
                                            <p:strVal val="ppt_y"/>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1+ppt_w/2"/>
                                          </p:val>
                                        </p:tav>
                                      </p:tavLst>
                                    </p:anim>
                                    <p:anim calcmode="lin" valueType="num">
                                      <p:cBhvr additive="base">
                                        <p:cTn id="447" dur="3000"/>
                                        <p:tgtEl>
                                          <p:spTgt spid="26"/>
                                        </p:tgtEl>
                                        <p:attrNameLst>
                                          <p:attrName>ppt_y</p:attrName>
                                        </p:attrNameLst>
                                      </p:cBhvr>
                                      <p:tavLst>
                                        <p:tav tm="0">
                                          <p:val>
                                            <p:strVal val="ppt_y"/>
                                          </p:val>
                                        </p:tav>
                                        <p:tav tm="100000">
                                          <p:val>
                                            <p:strVal val="ppt_y"/>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1+ppt_w/2"/>
                                          </p:val>
                                        </p:tav>
                                      </p:tavLst>
                                    </p:anim>
                                    <p:anim calcmode="lin" valueType="num">
                                      <p:cBhvr additive="base">
                                        <p:cTn id="451" dur="3000"/>
                                        <p:tgtEl>
                                          <p:spTgt spid="28"/>
                                        </p:tgtEl>
                                        <p:attrNameLst>
                                          <p:attrName>ppt_y</p:attrName>
                                        </p:attrNameLst>
                                      </p:cBhvr>
                                      <p:tavLst>
                                        <p:tav tm="0">
                                          <p:val>
                                            <p:strVal val="ppt_y"/>
                                          </p:val>
                                        </p:tav>
                                        <p:tav tm="100000">
                                          <p:val>
                                            <p:strVal val="ppt_y"/>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1+ppt_w/2"/>
                                          </p:val>
                                        </p:tav>
                                      </p:tavLst>
                                    </p:anim>
                                    <p:anim calcmode="lin" valueType="num">
                                      <p:cBhvr additive="base">
                                        <p:cTn id="455" dur="3000"/>
                                        <p:tgtEl>
                                          <p:spTgt spid="30"/>
                                        </p:tgtEl>
                                        <p:attrNameLst>
                                          <p:attrName>ppt_y</p:attrName>
                                        </p:attrNameLst>
                                      </p:cBhvr>
                                      <p:tavLst>
                                        <p:tav tm="0">
                                          <p:val>
                                            <p:strVal val="ppt_y"/>
                                          </p:val>
                                        </p:tav>
                                        <p:tav tm="100000">
                                          <p:val>
                                            <p:strVal val="ppt_y"/>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1+ppt_w/2"/>
                                          </p:val>
                                        </p:tav>
                                      </p:tavLst>
                                    </p:anim>
                                    <p:anim calcmode="lin" valueType="num">
                                      <p:cBhvr additive="base">
                                        <p:cTn id="459" dur="3000"/>
                                        <p:tgtEl>
                                          <p:spTgt spid="32"/>
                                        </p:tgtEl>
                                        <p:attrNameLst>
                                          <p:attrName>ppt_y</p:attrName>
                                        </p:attrNameLst>
                                      </p:cBhvr>
                                      <p:tavLst>
                                        <p:tav tm="0">
                                          <p:val>
                                            <p:strVal val="ppt_y"/>
                                          </p:val>
                                        </p:tav>
                                        <p:tav tm="100000">
                                          <p:val>
                                            <p:strVal val="ppt_y"/>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1+ppt_w/2"/>
                                          </p:val>
                                        </p:tav>
                                      </p:tavLst>
                                    </p:anim>
                                    <p:anim calcmode="lin" valueType="num">
                                      <p:cBhvr additive="base">
                                        <p:cTn id="463" dur="3000"/>
                                        <p:tgtEl>
                                          <p:spTgt spid="34"/>
                                        </p:tgtEl>
                                        <p:attrNameLst>
                                          <p:attrName>ppt_y</p:attrName>
                                        </p:attrNameLst>
                                      </p:cBhvr>
                                      <p:tavLst>
                                        <p:tav tm="0">
                                          <p:val>
                                            <p:strVal val="ppt_y"/>
                                          </p:val>
                                        </p:tav>
                                        <p:tav tm="100000">
                                          <p:val>
                                            <p:strVal val="ppt_y"/>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1+ppt_w/2"/>
                                          </p:val>
                                        </p:tav>
                                      </p:tavLst>
                                    </p:anim>
                                    <p:anim calcmode="lin" valueType="num">
                                      <p:cBhvr additive="base">
                                        <p:cTn id="467" dur="3000"/>
                                        <p:tgtEl>
                                          <p:spTgt spid="36"/>
                                        </p:tgtEl>
                                        <p:attrNameLst>
                                          <p:attrName>ppt_y</p:attrName>
                                        </p:attrNameLst>
                                      </p:cBhvr>
                                      <p:tavLst>
                                        <p:tav tm="0">
                                          <p:val>
                                            <p:strVal val="ppt_y"/>
                                          </p:val>
                                        </p:tav>
                                        <p:tav tm="100000">
                                          <p:val>
                                            <p:strVal val="ppt_y"/>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1+ppt_w/2"/>
                                          </p:val>
                                        </p:tav>
                                      </p:tavLst>
                                    </p:anim>
                                    <p:anim calcmode="lin" valueType="num">
                                      <p:cBhvr additive="base">
                                        <p:cTn id="471" dur="3000"/>
                                        <p:tgtEl>
                                          <p:spTgt spid="38"/>
                                        </p:tgtEl>
                                        <p:attrNameLst>
                                          <p:attrName>ppt_y</p:attrName>
                                        </p:attrNameLst>
                                      </p:cBhvr>
                                      <p:tavLst>
                                        <p:tav tm="0">
                                          <p:val>
                                            <p:strVal val="ppt_y"/>
                                          </p:val>
                                        </p:tav>
                                        <p:tav tm="100000">
                                          <p:val>
                                            <p:strVal val="ppt_y"/>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272"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2/3*#ppt_w"/>
                                          </p:val>
                                        </p:tav>
                                        <p:tav tm="100000">
                                          <p:val>
                                            <p:strVal val="#ppt_w"/>
                                          </p:val>
                                        </p:tav>
                                      </p:tavLst>
                                    </p:anim>
                                    <p:anim calcmode="lin" valueType="num">
                                      <p:cBhvr>
                                        <p:cTn id="480" dur="3000" fill="hold"/>
                                        <p:tgtEl>
                                          <p:spTgt spid="4"/>
                                        </p:tgtEl>
                                        <p:attrNameLst>
                                          <p:attrName>ppt_h</p:attrName>
                                        </p:attrNameLst>
                                      </p:cBhvr>
                                      <p:tavLst>
                                        <p:tav tm="0">
                                          <p:val>
                                            <p:strVal val="2/3*#ppt_h"/>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5.jpg"/>
          <p:cNvPicPr>
            <a:picLocks noChangeAspect="1"/>
          </p:cNvPicPr>
          <p:nvPr/>
        </p:nvPicPr>
        <p:blipFill>
          <a:blip r:embed="rId2"/>
          <a:stretch>
            <a:fillRect/>
          </a:stretch>
        </p:blipFill>
        <p:spPr>
          <a:xfrm>
            <a:off x="1486" y="0"/>
            <a:ext cx="9141027" cy="6858000"/>
          </a:xfrm>
          <a:prstGeom prst="rect">
            <a:avLst/>
          </a:prstGeom>
        </p:spPr>
      </p:pic>
      <p:sp>
        <p:nvSpPr>
          <p:cNvPr id="5" name="4 Rectángulo"/>
          <p:cNvSpPr/>
          <p:nvPr/>
        </p:nvSpPr>
        <p:spPr>
          <a:xfrm>
            <a:off x="2571736" y="1428736"/>
            <a:ext cx="500066" cy="4071966"/>
          </a:xfrm>
          <a:prstGeom prst="rect">
            <a:avLst/>
          </a:prstGeom>
          <a:solidFill>
            <a:srgbClr val="5A229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643702" y="1428736"/>
            <a:ext cx="500066" cy="4071966"/>
          </a:xfrm>
          <a:prstGeom prst="rect">
            <a:avLst/>
          </a:prstGeom>
          <a:solidFill>
            <a:srgbClr val="5A229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643438" y="-1071594"/>
            <a:ext cx="428628" cy="4572032"/>
          </a:xfrm>
          <a:prstGeom prst="rect">
            <a:avLst/>
          </a:prstGeom>
          <a:solidFill>
            <a:srgbClr val="5A229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643438" y="3429000"/>
            <a:ext cx="428628" cy="4572032"/>
          </a:xfrm>
          <a:prstGeom prst="rect">
            <a:avLst/>
          </a:prstGeom>
          <a:solidFill>
            <a:srgbClr val="5A229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143240" y="1500174"/>
            <a:ext cx="500066" cy="3929090"/>
          </a:xfrm>
          <a:prstGeom prst="rect">
            <a:avLst/>
          </a:prstGeom>
          <a:solidFill>
            <a:srgbClr val="A83ED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072198" y="1428736"/>
            <a:ext cx="500066" cy="4000528"/>
          </a:xfrm>
          <a:prstGeom prst="rect">
            <a:avLst/>
          </a:prstGeom>
          <a:solidFill>
            <a:srgbClr val="A83ED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4643438" y="-24"/>
            <a:ext cx="428628" cy="3429024"/>
          </a:xfrm>
          <a:prstGeom prst="rect">
            <a:avLst/>
          </a:prstGeom>
          <a:solidFill>
            <a:srgbClr val="A83ED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4638676" y="3505200"/>
            <a:ext cx="438152" cy="3429024"/>
          </a:xfrm>
          <a:prstGeom prst="rect">
            <a:avLst/>
          </a:prstGeom>
          <a:solidFill>
            <a:srgbClr val="A83ED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14744" y="2000240"/>
            <a:ext cx="500066" cy="2928958"/>
          </a:xfrm>
          <a:prstGeom prst="rect">
            <a:avLst/>
          </a:prstGeom>
          <a:solidFill>
            <a:srgbClr val="9966FF"/>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500694" y="2000240"/>
            <a:ext cx="500066" cy="2928958"/>
          </a:xfrm>
          <a:prstGeom prst="rect">
            <a:avLst/>
          </a:prstGeom>
          <a:solidFill>
            <a:srgbClr val="9966FF"/>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4643438" y="1071546"/>
            <a:ext cx="428628" cy="2286016"/>
          </a:xfrm>
          <a:prstGeom prst="rect">
            <a:avLst/>
          </a:prstGeom>
          <a:solidFill>
            <a:srgbClr val="9966FF"/>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4643438" y="3571876"/>
            <a:ext cx="428628" cy="2286016"/>
          </a:xfrm>
          <a:prstGeom prst="rect">
            <a:avLst/>
          </a:prstGeom>
          <a:solidFill>
            <a:srgbClr val="9966FF"/>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horizontal)">
                                      <p:cBhvr>
                                        <p:cTn id="58" dur="3000"/>
                                        <p:tgtEl>
                                          <p:spTgt spid="5"/>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3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3000"/>
                                        <p:tgtEl>
                                          <p:spTgt spid="8"/>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horizontal)">
                                      <p:cBhvr>
                                        <p:cTn id="70" dur="3000"/>
                                        <p:tgtEl>
                                          <p:spTgt spid="9"/>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linds(horizontal)">
                                      <p:cBhvr>
                                        <p:cTn id="73" dur="3000"/>
                                        <p:tgtEl>
                                          <p:spTgt spid="10"/>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linds(vertical)">
                                      <p:cBhvr>
                                        <p:cTn id="79" dur="3000"/>
                                        <p:tgtEl>
                                          <p:spTgt spid="12"/>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linds(horizontal)">
                                      <p:cBhvr>
                                        <p:cTn id="82" dur="3000"/>
                                        <p:tgtEl>
                                          <p:spTgt spid="13"/>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blinds(horizontal)">
                                      <p:cBhvr>
                                        <p:cTn id="85" dur="3000"/>
                                        <p:tgtEl>
                                          <p:spTgt spid="14"/>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linds(vertical)">
                                      <p:cBhvr>
                                        <p:cTn id="88" dur="3000"/>
                                        <p:tgtEl>
                                          <p:spTgt spid="15"/>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vertical)">
                                      <p:cBhvr>
                                        <p:cTn id="91" dur="3000"/>
                                        <p:tgtEl>
                                          <p:spTgt spid="16"/>
                                        </p:tgtEl>
                                      </p:cBhvr>
                                    </p:animEffec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ppt_y"/>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ppt_x"/>
                                          </p:val>
                                        </p:tav>
                                      </p:tavLst>
                                    </p:anim>
                                    <p:anim calcmode="lin" valueType="num">
                                      <p:cBhvr additive="base">
                                        <p:cTn id="119" dur="3000"/>
                                        <p:tgtEl>
                                          <p:spTgt spid="7"/>
                                        </p:tgtEl>
                                        <p:attrNameLst>
                                          <p:attrName>ppt_y</p:attrName>
                                        </p:attrNameLst>
                                      </p:cBhvr>
                                      <p:tavLst>
                                        <p:tav tm="0">
                                          <p:val>
                                            <p:strVal val="ppt_y"/>
                                          </p:val>
                                        </p:tav>
                                        <p:tav tm="100000">
                                          <p:val>
                                            <p:strVal val="1+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ppt_x"/>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ppt_x"/>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ppt_x"/>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9"/>
                                        </p:tgtEl>
                                      </p:cBhvr>
                                    </p:animEffect>
                                    <p:set>
                                      <p:cBhvr>
                                        <p:cTn id="146" dur="1" fill="hold">
                                          <p:stCondLst>
                                            <p:cond delay="2999"/>
                                          </p:stCondLst>
                                        </p:cTn>
                                        <p:tgtEl>
                                          <p:spTgt spid="9"/>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3"/>
                                        </p:tgtEl>
                                      </p:cBhvr>
                                    </p:animEffect>
                                    <p:set>
                                      <p:cBhvr>
                                        <p:cTn id="149" dur="1" fill="hold">
                                          <p:stCondLst>
                                            <p:cond delay="2999"/>
                                          </p:stCondLst>
                                        </p:cTn>
                                        <p:tgtEl>
                                          <p:spTgt spid="13"/>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6"/>
                                        </p:tgtEl>
                                      </p:cBhvr>
                                    </p:animEffect>
                                    <p:set>
                                      <p:cBhvr>
                                        <p:cTn id="152" dur="1" fill="hold">
                                          <p:stCondLst>
                                            <p:cond delay="2999"/>
                                          </p:stCondLst>
                                        </p:cTn>
                                        <p:tgtEl>
                                          <p:spTgt spid="6"/>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0"/>
                                        </p:tgtEl>
                                      </p:cBhvr>
                                    </p:animEffect>
                                    <p:set>
                                      <p:cBhvr>
                                        <p:cTn id="155" dur="1" fill="hold">
                                          <p:stCondLst>
                                            <p:cond delay="2999"/>
                                          </p:stCondLst>
                                        </p:cTn>
                                        <p:tgtEl>
                                          <p:spTgt spid="10"/>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4"/>
                                        </p:tgtEl>
                                      </p:cBhvr>
                                    </p:animEffect>
                                    <p:set>
                                      <p:cBhvr>
                                        <p:cTn id="158" dur="1" fill="hold">
                                          <p:stCondLst>
                                            <p:cond delay="2999"/>
                                          </p:stCondLst>
                                        </p:cTn>
                                        <p:tgtEl>
                                          <p:spTgt spid="14"/>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3000"/>
                                        <p:tgtEl>
                                          <p:spTgt spid="11"/>
                                        </p:tgtEl>
                                      </p:cBhvr>
                                    </p:animEffect>
                                    <p:set>
                                      <p:cBhvr>
                                        <p:cTn id="164" dur="1" fill="hold">
                                          <p:stCondLst>
                                            <p:cond delay="2999"/>
                                          </p:stCondLst>
                                        </p:cTn>
                                        <p:tgtEl>
                                          <p:spTgt spid="11"/>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3000"/>
                                        <p:tgtEl>
                                          <p:spTgt spid="15"/>
                                        </p:tgtEl>
                                      </p:cBhvr>
                                    </p:animEffect>
                                    <p:set>
                                      <p:cBhvr>
                                        <p:cTn id="167" dur="1" fill="hold">
                                          <p:stCondLst>
                                            <p:cond delay="2999"/>
                                          </p:stCondLst>
                                        </p:cTn>
                                        <p:tgtEl>
                                          <p:spTgt spid="15"/>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3000"/>
                                        <p:tgtEl>
                                          <p:spTgt spid="8"/>
                                        </p:tgtEl>
                                      </p:cBhvr>
                                    </p:animEffect>
                                    <p:set>
                                      <p:cBhvr>
                                        <p:cTn id="170" dur="1" fill="hold">
                                          <p:stCondLst>
                                            <p:cond delay="2999"/>
                                          </p:stCondLst>
                                        </p:cTn>
                                        <p:tgtEl>
                                          <p:spTgt spid="8"/>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3000"/>
                                        <p:tgtEl>
                                          <p:spTgt spid="12"/>
                                        </p:tgtEl>
                                      </p:cBhvr>
                                    </p:animEffect>
                                    <p:set>
                                      <p:cBhvr>
                                        <p:cTn id="173" dur="1" fill="hold">
                                          <p:stCondLst>
                                            <p:cond delay="2999"/>
                                          </p:stCondLst>
                                        </p:cTn>
                                        <p:tgtEl>
                                          <p:spTgt spid="12"/>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16"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fltVal val="0"/>
                                          </p:val>
                                        </p:tav>
                                        <p:tav tm="100000">
                                          <p:val>
                                            <p:strVal val="#ppt_w"/>
                                          </p:val>
                                        </p:tav>
                                      </p:tavLst>
                                    </p:anim>
                                    <p:anim calcmode="lin" valueType="num">
                                      <p:cBhvr>
                                        <p:cTn id="180" dur="3000" fill="hold"/>
                                        <p:tgtEl>
                                          <p:spTgt spid="4"/>
                                        </p:tgtEl>
                                        <p:attrNameLst>
                                          <p:attrName>ppt_h</p:attrName>
                                        </p:attrNameLst>
                                      </p:cBhvr>
                                      <p:tavLst>
                                        <p:tav tm="0">
                                          <p:val>
                                            <p:fltVal val="0"/>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6.jpg"/>
          <p:cNvPicPr>
            <a:picLocks noChangeAspect="1"/>
          </p:cNvPicPr>
          <p:nvPr/>
        </p:nvPicPr>
        <p:blipFill>
          <a:blip r:embed="rId2"/>
          <a:stretch>
            <a:fillRect/>
          </a:stretch>
        </p:blipFill>
        <p:spPr>
          <a:xfrm>
            <a:off x="11875" y="0"/>
            <a:ext cx="9120249" cy="6858000"/>
          </a:xfrm>
          <a:prstGeom prst="rect">
            <a:avLst/>
          </a:prstGeom>
        </p:spPr>
      </p:pic>
      <p:sp>
        <p:nvSpPr>
          <p:cNvPr id="5" name="4 Lágrima"/>
          <p:cNvSpPr/>
          <p:nvPr/>
        </p:nvSpPr>
        <p:spPr>
          <a:xfrm rot="399298">
            <a:off x="2009410" y="3438178"/>
            <a:ext cx="2786082" cy="2786082"/>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928782" y="714368"/>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049856">
            <a:off x="4888793" y="888273"/>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4" y="3571888"/>
            <a:ext cx="2928982" cy="2928958"/>
          </a:xfrm>
          <a:prstGeom prst="teardrop">
            <a:avLst/>
          </a:prstGeom>
          <a:blipFill>
            <a:blip r:embed="rId3"/>
            <a:stretch>
              <a:fillRect/>
            </a:stretch>
          </a:blipFill>
          <a:ln>
            <a:solidFill>
              <a:srgbClr val="7030A0"/>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6" fill="hold" grpId="2"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12" fill="hold" grpId="2"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0-ppt_w/2"/>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0-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3" presetClass="entr" presetSubtype="1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fltVal val="0"/>
                                          </p:val>
                                        </p:tav>
                                        <p:tav tm="100000">
                                          <p:val>
                                            <p:strVal val="#ppt_w"/>
                                          </p:val>
                                        </p:tav>
                                      </p:tavLst>
                                    </p:anim>
                                    <p:anim calcmode="lin" valueType="num">
                                      <p:cBhvr>
                                        <p:cTn id="52" dur="3000" fill="hold"/>
                                        <p:tgtEl>
                                          <p:spTgt spid="4"/>
                                        </p:tgtEl>
                                        <p:attrNameLst>
                                          <p:attrName>ppt_h</p:attrName>
                                        </p:attrNameLst>
                                      </p:cBhvr>
                                      <p:tavLst>
                                        <p:tav tm="0">
                                          <p:val>
                                            <p:fltVal val="0"/>
                                          </p:val>
                                        </p:tav>
                                        <p:tav tm="100000">
                                          <p:val>
                                            <p:strVal val="#ppt_h"/>
                                          </p:val>
                                        </p:tav>
                                      </p:tavLst>
                                    </p:anim>
                                  </p:childTnLst>
                                </p:cTn>
                              </p:par>
                              <p:par>
                                <p:cTn id="53" presetID="6"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circle(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7.jpg"/>
          <p:cNvPicPr>
            <a:picLocks noChangeAspect="1"/>
          </p:cNvPicPr>
          <p:nvPr/>
        </p:nvPicPr>
        <p:blipFill>
          <a:blip r:embed="rId2"/>
          <a:stretch>
            <a:fillRect/>
          </a:stretch>
        </p:blipFill>
        <p:spPr>
          <a:xfrm>
            <a:off x="5945" y="0"/>
            <a:ext cx="9132109" cy="6858000"/>
          </a:xfrm>
          <a:prstGeom prst="rect">
            <a:avLst/>
          </a:prstGeom>
        </p:spPr>
      </p:pic>
      <p:sp>
        <p:nvSpPr>
          <p:cNvPr id="5" name="4 Anillo"/>
          <p:cNvSpPr/>
          <p:nvPr/>
        </p:nvSpPr>
        <p:spPr>
          <a:xfrm>
            <a:off x="1357290" y="-6698"/>
            <a:ext cx="6786610" cy="6864698"/>
          </a:xfrm>
          <a:prstGeom prst="donut">
            <a:avLst>
              <a:gd name="adj" fmla="val 10494"/>
            </a:avLst>
          </a:prstGeom>
          <a:blipFill dpi="0" rotWithShape="1">
            <a:blip r:embed="rId3"/>
            <a:srcRect/>
            <a:stretch>
              <a:fillRect/>
            </a:stretch>
          </a:blipFill>
          <a:ln w="3175">
            <a:solidFill>
              <a:srgbClr val="9966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713064">
            <a:off x="2318587" y="1006580"/>
            <a:ext cx="4885883" cy="4875381"/>
          </a:xfrm>
          <a:prstGeom prst="donut">
            <a:avLst>
              <a:gd name="adj" fmla="val 10494"/>
            </a:avLst>
          </a:prstGeom>
          <a:blipFill dpi="0" rotWithShape="1">
            <a:blip r:embed="rId3"/>
            <a:srcRect/>
            <a:stretch>
              <a:fillRect/>
            </a:stretch>
          </a:blipFill>
          <a:ln w="3175">
            <a:solidFill>
              <a:srgbClr val="9966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1639562"/>
            <a:ext cx="3500462" cy="3575388"/>
          </a:xfrm>
          <a:prstGeom prst="donut">
            <a:avLst>
              <a:gd name="adj" fmla="val 14129"/>
            </a:avLst>
          </a:prstGeom>
          <a:blipFill dpi="0" rotWithShape="1">
            <a:blip r:embed="rId3"/>
            <a:srcRect/>
            <a:stretch>
              <a:fillRect/>
            </a:stretch>
          </a:blipFill>
          <a:ln w="3175">
            <a:solidFill>
              <a:srgbClr val="9966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811286">
            <a:off x="3522898" y="2230907"/>
            <a:ext cx="2437331" cy="2427236"/>
          </a:xfrm>
          <a:prstGeom prst="donut">
            <a:avLst>
              <a:gd name="adj" fmla="val 20559"/>
            </a:avLst>
          </a:prstGeom>
          <a:blipFill dpi="0" rotWithShape="1">
            <a:blip r:embed="rId3"/>
            <a:srcRect/>
            <a:stretch>
              <a:fillRect/>
            </a:stretch>
          </a:blipFill>
          <a:ln w="3175">
            <a:solidFill>
              <a:srgbClr val="9966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23" presetClass="entr" presetSubtype="16"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grpId="1"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xit" presetSubtype="288" fill="hold" grpId="2" nodeType="afterEffect">
                                  <p:stCondLst>
                                    <p:cond delay="0"/>
                                  </p:stCondLst>
                                  <p:childTnLst>
                                    <p:anim calcmode="lin" valueType="num">
                                      <p:cBhvr>
                                        <p:cTn id="34" dur="3000"/>
                                        <p:tgtEl>
                                          <p:spTgt spid="5"/>
                                        </p:tgtEl>
                                        <p:attrNameLst>
                                          <p:attrName>ppt_w</p:attrName>
                                        </p:attrNameLst>
                                      </p:cBhvr>
                                      <p:tavLst>
                                        <p:tav tm="0">
                                          <p:val>
                                            <p:strVal val="ppt_w"/>
                                          </p:val>
                                        </p:tav>
                                        <p:tav tm="100000">
                                          <p:val>
                                            <p:strVal val="2/3*ppt_w"/>
                                          </p:val>
                                        </p:tav>
                                      </p:tavLst>
                                    </p:anim>
                                    <p:anim calcmode="lin" valueType="num">
                                      <p:cBhvr>
                                        <p:cTn id="35" dur="3000"/>
                                        <p:tgtEl>
                                          <p:spTgt spid="5"/>
                                        </p:tgtEl>
                                        <p:attrNameLst>
                                          <p:attrName>ppt_h</p:attrName>
                                        </p:attrNameLst>
                                      </p:cBhvr>
                                      <p:tavLst>
                                        <p:tav tm="0">
                                          <p:val>
                                            <p:strVal val="ppt_h"/>
                                          </p:val>
                                        </p:tav>
                                        <p:tav tm="100000">
                                          <p:val>
                                            <p:strVal val="2/3*ppt_h"/>
                                          </p:val>
                                        </p:tav>
                                      </p:tavLst>
                                    </p:anim>
                                    <p:set>
                                      <p:cBhvr>
                                        <p:cTn id="36" dur="1" fill="hold">
                                          <p:stCondLst>
                                            <p:cond delay="2999"/>
                                          </p:stCondLst>
                                        </p:cTn>
                                        <p:tgtEl>
                                          <p:spTgt spid="5"/>
                                        </p:tgtEl>
                                        <p:attrNameLst>
                                          <p:attrName>style.visibility</p:attrName>
                                        </p:attrNameLst>
                                      </p:cBhvr>
                                      <p:to>
                                        <p:strVal val="hidden"/>
                                      </p:to>
                                    </p:set>
                                  </p:childTnLst>
                                </p:cTn>
                              </p:par>
                              <p:par>
                                <p:cTn id="37" presetID="23" presetClass="exit" presetSubtype="288" fill="hold" grpId="2" nodeType="withEffect">
                                  <p:stCondLst>
                                    <p:cond delay="0"/>
                                  </p:stCondLst>
                                  <p:childTnLst>
                                    <p:anim calcmode="lin" valueType="num">
                                      <p:cBhvr>
                                        <p:cTn id="38" dur="3000"/>
                                        <p:tgtEl>
                                          <p:spTgt spid="6"/>
                                        </p:tgtEl>
                                        <p:attrNameLst>
                                          <p:attrName>ppt_w</p:attrName>
                                        </p:attrNameLst>
                                      </p:cBhvr>
                                      <p:tavLst>
                                        <p:tav tm="0">
                                          <p:val>
                                            <p:strVal val="ppt_w"/>
                                          </p:val>
                                        </p:tav>
                                        <p:tav tm="100000">
                                          <p:val>
                                            <p:strVal val="2/3*ppt_w"/>
                                          </p:val>
                                        </p:tav>
                                      </p:tavLst>
                                    </p:anim>
                                    <p:anim calcmode="lin" valueType="num">
                                      <p:cBhvr>
                                        <p:cTn id="39" dur="3000"/>
                                        <p:tgtEl>
                                          <p:spTgt spid="6"/>
                                        </p:tgtEl>
                                        <p:attrNameLst>
                                          <p:attrName>ppt_h</p:attrName>
                                        </p:attrNameLst>
                                      </p:cBhvr>
                                      <p:tavLst>
                                        <p:tav tm="0">
                                          <p:val>
                                            <p:strVal val="ppt_h"/>
                                          </p:val>
                                        </p:tav>
                                        <p:tav tm="100000">
                                          <p:val>
                                            <p:strVal val="2/3*ppt_h"/>
                                          </p:val>
                                        </p:tav>
                                      </p:tavLst>
                                    </p:anim>
                                    <p:set>
                                      <p:cBhvr>
                                        <p:cTn id="40" dur="1" fill="hold">
                                          <p:stCondLst>
                                            <p:cond delay="2999"/>
                                          </p:stCondLst>
                                        </p:cTn>
                                        <p:tgtEl>
                                          <p:spTgt spid="6"/>
                                        </p:tgtEl>
                                        <p:attrNameLst>
                                          <p:attrName>style.visibility</p:attrName>
                                        </p:attrNameLst>
                                      </p:cBhvr>
                                      <p:to>
                                        <p:strVal val="hidden"/>
                                      </p:to>
                                    </p:set>
                                  </p:childTnLst>
                                </p:cTn>
                              </p:par>
                              <p:par>
                                <p:cTn id="41" presetID="23" presetClass="exit" presetSubtype="288" fill="hold" grpId="2" nodeType="withEffect">
                                  <p:stCondLst>
                                    <p:cond delay="0"/>
                                  </p:stCondLst>
                                  <p:childTnLst>
                                    <p:anim calcmode="lin" valueType="num">
                                      <p:cBhvr>
                                        <p:cTn id="42" dur="3000"/>
                                        <p:tgtEl>
                                          <p:spTgt spid="7"/>
                                        </p:tgtEl>
                                        <p:attrNameLst>
                                          <p:attrName>ppt_w</p:attrName>
                                        </p:attrNameLst>
                                      </p:cBhvr>
                                      <p:tavLst>
                                        <p:tav tm="0">
                                          <p:val>
                                            <p:strVal val="ppt_w"/>
                                          </p:val>
                                        </p:tav>
                                        <p:tav tm="100000">
                                          <p:val>
                                            <p:strVal val="2/3*ppt_w"/>
                                          </p:val>
                                        </p:tav>
                                      </p:tavLst>
                                    </p:anim>
                                    <p:anim calcmode="lin" valueType="num">
                                      <p:cBhvr>
                                        <p:cTn id="43" dur="3000"/>
                                        <p:tgtEl>
                                          <p:spTgt spid="7"/>
                                        </p:tgtEl>
                                        <p:attrNameLst>
                                          <p:attrName>ppt_h</p:attrName>
                                        </p:attrNameLst>
                                      </p:cBhvr>
                                      <p:tavLst>
                                        <p:tav tm="0">
                                          <p:val>
                                            <p:strVal val="ppt_h"/>
                                          </p:val>
                                        </p:tav>
                                        <p:tav tm="100000">
                                          <p:val>
                                            <p:strVal val="2/3*ppt_h"/>
                                          </p:val>
                                        </p:tav>
                                      </p:tavLst>
                                    </p:anim>
                                    <p:set>
                                      <p:cBhvr>
                                        <p:cTn id="44" dur="1" fill="hold">
                                          <p:stCondLst>
                                            <p:cond delay="2999"/>
                                          </p:stCondLst>
                                        </p:cTn>
                                        <p:tgtEl>
                                          <p:spTgt spid="7"/>
                                        </p:tgtEl>
                                        <p:attrNameLst>
                                          <p:attrName>style.visibility</p:attrName>
                                        </p:attrNameLst>
                                      </p:cBhvr>
                                      <p:to>
                                        <p:strVal val="hidden"/>
                                      </p:to>
                                    </p:set>
                                  </p:childTnLst>
                                </p:cTn>
                              </p:par>
                              <p:par>
                                <p:cTn id="45" presetID="23" presetClass="exit" presetSubtype="288" fill="hold" grpId="2" nodeType="withEffect">
                                  <p:stCondLst>
                                    <p:cond delay="0"/>
                                  </p:stCondLst>
                                  <p:childTnLst>
                                    <p:anim calcmode="lin" valueType="num">
                                      <p:cBhvr>
                                        <p:cTn id="46" dur="3000"/>
                                        <p:tgtEl>
                                          <p:spTgt spid="8"/>
                                        </p:tgtEl>
                                        <p:attrNameLst>
                                          <p:attrName>ppt_w</p:attrName>
                                        </p:attrNameLst>
                                      </p:cBhvr>
                                      <p:tavLst>
                                        <p:tav tm="0">
                                          <p:val>
                                            <p:strVal val="ppt_w"/>
                                          </p:val>
                                        </p:tav>
                                        <p:tav tm="100000">
                                          <p:val>
                                            <p:strVal val="2/3*ppt_w"/>
                                          </p:val>
                                        </p:tav>
                                      </p:tavLst>
                                    </p:anim>
                                    <p:anim calcmode="lin" valueType="num">
                                      <p:cBhvr>
                                        <p:cTn id="47" dur="3000"/>
                                        <p:tgtEl>
                                          <p:spTgt spid="8"/>
                                        </p:tgtEl>
                                        <p:attrNameLst>
                                          <p:attrName>ppt_h</p:attrName>
                                        </p:attrNameLst>
                                      </p:cBhvr>
                                      <p:tavLst>
                                        <p:tav tm="0">
                                          <p:val>
                                            <p:strVal val="ppt_h"/>
                                          </p:val>
                                        </p:tav>
                                        <p:tav tm="100000">
                                          <p:val>
                                            <p:strVal val="2/3*ppt_h"/>
                                          </p:val>
                                        </p:tav>
                                      </p:tavLst>
                                    </p:anim>
                                    <p:set>
                                      <p:cBhvr>
                                        <p:cTn id="48" dur="1" fill="hold">
                                          <p:stCondLst>
                                            <p:cond delay="2999"/>
                                          </p:stCondLst>
                                        </p:cTn>
                                        <p:tgtEl>
                                          <p:spTgt spid="8"/>
                                        </p:tgtEl>
                                        <p:attrNameLst>
                                          <p:attrName>style.visibility</p:attrName>
                                        </p:attrNameLst>
                                      </p:cBhvr>
                                      <p:to>
                                        <p:strVal val="hidden"/>
                                      </p:to>
                                    </p:set>
                                  </p:childTnLst>
                                </p:cTn>
                              </p:par>
                              <p:par>
                                <p:cTn id="49" presetID="21" presetClass="exit" presetSubtype="8" fill="hold" grpId="3" nodeType="withEffect">
                                  <p:stCondLst>
                                    <p:cond delay="0"/>
                                  </p:stCondLst>
                                  <p:childTnLst>
                                    <p:animEffect transition="out" filter="wheel(8)">
                                      <p:cBhvr>
                                        <p:cTn id="50" dur="3000"/>
                                        <p:tgtEl>
                                          <p:spTgt spid="5"/>
                                        </p:tgtEl>
                                      </p:cBhvr>
                                    </p:animEffect>
                                    <p:set>
                                      <p:cBhvr>
                                        <p:cTn id="51" dur="1" fill="hold">
                                          <p:stCondLst>
                                            <p:cond delay="2999"/>
                                          </p:stCondLst>
                                        </p:cTn>
                                        <p:tgtEl>
                                          <p:spTgt spid="5"/>
                                        </p:tgtEl>
                                        <p:attrNameLst>
                                          <p:attrName>style.visibility</p:attrName>
                                        </p:attrNameLst>
                                      </p:cBhvr>
                                      <p:to>
                                        <p:strVal val="hidden"/>
                                      </p:to>
                                    </p:set>
                                  </p:childTnLst>
                                </p:cTn>
                              </p:par>
                              <p:par>
                                <p:cTn id="52" presetID="21" presetClass="exit" presetSubtype="8" fill="hold" grpId="3" nodeType="withEffect">
                                  <p:stCondLst>
                                    <p:cond delay="0"/>
                                  </p:stCondLst>
                                  <p:childTnLst>
                                    <p:animEffect transition="out" filter="wheel(8)">
                                      <p:cBhvr>
                                        <p:cTn id="53" dur="3000"/>
                                        <p:tgtEl>
                                          <p:spTgt spid="6"/>
                                        </p:tgtEl>
                                      </p:cBhvr>
                                    </p:animEffect>
                                    <p:set>
                                      <p:cBhvr>
                                        <p:cTn id="54" dur="1" fill="hold">
                                          <p:stCondLst>
                                            <p:cond delay="2999"/>
                                          </p:stCondLst>
                                        </p:cTn>
                                        <p:tgtEl>
                                          <p:spTgt spid="6"/>
                                        </p:tgtEl>
                                        <p:attrNameLst>
                                          <p:attrName>style.visibility</p:attrName>
                                        </p:attrNameLst>
                                      </p:cBhvr>
                                      <p:to>
                                        <p:strVal val="hidden"/>
                                      </p:to>
                                    </p:set>
                                  </p:childTnLst>
                                </p:cTn>
                              </p:par>
                              <p:par>
                                <p:cTn id="55" presetID="21" presetClass="exit" presetSubtype="8" fill="hold" grpId="3" nodeType="withEffect">
                                  <p:stCondLst>
                                    <p:cond delay="0"/>
                                  </p:stCondLst>
                                  <p:childTnLst>
                                    <p:animEffect transition="out" filter="wheel(8)">
                                      <p:cBhvr>
                                        <p:cTn id="56" dur="3000"/>
                                        <p:tgtEl>
                                          <p:spTgt spid="7"/>
                                        </p:tgtEl>
                                      </p:cBhvr>
                                    </p:animEffect>
                                    <p:set>
                                      <p:cBhvr>
                                        <p:cTn id="57" dur="1" fill="hold">
                                          <p:stCondLst>
                                            <p:cond delay="2999"/>
                                          </p:stCondLst>
                                        </p:cTn>
                                        <p:tgtEl>
                                          <p:spTgt spid="7"/>
                                        </p:tgtEl>
                                        <p:attrNameLst>
                                          <p:attrName>style.visibility</p:attrName>
                                        </p:attrNameLst>
                                      </p:cBhvr>
                                      <p:to>
                                        <p:strVal val="hidden"/>
                                      </p:to>
                                    </p:set>
                                  </p:childTnLst>
                                </p:cTn>
                              </p:par>
                              <p:par>
                                <p:cTn id="58" presetID="21" presetClass="exit" presetSubtype="8" fill="hold" grpId="3" nodeType="withEffect">
                                  <p:stCondLst>
                                    <p:cond delay="0"/>
                                  </p:stCondLst>
                                  <p:childTnLst>
                                    <p:animEffect transition="out" filter="wheel(8)">
                                      <p:cBhvr>
                                        <p:cTn id="59" dur="3000"/>
                                        <p:tgtEl>
                                          <p:spTgt spid="8"/>
                                        </p:tgtEl>
                                      </p:cBhvr>
                                    </p:animEffect>
                                    <p:set>
                                      <p:cBhvr>
                                        <p:cTn id="60" dur="1" fill="hold">
                                          <p:stCondLst>
                                            <p:cond delay="2999"/>
                                          </p:stCondLst>
                                        </p:cTn>
                                        <p:tgtEl>
                                          <p:spTgt spid="8"/>
                                        </p:tgtEl>
                                        <p:attrNameLst>
                                          <p:attrName>style.visibility</p:attrName>
                                        </p:attrNameLst>
                                      </p:cBhvr>
                                      <p:to>
                                        <p:strVal val="hidden"/>
                                      </p:to>
                                    </p:set>
                                  </p:childTnLst>
                                </p:cTn>
                              </p:par>
                              <p:par>
                                <p:cTn id="61" presetID="8" presetClass="emph" presetSubtype="0" fill="hold" grpId="4"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grpId="4"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grpId="4"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fill="hold" grpId="4" nodeType="withEffect">
                                  <p:stCondLst>
                                    <p:cond delay="0"/>
                                  </p:stCondLst>
                                  <p:childTnLst>
                                    <p:animRot by="-21600000">
                                      <p:cBhvr>
                                        <p:cTn id="68" dur="3000" fill="hold"/>
                                        <p:tgtEl>
                                          <p:spTgt spid="8"/>
                                        </p:tgtEl>
                                        <p:attrNameLst>
                                          <p:attrName>r</p:attrName>
                                        </p:attrNameLst>
                                      </p:cBhvr>
                                    </p:animRo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fltVal val="0"/>
                                          </p:val>
                                        </p:tav>
                                        <p:tav tm="100000">
                                          <p:val>
                                            <p:strVal val="#ppt_w"/>
                                          </p:val>
                                        </p:tav>
                                      </p:tavLst>
                                    </p:anim>
                                    <p:anim calcmode="lin" valueType="num">
                                      <p:cBhvr>
                                        <p:cTn id="72" dur="3000" fill="hold"/>
                                        <p:tgtEl>
                                          <p:spTgt spid="4"/>
                                        </p:tgtEl>
                                        <p:attrNameLst>
                                          <p:attrName>ppt_h</p:attrName>
                                        </p:attrNameLst>
                                      </p:cBhvr>
                                      <p:tavLst>
                                        <p:tav tm="0">
                                          <p:val>
                                            <p:fltVal val="0"/>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9.jpg"/>
          <p:cNvPicPr>
            <a:picLocks noChangeAspect="1"/>
          </p:cNvPicPr>
          <p:nvPr/>
        </p:nvPicPr>
        <p:blipFill>
          <a:blip r:embed="rId2"/>
          <a:stretch>
            <a:fillRect/>
          </a:stretch>
        </p:blipFill>
        <p:spPr>
          <a:xfrm>
            <a:off x="0" y="0"/>
            <a:ext cx="9144000" cy="6858000"/>
          </a:xfrm>
          <a:prstGeom prst="rect">
            <a:avLst/>
          </a:prstGeom>
        </p:spPr>
      </p:pic>
      <p:sp>
        <p:nvSpPr>
          <p:cNvPr id="6" name="5 Elipse"/>
          <p:cNvSpPr/>
          <p:nvPr/>
        </p:nvSpPr>
        <p:spPr>
          <a:xfrm>
            <a:off x="0"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71472" y="114298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285852" y="221455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071670" y="328612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714612" y="435769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678"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858116"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7143768" y="128586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429388" y="2285992"/>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786446" y="342900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5143504" y="450057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429124"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9" fill="hold" grpId="2"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0-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grpId="3"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1"/>
                                        </p:tgtEl>
                                        <p:attrNameLst>
                                          <p:attrName>r</p:attrName>
                                        </p:attrNameLst>
                                      </p:cBhvr>
                                    </p:animRot>
                                  </p:childTnLst>
                                </p:cTn>
                              </p:par>
                              <p:par>
                                <p:cTn id="117" presetID="2" presetClass="exit" presetSubtype="3"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1+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0-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1+ppt_w/2"/>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1+ppt_w/2"/>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1+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3"/>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4"/>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5"/>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6"/>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7"/>
                                        </p:tgtEl>
                                        <p:attrNameLst>
                                          <p:attrName>r</p:attrName>
                                        </p:attrNameLst>
                                      </p:cBhvr>
                                    </p:animRot>
                                  </p:childTnLst>
                                </p:cTn>
                              </p:par>
                              <p:par>
                                <p:cTn id="153" presetID="2" presetClass="entr" presetSubtype="4"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1+#ppt_h/2"/>
                                          </p:val>
                                        </p:tav>
                                        <p:tav tm="100000">
                                          <p:val>
                                            <p:strVal val="#ppt_y"/>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8.jpg"/>
          <p:cNvPicPr>
            <a:picLocks noChangeAspect="1"/>
          </p:cNvPicPr>
          <p:nvPr/>
        </p:nvPicPr>
        <p:blipFill>
          <a:blip r:embed="rId2"/>
          <a:stretch>
            <a:fillRect/>
          </a:stretch>
        </p:blipFill>
        <p:spPr>
          <a:xfrm>
            <a:off x="11875" y="0"/>
            <a:ext cx="9120249" cy="6858000"/>
          </a:xfrm>
          <a:prstGeom prst="rect">
            <a:avLst/>
          </a:prstGeom>
        </p:spPr>
      </p:pic>
      <p:sp>
        <p:nvSpPr>
          <p:cNvPr id="6" name="5 Luna"/>
          <p:cNvSpPr/>
          <p:nvPr/>
        </p:nvSpPr>
        <p:spPr>
          <a:xfrm rot="1221213">
            <a:off x="3717810" y="64140"/>
            <a:ext cx="4127133" cy="5755768"/>
          </a:xfrm>
          <a:prstGeom prst="moon">
            <a:avLst>
              <a:gd name="adj" fmla="val 12800"/>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20446817" flipH="1">
            <a:off x="1232009" y="132999"/>
            <a:ext cx="4492246" cy="5642810"/>
          </a:xfrm>
          <a:prstGeom prst="moon">
            <a:avLst>
              <a:gd name="adj" fmla="val 11434"/>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0446817" flipH="1">
            <a:off x="1093788" y="528212"/>
            <a:ext cx="3960986" cy="5229386"/>
          </a:xfrm>
          <a:prstGeom prst="moon">
            <a:avLst>
              <a:gd name="adj" fmla="val 11434"/>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221213">
            <a:off x="4544519" y="529585"/>
            <a:ext cx="3398671" cy="5342512"/>
          </a:xfrm>
          <a:prstGeom prst="moon">
            <a:avLst>
              <a:gd name="adj" fmla="val 12383"/>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0446817" flipH="1">
            <a:off x="984477" y="912588"/>
            <a:ext cx="3423677" cy="5026036"/>
          </a:xfrm>
          <a:prstGeom prst="moon">
            <a:avLst>
              <a:gd name="adj" fmla="val 11434"/>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221213">
            <a:off x="5074713" y="956853"/>
            <a:ext cx="2994284" cy="5106767"/>
          </a:xfrm>
          <a:prstGeom prst="moon">
            <a:avLst>
              <a:gd name="adj" fmla="val 13820"/>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0446817" flipH="1">
            <a:off x="960339" y="1295729"/>
            <a:ext cx="2897274" cy="4595410"/>
          </a:xfrm>
          <a:prstGeom prst="moon">
            <a:avLst>
              <a:gd name="adj" fmla="val 11434"/>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21213">
            <a:off x="5654295" y="1557579"/>
            <a:ext cx="2545019" cy="4483519"/>
          </a:xfrm>
          <a:prstGeom prst="moon">
            <a:avLst>
              <a:gd name="adj" fmla="val 13820"/>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3" presetClass="entr" presetSubtype="5" fill="hold" grpId="2"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vertical)">
                                      <p:cBhvr>
                                        <p:cTn id="58" dur="3000"/>
                                        <p:tgtEl>
                                          <p:spTgt spid="7"/>
                                        </p:tgtEl>
                                      </p:cBhvr>
                                    </p:animEffect>
                                  </p:childTnLst>
                                </p:cTn>
                              </p:par>
                              <p:par>
                                <p:cTn id="59" presetID="3" presetClass="entr" presetSubtype="5" fill="hold" grpId="2"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3000"/>
                                        <p:tgtEl>
                                          <p:spTgt spid="8"/>
                                        </p:tgtEl>
                                      </p:cBhvr>
                                    </p:animEffect>
                                  </p:childTnLst>
                                </p:cTn>
                              </p:par>
                              <p:par>
                                <p:cTn id="62" presetID="3" presetClass="entr" presetSubtype="5" fill="hold" grpId="2"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3000"/>
                                        <p:tgtEl>
                                          <p:spTgt spid="10"/>
                                        </p:tgtEl>
                                      </p:cBhvr>
                                    </p:animEffect>
                                  </p:childTnLst>
                                </p:cTn>
                              </p:par>
                              <p:par>
                                <p:cTn id="65" presetID="3" presetClass="entr" presetSubtype="5" fill="hold" grpId="2"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3000"/>
                                        <p:tgtEl>
                                          <p:spTgt spid="12"/>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linds(vertical)">
                                      <p:cBhvr>
                                        <p:cTn id="70" dur="3000"/>
                                        <p:tgtEl>
                                          <p:spTgt spid="6"/>
                                        </p:tgtEl>
                                      </p:cBhvr>
                                    </p:animEffect>
                                  </p:childTnLst>
                                </p:cTn>
                              </p:par>
                              <p:par>
                                <p:cTn id="71" presetID="3" presetClass="entr" presetSubtype="5" fill="hold" grpId="2"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3000"/>
                                        <p:tgtEl>
                                          <p:spTgt spid="9"/>
                                        </p:tgtEl>
                                      </p:cBhvr>
                                    </p:animEffect>
                                  </p:childTnLst>
                                </p:cTn>
                              </p:par>
                              <p:par>
                                <p:cTn id="74" presetID="3" presetClass="entr" presetSubtype="5"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2"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childTnLst>
                          </p:cTn>
                        </p:par>
                        <p:par>
                          <p:cTn id="80" fill="hold">
                            <p:stCondLst>
                              <p:cond delay="3000"/>
                            </p:stCondLst>
                            <p:childTnLst>
                              <p:par>
                                <p:cTn id="81" presetID="17" presetClass="exit" presetSubtype="8" fill="hold" grpId="3" nodeType="afterEffect">
                                  <p:stCondLst>
                                    <p:cond delay="0"/>
                                  </p:stCondLst>
                                  <p:childTnLst>
                                    <p:anim calcmode="lin" valueType="num">
                                      <p:cBhvr>
                                        <p:cTn id="82" dur="3000"/>
                                        <p:tgtEl>
                                          <p:spTgt spid="7"/>
                                        </p:tgtEl>
                                        <p:attrNameLst>
                                          <p:attrName>ppt_x</p:attrName>
                                        </p:attrNameLst>
                                      </p:cBhvr>
                                      <p:tavLst>
                                        <p:tav tm="0">
                                          <p:val>
                                            <p:strVal val="ppt_x"/>
                                          </p:val>
                                        </p:tav>
                                        <p:tav tm="100000">
                                          <p:val>
                                            <p:strVal val="ppt_x-ppt_w/2"/>
                                          </p:val>
                                        </p:tav>
                                      </p:tavLst>
                                    </p:anim>
                                    <p:anim calcmode="lin" valueType="num">
                                      <p:cBhvr>
                                        <p:cTn id="83" dur="3000"/>
                                        <p:tgtEl>
                                          <p:spTgt spid="7"/>
                                        </p:tgtEl>
                                        <p:attrNameLst>
                                          <p:attrName>ppt_y</p:attrName>
                                        </p:attrNameLst>
                                      </p:cBhvr>
                                      <p:tavLst>
                                        <p:tav tm="0">
                                          <p:val>
                                            <p:strVal val="ppt_y"/>
                                          </p:val>
                                        </p:tav>
                                        <p:tav tm="100000">
                                          <p:val>
                                            <p:strVal val="ppt_y"/>
                                          </p:val>
                                        </p:tav>
                                      </p:tavLst>
                                    </p:anim>
                                    <p:anim calcmode="lin" valueType="num">
                                      <p:cBhvr>
                                        <p:cTn id="84" dur="3000"/>
                                        <p:tgtEl>
                                          <p:spTgt spid="7"/>
                                        </p:tgtEl>
                                        <p:attrNameLst>
                                          <p:attrName>ppt_w</p:attrName>
                                        </p:attrNameLst>
                                      </p:cBhvr>
                                      <p:tavLst>
                                        <p:tav tm="0">
                                          <p:val>
                                            <p:strVal val="ppt_w"/>
                                          </p:val>
                                        </p:tav>
                                        <p:tav tm="100000">
                                          <p:val>
                                            <p:fltVal val="0"/>
                                          </p:val>
                                        </p:tav>
                                      </p:tavLst>
                                    </p:anim>
                                    <p:anim calcmode="lin" valueType="num">
                                      <p:cBhvr>
                                        <p:cTn id="85" dur="3000"/>
                                        <p:tgtEl>
                                          <p:spTgt spid="7"/>
                                        </p:tgtEl>
                                        <p:attrNameLst>
                                          <p:attrName>ppt_h</p:attrName>
                                        </p:attrNameLst>
                                      </p:cBhvr>
                                      <p:tavLst>
                                        <p:tav tm="0">
                                          <p:val>
                                            <p:strVal val="ppt_h"/>
                                          </p:val>
                                        </p:tav>
                                        <p:tav tm="100000">
                                          <p:val>
                                            <p:strVal val="ppt_h"/>
                                          </p:val>
                                        </p:tav>
                                      </p:tavLst>
                                    </p:anim>
                                    <p:set>
                                      <p:cBhvr>
                                        <p:cTn id="86" dur="1" fill="hold">
                                          <p:stCondLst>
                                            <p:cond delay="2999"/>
                                          </p:stCondLst>
                                        </p:cTn>
                                        <p:tgtEl>
                                          <p:spTgt spid="7"/>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ppt_w/2"/>
                                          </p:val>
                                        </p:tav>
                                      </p:tavLst>
                                    </p:anim>
                                    <p:anim calcmode="lin" valueType="num">
                                      <p:cBhvr>
                                        <p:cTn id="89" dur="3000"/>
                                        <p:tgtEl>
                                          <p:spTgt spid="8"/>
                                        </p:tgtEl>
                                        <p:attrNameLst>
                                          <p:attrName>ppt_y</p:attrName>
                                        </p:attrNameLst>
                                      </p:cBhvr>
                                      <p:tavLst>
                                        <p:tav tm="0">
                                          <p:val>
                                            <p:strVal val="ppt_y"/>
                                          </p:val>
                                        </p:tav>
                                        <p:tav tm="100000">
                                          <p:val>
                                            <p:strVal val="ppt_y"/>
                                          </p:val>
                                        </p:tav>
                                      </p:tavLst>
                                    </p:anim>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strVal val="ppt_h"/>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ppt_w/2"/>
                                          </p:val>
                                        </p:tav>
                                      </p:tavLst>
                                    </p:anim>
                                    <p:anim calcmode="lin" valueType="num">
                                      <p:cBhvr>
                                        <p:cTn id="95" dur="3000"/>
                                        <p:tgtEl>
                                          <p:spTgt spid="10"/>
                                        </p:tgtEl>
                                        <p:attrNameLst>
                                          <p:attrName>ppt_y</p:attrName>
                                        </p:attrNameLst>
                                      </p:cBhvr>
                                      <p:tavLst>
                                        <p:tav tm="0">
                                          <p:val>
                                            <p:strVal val="ppt_y"/>
                                          </p:val>
                                        </p:tav>
                                        <p:tav tm="100000">
                                          <p:val>
                                            <p:strVal val="ppt_y"/>
                                          </p:val>
                                        </p:tav>
                                      </p:tavLst>
                                    </p:anim>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strVal val="ppt_h"/>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ppt_w/2"/>
                                          </p:val>
                                        </p:tav>
                                      </p:tavLst>
                                    </p:anim>
                                    <p:anim calcmode="lin" valueType="num">
                                      <p:cBhvr>
                                        <p:cTn id="101" dur="3000"/>
                                        <p:tgtEl>
                                          <p:spTgt spid="12"/>
                                        </p:tgtEl>
                                        <p:attrNameLst>
                                          <p:attrName>ppt_y</p:attrName>
                                        </p:attrNameLst>
                                      </p:cBhvr>
                                      <p:tavLst>
                                        <p:tav tm="0">
                                          <p:val>
                                            <p:strVal val="ppt_y"/>
                                          </p:val>
                                        </p:tav>
                                        <p:tav tm="100000">
                                          <p:val>
                                            <p:strVal val="ppt_y"/>
                                          </p:val>
                                        </p:tav>
                                      </p:tavLst>
                                    </p:anim>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strVal val="ppt_h"/>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ppt_w/2"/>
                                          </p:val>
                                        </p:tav>
                                      </p:tavLst>
                                    </p:anim>
                                    <p:anim calcmode="lin" valueType="num">
                                      <p:cBhvr>
                                        <p:cTn id="107" dur="3000"/>
                                        <p:tgtEl>
                                          <p:spTgt spid="6"/>
                                        </p:tgtEl>
                                        <p:attrNameLst>
                                          <p:attrName>ppt_y</p:attrName>
                                        </p:attrNameLst>
                                      </p:cBhvr>
                                      <p:tavLst>
                                        <p:tav tm="0">
                                          <p:val>
                                            <p:strVal val="ppt_y"/>
                                          </p:val>
                                        </p:tav>
                                        <p:tav tm="100000">
                                          <p:val>
                                            <p:strVal val="ppt_y"/>
                                          </p:val>
                                        </p:tav>
                                      </p:tavLst>
                                    </p:anim>
                                    <p:anim calcmode="lin" valueType="num">
                                      <p:cBhvr>
                                        <p:cTn id="108" dur="3000"/>
                                        <p:tgtEl>
                                          <p:spTgt spid="6"/>
                                        </p:tgtEl>
                                        <p:attrNameLst>
                                          <p:attrName>ppt_w</p:attrName>
                                        </p:attrNameLst>
                                      </p:cBhvr>
                                      <p:tavLst>
                                        <p:tav tm="0">
                                          <p:val>
                                            <p:strVal val="ppt_w"/>
                                          </p:val>
                                        </p:tav>
                                        <p:tav tm="100000">
                                          <p:val>
                                            <p:fltVal val="0"/>
                                          </p:val>
                                        </p:tav>
                                      </p:tavLst>
                                    </p:anim>
                                    <p:anim calcmode="lin" valueType="num">
                                      <p:cBhvr>
                                        <p:cTn id="109" dur="3000"/>
                                        <p:tgtEl>
                                          <p:spTgt spid="6"/>
                                        </p:tgtEl>
                                        <p:attrNameLst>
                                          <p:attrName>ppt_h</p:attrName>
                                        </p:attrNameLst>
                                      </p:cBhvr>
                                      <p:tavLst>
                                        <p:tav tm="0">
                                          <p:val>
                                            <p:strVal val="ppt_h"/>
                                          </p:val>
                                        </p:tav>
                                        <p:tav tm="100000">
                                          <p:val>
                                            <p:strVal val="ppt_h"/>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3000"/>
                                        <p:tgtEl>
                                          <p:spTgt spid="9"/>
                                        </p:tgtEl>
                                        <p:attrNameLst>
                                          <p:attrName>ppt_x</p:attrName>
                                        </p:attrNameLst>
                                      </p:cBhvr>
                                      <p:tavLst>
                                        <p:tav tm="0">
                                          <p:val>
                                            <p:strVal val="ppt_x"/>
                                          </p:val>
                                        </p:tav>
                                        <p:tav tm="100000">
                                          <p:val>
                                            <p:strVal val="ppt_x+ppt_w/2"/>
                                          </p:val>
                                        </p:tav>
                                      </p:tavLst>
                                    </p:anim>
                                    <p:anim calcmode="lin" valueType="num">
                                      <p:cBhvr>
                                        <p:cTn id="113" dur="3000"/>
                                        <p:tgtEl>
                                          <p:spTgt spid="9"/>
                                        </p:tgtEl>
                                        <p:attrNameLst>
                                          <p:attrName>ppt_y</p:attrName>
                                        </p:attrNameLst>
                                      </p:cBhvr>
                                      <p:tavLst>
                                        <p:tav tm="0">
                                          <p:val>
                                            <p:strVal val="ppt_y"/>
                                          </p:val>
                                        </p:tav>
                                        <p:tav tm="100000">
                                          <p:val>
                                            <p:strVal val="ppt_y"/>
                                          </p:val>
                                        </p:tav>
                                      </p:tavLst>
                                    </p:anim>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strVal val="ppt_h"/>
                                          </p:val>
                                        </p:tav>
                                      </p:tavLst>
                                    </p:anim>
                                    <p:set>
                                      <p:cBhvr>
                                        <p:cTn id="116" dur="1" fill="hold">
                                          <p:stCondLst>
                                            <p:cond delay="2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3000"/>
                                        <p:tgtEl>
                                          <p:spTgt spid="11"/>
                                        </p:tgtEl>
                                        <p:attrNameLst>
                                          <p:attrName>ppt_x</p:attrName>
                                        </p:attrNameLst>
                                      </p:cBhvr>
                                      <p:tavLst>
                                        <p:tav tm="0">
                                          <p:val>
                                            <p:strVal val="ppt_x"/>
                                          </p:val>
                                        </p:tav>
                                        <p:tav tm="100000">
                                          <p:val>
                                            <p:strVal val="ppt_x+ppt_w/2"/>
                                          </p:val>
                                        </p:tav>
                                      </p:tavLst>
                                    </p:anim>
                                    <p:anim calcmode="lin" valueType="num">
                                      <p:cBhvr>
                                        <p:cTn id="119" dur="3000"/>
                                        <p:tgtEl>
                                          <p:spTgt spid="11"/>
                                        </p:tgtEl>
                                        <p:attrNameLst>
                                          <p:attrName>ppt_y</p:attrName>
                                        </p:attrNameLst>
                                      </p:cBhvr>
                                      <p:tavLst>
                                        <p:tav tm="0">
                                          <p:val>
                                            <p:strVal val="ppt_y"/>
                                          </p:val>
                                        </p:tav>
                                        <p:tav tm="100000">
                                          <p:val>
                                            <p:strVal val="ppt_y"/>
                                          </p:val>
                                        </p:tav>
                                      </p:tavLst>
                                    </p:anim>
                                    <p:anim calcmode="lin" valueType="num">
                                      <p:cBhvr>
                                        <p:cTn id="120" dur="3000"/>
                                        <p:tgtEl>
                                          <p:spTgt spid="11"/>
                                        </p:tgtEl>
                                        <p:attrNameLst>
                                          <p:attrName>ppt_w</p:attrName>
                                        </p:attrNameLst>
                                      </p:cBhvr>
                                      <p:tavLst>
                                        <p:tav tm="0">
                                          <p:val>
                                            <p:strVal val="ppt_w"/>
                                          </p:val>
                                        </p:tav>
                                        <p:tav tm="100000">
                                          <p:val>
                                            <p:fltVal val="0"/>
                                          </p:val>
                                        </p:tav>
                                      </p:tavLst>
                                    </p:anim>
                                    <p:anim calcmode="lin" valueType="num">
                                      <p:cBhvr>
                                        <p:cTn id="121" dur="3000"/>
                                        <p:tgtEl>
                                          <p:spTgt spid="11"/>
                                        </p:tgtEl>
                                        <p:attrNameLst>
                                          <p:attrName>ppt_h</p:attrName>
                                        </p:attrNameLst>
                                      </p:cBhvr>
                                      <p:tavLst>
                                        <p:tav tm="0">
                                          <p:val>
                                            <p:strVal val="ppt_h"/>
                                          </p:val>
                                        </p:tav>
                                        <p:tav tm="100000">
                                          <p:val>
                                            <p:strVal val="ppt_h"/>
                                          </p:val>
                                        </p:tav>
                                      </p:tavLst>
                                    </p:anim>
                                    <p:set>
                                      <p:cBhvr>
                                        <p:cTn id="122" dur="1" fill="hold">
                                          <p:stCondLst>
                                            <p:cond delay="2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3000"/>
                                        <p:tgtEl>
                                          <p:spTgt spid="13"/>
                                        </p:tgtEl>
                                        <p:attrNameLst>
                                          <p:attrName>ppt_x</p:attrName>
                                        </p:attrNameLst>
                                      </p:cBhvr>
                                      <p:tavLst>
                                        <p:tav tm="0">
                                          <p:val>
                                            <p:strVal val="ppt_x"/>
                                          </p:val>
                                        </p:tav>
                                        <p:tav tm="100000">
                                          <p:val>
                                            <p:strVal val="ppt_x+ppt_w/2"/>
                                          </p:val>
                                        </p:tav>
                                      </p:tavLst>
                                    </p:anim>
                                    <p:anim calcmode="lin" valueType="num">
                                      <p:cBhvr>
                                        <p:cTn id="125" dur="3000"/>
                                        <p:tgtEl>
                                          <p:spTgt spid="13"/>
                                        </p:tgtEl>
                                        <p:attrNameLst>
                                          <p:attrName>ppt_y</p:attrName>
                                        </p:attrNameLst>
                                      </p:cBhvr>
                                      <p:tavLst>
                                        <p:tav tm="0">
                                          <p:val>
                                            <p:strVal val="ppt_y"/>
                                          </p:val>
                                        </p:tav>
                                        <p:tav tm="100000">
                                          <p:val>
                                            <p:strVal val="ppt_y"/>
                                          </p:val>
                                        </p:tav>
                                      </p:tavLst>
                                    </p:anim>
                                    <p:anim calcmode="lin" valueType="num">
                                      <p:cBhvr>
                                        <p:cTn id="126" dur="3000"/>
                                        <p:tgtEl>
                                          <p:spTgt spid="13"/>
                                        </p:tgtEl>
                                        <p:attrNameLst>
                                          <p:attrName>ppt_w</p:attrName>
                                        </p:attrNameLst>
                                      </p:cBhvr>
                                      <p:tavLst>
                                        <p:tav tm="0">
                                          <p:val>
                                            <p:strVal val="ppt_w"/>
                                          </p:val>
                                        </p:tav>
                                        <p:tav tm="100000">
                                          <p:val>
                                            <p:fltVal val="0"/>
                                          </p:val>
                                        </p:tav>
                                      </p:tavLst>
                                    </p:anim>
                                    <p:anim calcmode="lin" valueType="num">
                                      <p:cBhvr>
                                        <p:cTn id="127" dur="3000"/>
                                        <p:tgtEl>
                                          <p:spTgt spid="13"/>
                                        </p:tgtEl>
                                        <p:attrNameLst>
                                          <p:attrName>ppt_h</p:attrName>
                                        </p:attrNameLst>
                                      </p:cBhvr>
                                      <p:tavLst>
                                        <p:tav tm="0">
                                          <p:val>
                                            <p:strVal val="ppt_h"/>
                                          </p:val>
                                        </p:tav>
                                        <p:tav tm="100000">
                                          <p:val>
                                            <p:strVal val="ppt_h"/>
                                          </p:val>
                                        </p:tav>
                                      </p:tavLst>
                                    </p:anim>
                                    <p:set>
                                      <p:cBhvr>
                                        <p:cTn id="128" dur="1" fill="hold">
                                          <p:stCondLst>
                                            <p:cond delay="2999"/>
                                          </p:stCondLst>
                                        </p:cTn>
                                        <p:tgtEl>
                                          <p:spTgt spid="13"/>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5.jpg"/>
          <p:cNvPicPr>
            <a:picLocks noChangeAspect="1"/>
          </p:cNvPicPr>
          <p:nvPr/>
        </p:nvPicPr>
        <p:blipFill>
          <a:blip r:embed="rId2"/>
          <a:stretch>
            <a:fillRect/>
          </a:stretch>
        </p:blipFill>
        <p:spPr>
          <a:xfrm>
            <a:off x="1486" y="0"/>
            <a:ext cx="9141027" cy="6858000"/>
          </a:xfrm>
          <a:prstGeom prst="rect">
            <a:avLst/>
          </a:prstGeom>
        </p:spPr>
      </p:pic>
      <p:sp>
        <p:nvSpPr>
          <p:cNvPr id="6" name="5 Rectángulo"/>
          <p:cNvSpPr/>
          <p:nvPr/>
        </p:nvSpPr>
        <p:spPr>
          <a:xfrm rot="5400000">
            <a:off x="3857632" y="571492"/>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214822" y="571492"/>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3500442" y="12858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500574" y="12858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4714888" y="200022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3214690" y="207166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5000640" y="271460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2928938" y="278604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a:off x="2643186" y="342898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5286392" y="342898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2357434" y="414336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5572144" y="407193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2071682" y="48577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5857896" y="478631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6143648" y="550069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1785930" y="557212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6357962" y="600075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5400000">
            <a:off x="1500178" y="600075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30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30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3000"/>
                                        <p:tgtEl>
                                          <p:spTgt spid="15"/>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3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linds(horizontal)">
                                      <p:cBhvr>
                                        <p:cTn id="43" dur="3000"/>
                                        <p:tgtEl>
                                          <p:spTgt spid="17"/>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linds(horizontal)">
                                      <p:cBhvr>
                                        <p:cTn id="46" dur="3000"/>
                                        <p:tgtEl>
                                          <p:spTgt spid="18"/>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horizontal)">
                                      <p:cBhvr>
                                        <p:cTn id="49" dur="3000"/>
                                        <p:tgtEl>
                                          <p:spTgt spid="19"/>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linds(horizontal)">
                                      <p:cBhvr>
                                        <p:cTn id="52" dur="3000"/>
                                        <p:tgtEl>
                                          <p:spTgt spid="20"/>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linds(horizontal)">
                                      <p:cBhvr>
                                        <p:cTn id="55" dur="3000"/>
                                        <p:tgtEl>
                                          <p:spTgt spid="21"/>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blinds(horizontal)">
                                      <p:cBhvr>
                                        <p:cTn id="58" dur="3000"/>
                                        <p:tgtEl>
                                          <p:spTgt spid="22"/>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blinds(horizontal)">
                                      <p:cBhvr>
                                        <p:cTn id="61" dur="3000"/>
                                        <p:tgtEl>
                                          <p:spTgt spid="23"/>
                                        </p:tgtEl>
                                      </p:cBhvr>
                                    </p:animEffec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2" presetClass="entr" presetSubtype="3" fill="hold" grpId="2" nodeType="withEffect">
                                  <p:stCondLst>
                                    <p:cond delay="0"/>
                                  </p:stCondLst>
                                  <p:childTnLst>
                                    <p:set>
                                      <p:cBhvr>
                                        <p:cTn id="99" dur="1" fill="hold">
                                          <p:stCondLst>
                                            <p:cond delay="0"/>
                                          </p:stCondLst>
                                        </p:cTn>
                                        <p:tgtEl>
                                          <p:spTgt spid="6"/>
                                        </p:tgtEl>
                                        <p:attrNameLst>
                                          <p:attrName>style.visibility</p:attrName>
                                        </p:attrNameLst>
                                      </p:cBhvr>
                                      <p:to>
                                        <p:strVal val="visible"/>
                                      </p:to>
                                    </p:set>
                                    <p:anim calcmode="lin" valueType="num">
                                      <p:cBhvr additive="base">
                                        <p:cTn id="100" dur="3000" fill="hold"/>
                                        <p:tgtEl>
                                          <p:spTgt spid="6"/>
                                        </p:tgtEl>
                                        <p:attrNameLst>
                                          <p:attrName>ppt_x</p:attrName>
                                        </p:attrNameLst>
                                      </p:cBhvr>
                                      <p:tavLst>
                                        <p:tav tm="0">
                                          <p:val>
                                            <p:strVal val="1+#ppt_w/2"/>
                                          </p:val>
                                        </p:tav>
                                        <p:tav tm="100000">
                                          <p:val>
                                            <p:strVal val="#ppt_x"/>
                                          </p:val>
                                        </p:tav>
                                      </p:tavLst>
                                    </p:anim>
                                    <p:anim calcmode="lin" valueType="num">
                                      <p:cBhvr additive="base">
                                        <p:cTn id="101" dur="3000" fill="hold"/>
                                        <p:tgtEl>
                                          <p:spTgt spid="6"/>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additive="base">
                                        <p:cTn id="104" dur="3000" fill="hold"/>
                                        <p:tgtEl>
                                          <p:spTgt spid="8"/>
                                        </p:tgtEl>
                                        <p:attrNameLst>
                                          <p:attrName>ppt_x</p:attrName>
                                        </p:attrNameLst>
                                      </p:cBhvr>
                                      <p:tavLst>
                                        <p:tav tm="0">
                                          <p:val>
                                            <p:strVal val="1+#ppt_w/2"/>
                                          </p:val>
                                        </p:tav>
                                        <p:tav tm="100000">
                                          <p:val>
                                            <p:strVal val="#ppt_x"/>
                                          </p:val>
                                        </p:tav>
                                      </p:tavLst>
                                    </p:anim>
                                    <p:anim calcmode="lin" valueType="num">
                                      <p:cBhvr additive="base">
                                        <p:cTn id="105" dur="3000" fill="hold"/>
                                        <p:tgtEl>
                                          <p:spTgt spid="8"/>
                                        </p:tgtEl>
                                        <p:attrNameLst>
                                          <p:attrName>ppt_y</p:attrName>
                                        </p:attrNameLst>
                                      </p:cBhvr>
                                      <p:tavLst>
                                        <p:tav tm="0">
                                          <p:val>
                                            <p:strVal val="0-#ppt_h/2"/>
                                          </p:val>
                                        </p:tav>
                                        <p:tav tm="100000">
                                          <p:val>
                                            <p:strVal val="#ppt_y"/>
                                          </p:val>
                                        </p:tav>
                                      </p:tavLst>
                                    </p:anim>
                                  </p:childTnLst>
                                </p:cTn>
                              </p:par>
                              <p:par>
                                <p:cTn id="106" presetID="2" presetClass="entr" presetSubtype="3" fill="hold" grpId="2" nodeType="withEffect">
                                  <p:stCondLst>
                                    <p:cond delay="0"/>
                                  </p:stCondLst>
                                  <p:childTnLst>
                                    <p:set>
                                      <p:cBhvr>
                                        <p:cTn id="107" dur="1" fill="hold">
                                          <p:stCondLst>
                                            <p:cond delay="0"/>
                                          </p:stCondLst>
                                        </p:cTn>
                                        <p:tgtEl>
                                          <p:spTgt spid="11"/>
                                        </p:tgtEl>
                                        <p:attrNameLst>
                                          <p:attrName>style.visibility</p:attrName>
                                        </p:attrNameLst>
                                      </p:cBhvr>
                                      <p:to>
                                        <p:strVal val="visible"/>
                                      </p:to>
                                    </p:set>
                                    <p:anim calcmode="lin" valueType="num">
                                      <p:cBhvr additive="base">
                                        <p:cTn id="108" dur="3000" fill="hold"/>
                                        <p:tgtEl>
                                          <p:spTgt spid="11"/>
                                        </p:tgtEl>
                                        <p:attrNameLst>
                                          <p:attrName>ppt_x</p:attrName>
                                        </p:attrNameLst>
                                      </p:cBhvr>
                                      <p:tavLst>
                                        <p:tav tm="0">
                                          <p:val>
                                            <p:strVal val="1+#ppt_w/2"/>
                                          </p:val>
                                        </p:tav>
                                        <p:tav tm="100000">
                                          <p:val>
                                            <p:strVal val="#ppt_x"/>
                                          </p:val>
                                        </p:tav>
                                      </p:tavLst>
                                    </p:anim>
                                    <p:anim calcmode="lin" valueType="num">
                                      <p:cBhvr additive="base">
                                        <p:cTn id="109" dur="3000" fill="hold"/>
                                        <p:tgtEl>
                                          <p:spTgt spid="11"/>
                                        </p:tgtEl>
                                        <p:attrNameLst>
                                          <p:attrName>ppt_y</p:attrName>
                                        </p:attrNameLst>
                                      </p:cBhvr>
                                      <p:tavLst>
                                        <p:tav tm="0">
                                          <p:val>
                                            <p:strVal val="0-#ppt_h/2"/>
                                          </p:val>
                                        </p:tav>
                                        <p:tav tm="100000">
                                          <p:val>
                                            <p:strVal val="#ppt_y"/>
                                          </p:val>
                                        </p:tav>
                                      </p:tavLst>
                                    </p:anim>
                                  </p:childTnLst>
                                </p:cTn>
                              </p:par>
                              <p:par>
                                <p:cTn id="110" presetID="2" presetClass="entr" presetSubtype="3" fill="hold" grpId="2"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3000" fill="hold"/>
                                        <p:tgtEl>
                                          <p:spTgt spid="13"/>
                                        </p:tgtEl>
                                        <p:attrNameLst>
                                          <p:attrName>ppt_x</p:attrName>
                                        </p:attrNameLst>
                                      </p:cBhvr>
                                      <p:tavLst>
                                        <p:tav tm="0">
                                          <p:val>
                                            <p:strVal val="1+#ppt_w/2"/>
                                          </p:val>
                                        </p:tav>
                                        <p:tav tm="100000">
                                          <p:val>
                                            <p:strVal val="#ppt_x"/>
                                          </p:val>
                                        </p:tav>
                                      </p:tavLst>
                                    </p:anim>
                                    <p:anim calcmode="lin" valueType="num">
                                      <p:cBhvr additive="base">
                                        <p:cTn id="113" dur="3000" fill="hold"/>
                                        <p:tgtEl>
                                          <p:spTgt spid="13"/>
                                        </p:tgtEl>
                                        <p:attrNameLst>
                                          <p:attrName>ppt_y</p:attrName>
                                        </p:attrNameLst>
                                      </p:cBhvr>
                                      <p:tavLst>
                                        <p:tav tm="0">
                                          <p:val>
                                            <p:strVal val="0-#ppt_h/2"/>
                                          </p:val>
                                        </p:tav>
                                        <p:tav tm="100000">
                                          <p:val>
                                            <p:strVal val="#ppt_y"/>
                                          </p:val>
                                        </p:tav>
                                      </p:tavLst>
                                    </p:anim>
                                  </p:childTnLst>
                                </p:cTn>
                              </p:par>
                              <p:par>
                                <p:cTn id="114" presetID="2" presetClass="entr" presetSubtype="3" fill="hold" grpId="2" nodeType="with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additive="base">
                                        <p:cTn id="116" dur="3000" fill="hold"/>
                                        <p:tgtEl>
                                          <p:spTgt spid="14"/>
                                        </p:tgtEl>
                                        <p:attrNameLst>
                                          <p:attrName>ppt_x</p:attrName>
                                        </p:attrNameLst>
                                      </p:cBhvr>
                                      <p:tavLst>
                                        <p:tav tm="0">
                                          <p:val>
                                            <p:strVal val="1+#ppt_w/2"/>
                                          </p:val>
                                        </p:tav>
                                        <p:tav tm="100000">
                                          <p:val>
                                            <p:strVal val="#ppt_x"/>
                                          </p:val>
                                        </p:tav>
                                      </p:tavLst>
                                    </p:anim>
                                    <p:anim calcmode="lin" valueType="num">
                                      <p:cBhvr additive="base">
                                        <p:cTn id="117" dur="3000" fill="hold"/>
                                        <p:tgtEl>
                                          <p:spTgt spid="14"/>
                                        </p:tgtEl>
                                        <p:attrNameLst>
                                          <p:attrName>ppt_y</p:attrName>
                                        </p:attrNameLst>
                                      </p:cBhvr>
                                      <p:tavLst>
                                        <p:tav tm="0">
                                          <p:val>
                                            <p:strVal val="0-#ppt_h/2"/>
                                          </p:val>
                                        </p:tav>
                                        <p:tav tm="100000">
                                          <p:val>
                                            <p:strVal val="#ppt_y"/>
                                          </p:val>
                                        </p:tav>
                                      </p:tavLst>
                                    </p:anim>
                                  </p:childTnLst>
                                </p:cTn>
                              </p:par>
                              <p:par>
                                <p:cTn id="118" presetID="2" presetClass="entr" presetSubtype="3" fill="hold" grpId="2" nodeType="with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3000" fill="hold"/>
                                        <p:tgtEl>
                                          <p:spTgt spid="16"/>
                                        </p:tgtEl>
                                        <p:attrNameLst>
                                          <p:attrName>ppt_x</p:attrName>
                                        </p:attrNameLst>
                                      </p:cBhvr>
                                      <p:tavLst>
                                        <p:tav tm="0">
                                          <p:val>
                                            <p:strVal val="1+#ppt_w/2"/>
                                          </p:val>
                                        </p:tav>
                                        <p:tav tm="100000">
                                          <p:val>
                                            <p:strVal val="#ppt_x"/>
                                          </p:val>
                                        </p:tav>
                                      </p:tavLst>
                                    </p:anim>
                                    <p:anim calcmode="lin" valueType="num">
                                      <p:cBhvr additive="base">
                                        <p:cTn id="121" dur="3000" fill="hold"/>
                                        <p:tgtEl>
                                          <p:spTgt spid="16"/>
                                        </p:tgtEl>
                                        <p:attrNameLst>
                                          <p:attrName>ppt_y</p:attrName>
                                        </p:attrNameLst>
                                      </p:cBhvr>
                                      <p:tavLst>
                                        <p:tav tm="0">
                                          <p:val>
                                            <p:strVal val="0-#ppt_h/2"/>
                                          </p:val>
                                        </p:tav>
                                        <p:tav tm="100000">
                                          <p:val>
                                            <p:strVal val="#ppt_y"/>
                                          </p:val>
                                        </p:tav>
                                      </p:tavLst>
                                    </p:anim>
                                  </p:childTnLst>
                                </p:cTn>
                              </p:par>
                              <p:par>
                                <p:cTn id="122" presetID="2" presetClass="entr" presetSubtype="3" fill="hold" grpId="2" nodeType="withEffect">
                                  <p:stCondLst>
                                    <p:cond delay="0"/>
                                  </p:stCondLst>
                                  <p:childTnLst>
                                    <p:set>
                                      <p:cBhvr>
                                        <p:cTn id="123" dur="1" fill="hold">
                                          <p:stCondLst>
                                            <p:cond delay="0"/>
                                          </p:stCondLst>
                                        </p:cTn>
                                        <p:tgtEl>
                                          <p:spTgt spid="18"/>
                                        </p:tgtEl>
                                        <p:attrNameLst>
                                          <p:attrName>style.visibility</p:attrName>
                                        </p:attrNameLst>
                                      </p:cBhvr>
                                      <p:to>
                                        <p:strVal val="visible"/>
                                      </p:to>
                                    </p:set>
                                    <p:anim calcmode="lin" valueType="num">
                                      <p:cBhvr additive="base">
                                        <p:cTn id="124" dur="3000" fill="hold"/>
                                        <p:tgtEl>
                                          <p:spTgt spid="18"/>
                                        </p:tgtEl>
                                        <p:attrNameLst>
                                          <p:attrName>ppt_x</p:attrName>
                                        </p:attrNameLst>
                                      </p:cBhvr>
                                      <p:tavLst>
                                        <p:tav tm="0">
                                          <p:val>
                                            <p:strVal val="1+#ppt_w/2"/>
                                          </p:val>
                                        </p:tav>
                                        <p:tav tm="100000">
                                          <p:val>
                                            <p:strVal val="#ppt_x"/>
                                          </p:val>
                                        </p:tav>
                                      </p:tavLst>
                                    </p:anim>
                                    <p:anim calcmode="lin" valueType="num">
                                      <p:cBhvr additive="base">
                                        <p:cTn id="125" dur="3000" fill="hold"/>
                                        <p:tgtEl>
                                          <p:spTgt spid="18"/>
                                        </p:tgtEl>
                                        <p:attrNameLst>
                                          <p:attrName>ppt_y</p:attrName>
                                        </p:attrNameLst>
                                      </p:cBhvr>
                                      <p:tavLst>
                                        <p:tav tm="0">
                                          <p:val>
                                            <p:strVal val="0-#ppt_h/2"/>
                                          </p:val>
                                        </p:tav>
                                        <p:tav tm="100000">
                                          <p:val>
                                            <p:strVal val="#ppt_y"/>
                                          </p:val>
                                        </p:tav>
                                      </p:tavLst>
                                    </p:anim>
                                  </p:childTnLst>
                                </p:cTn>
                              </p:par>
                              <p:par>
                                <p:cTn id="126" presetID="2" presetClass="entr" presetSubtype="3" fill="hold" grpId="2" nodeType="withEffect">
                                  <p:stCondLst>
                                    <p:cond delay="0"/>
                                  </p:stCondLst>
                                  <p:childTnLst>
                                    <p:set>
                                      <p:cBhvr>
                                        <p:cTn id="127" dur="1" fill="hold">
                                          <p:stCondLst>
                                            <p:cond delay="0"/>
                                          </p:stCondLst>
                                        </p:cTn>
                                        <p:tgtEl>
                                          <p:spTgt spid="21"/>
                                        </p:tgtEl>
                                        <p:attrNameLst>
                                          <p:attrName>style.visibility</p:attrName>
                                        </p:attrNameLst>
                                      </p:cBhvr>
                                      <p:to>
                                        <p:strVal val="visible"/>
                                      </p:to>
                                    </p:set>
                                    <p:anim calcmode="lin" valueType="num">
                                      <p:cBhvr additive="base">
                                        <p:cTn id="128" dur="3000" fill="hold"/>
                                        <p:tgtEl>
                                          <p:spTgt spid="21"/>
                                        </p:tgtEl>
                                        <p:attrNameLst>
                                          <p:attrName>ppt_x</p:attrName>
                                        </p:attrNameLst>
                                      </p:cBhvr>
                                      <p:tavLst>
                                        <p:tav tm="0">
                                          <p:val>
                                            <p:strVal val="1+#ppt_w/2"/>
                                          </p:val>
                                        </p:tav>
                                        <p:tav tm="100000">
                                          <p:val>
                                            <p:strVal val="#ppt_x"/>
                                          </p:val>
                                        </p:tav>
                                      </p:tavLst>
                                    </p:anim>
                                    <p:anim calcmode="lin" valueType="num">
                                      <p:cBhvr additive="base">
                                        <p:cTn id="129" dur="3000" fill="hold"/>
                                        <p:tgtEl>
                                          <p:spTgt spid="21"/>
                                        </p:tgtEl>
                                        <p:attrNameLst>
                                          <p:attrName>ppt_y</p:attrName>
                                        </p:attrNameLst>
                                      </p:cBhvr>
                                      <p:tavLst>
                                        <p:tav tm="0">
                                          <p:val>
                                            <p:strVal val="0-#ppt_h/2"/>
                                          </p:val>
                                        </p:tav>
                                        <p:tav tm="100000">
                                          <p:val>
                                            <p:strVal val="#ppt_y"/>
                                          </p:val>
                                        </p:tav>
                                      </p:tavLst>
                                    </p:anim>
                                  </p:childTnLst>
                                </p:cTn>
                              </p:par>
                              <p:par>
                                <p:cTn id="130" presetID="2" presetClass="entr" presetSubtype="3" fill="hold" grpId="2"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3000" fill="hold"/>
                                        <p:tgtEl>
                                          <p:spTgt spid="23"/>
                                        </p:tgtEl>
                                        <p:attrNameLst>
                                          <p:attrName>ppt_x</p:attrName>
                                        </p:attrNameLst>
                                      </p:cBhvr>
                                      <p:tavLst>
                                        <p:tav tm="0">
                                          <p:val>
                                            <p:strVal val="1+#ppt_w/2"/>
                                          </p:val>
                                        </p:tav>
                                        <p:tav tm="100000">
                                          <p:val>
                                            <p:strVal val="#ppt_x"/>
                                          </p:val>
                                        </p:tav>
                                      </p:tavLst>
                                    </p:anim>
                                    <p:anim calcmode="lin" valueType="num">
                                      <p:cBhvr additive="base">
                                        <p:cTn id="133" dur="3000" fill="hold"/>
                                        <p:tgtEl>
                                          <p:spTgt spid="23"/>
                                        </p:tgtEl>
                                        <p:attrNameLst>
                                          <p:attrName>ppt_y</p:attrName>
                                        </p:attrNameLst>
                                      </p:cBhvr>
                                      <p:tavLst>
                                        <p:tav tm="0">
                                          <p:val>
                                            <p:strVal val="0-#ppt_h/2"/>
                                          </p:val>
                                        </p:tav>
                                        <p:tav tm="100000">
                                          <p:val>
                                            <p:strVal val="#ppt_y"/>
                                          </p:val>
                                        </p:tav>
                                      </p:tavLst>
                                    </p:anim>
                                  </p:childTnLst>
                                </p:cTn>
                              </p:par>
                              <p:par>
                                <p:cTn id="134" presetID="2" presetClass="entr" presetSubtype="9" fill="hold" grpId="2" nodeType="withEffect">
                                  <p:stCondLst>
                                    <p:cond delay="0"/>
                                  </p:stCondLst>
                                  <p:childTnLst>
                                    <p:set>
                                      <p:cBhvr>
                                        <p:cTn id="135" dur="1" fill="hold">
                                          <p:stCondLst>
                                            <p:cond delay="0"/>
                                          </p:stCondLst>
                                        </p:cTn>
                                        <p:tgtEl>
                                          <p:spTgt spid="7"/>
                                        </p:tgtEl>
                                        <p:attrNameLst>
                                          <p:attrName>style.visibility</p:attrName>
                                        </p:attrNameLst>
                                      </p:cBhvr>
                                      <p:to>
                                        <p:strVal val="visible"/>
                                      </p:to>
                                    </p:set>
                                    <p:anim calcmode="lin" valueType="num">
                                      <p:cBhvr additive="base">
                                        <p:cTn id="136" dur="3000" fill="hold"/>
                                        <p:tgtEl>
                                          <p:spTgt spid="7"/>
                                        </p:tgtEl>
                                        <p:attrNameLst>
                                          <p:attrName>ppt_x</p:attrName>
                                        </p:attrNameLst>
                                      </p:cBhvr>
                                      <p:tavLst>
                                        <p:tav tm="0">
                                          <p:val>
                                            <p:strVal val="0-#ppt_w/2"/>
                                          </p:val>
                                        </p:tav>
                                        <p:tav tm="100000">
                                          <p:val>
                                            <p:strVal val="#ppt_x"/>
                                          </p:val>
                                        </p:tav>
                                      </p:tavLst>
                                    </p:anim>
                                    <p:anim calcmode="lin" valueType="num">
                                      <p:cBhvr additive="base">
                                        <p:cTn id="137" dur="3000" fill="hold"/>
                                        <p:tgtEl>
                                          <p:spTgt spid="7"/>
                                        </p:tgtEl>
                                        <p:attrNameLst>
                                          <p:attrName>ppt_y</p:attrName>
                                        </p:attrNameLst>
                                      </p:cBhvr>
                                      <p:tavLst>
                                        <p:tav tm="0">
                                          <p:val>
                                            <p:strVal val="0-#ppt_h/2"/>
                                          </p:val>
                                        </p:tav>
                                        <p:tav tm="100000">
                                          <p:val>
                                            <p:strVal val="#ppt_y"/>
                                          </p:val>
                                        </p:tav>
                                      </p:tavLst>
                                    </p:anim>
                                  </p:childTnLst>
                                </p:cTn>
                              </p:par>
                              <p:par>
                                <p:cTn id="138" presetID="2" presetClass="entr" presetSubtype="9" fill="hold" grpId="2" nodeType="withEffect">
                                  <p:stCondLst>
                                    <p:cond delay="0"/>
                                  </p:stCondLst>
                                  <p:childTnLst>
                                    <p:set>
                                      <p:cBhvr>
                                        <p:cTn id="139" dur="1" fill="hold">
                                          <p:stCondLst>
                                            <p:cond delay="0"/>
                                          </p:stCondLst>
                                        </p:cTn>
                                        <p:tgtEl>
                                          <p:spTgt spid="9"/>
                                        </p:tgtEl>
                                        <p:attrNameLst>
                                          <p:attrName>style.visibility</p:attrName>
                                        </p:attrNameLst>
                                      </p:cBhvr>
                                      <p:to>
                                        <p:strVal val="visible"/>
                                      </p:to>
                                    </p:set>
                                    <p:anim calcmode="lin" valueType="num">
                                      <p:cBhvr additive="base">
                                        <p:cTn id="140" dur="3000" fill="hold"/>
                                        <p:tgtEl>
                                          <p:spTgt spid="9"/>
                                        </p:tgtEl>
                                        <p:attrNameLst>
                                          <p:attrName>ppt_x</p:attrName>
                                        </p:attrNameLst>
                                      </p:cBhvr>
                                      <p:tavLst>
                                        <p:tav tm="0">
                                          <p:val>
                                            <p:strVal val="0-#ppt_w/2"/>
                                          </p:val>
                                        </p:tav>
                                        <p:tav tm="100000">
                                          <p:val>
                                            <p:strVal val="#ppt_x"/>
                                          </p:val>
                                        </p:tav>
                                      </p:tavLst>
                                    </p:anim>
                                    <p:anim calcmode="lin" valueType="num">
                                      <p:cBhvr additive="base">
                                        <p:cTn id="141" dur="3000" fill="hold"/>
                                        <p:tgtEl>
                                          <p:spTgt spid="9"/>
                                        </p:tgtEl>
                                        <p:attrNameLst>
                                          <p:attrName>ppt_y</p:attrName>
                                        </p:attrNameLst>
                                      </p:cBhvr>
                                      <p:tavLst>
                                        <p:tav tm="0">
                                          <p:val>
                                            <p:strVal val="0-#ppt_h/2"/>
                                          </p:val>
                                        </p:tav>
                                        <p:tav tm="100000">
                                          <p:val>
                                            <p:strVal val="#ppt_y"/>
                                          </p:val>
                                        </p:tav>
                                      </p:tavLst>
                                    </p:anim>
                                  </p:childTnLst>
                                </p:cTn>
                              </p:par>
                              <p:par>
                                <p:cTn id="142" presetID="2" presetClass="entr" presetSubtype="9" fill="hold" grpId="2" nodeType="withEffect">
                                  <p:stCondLst>
                                    <p:cond delay="0"/>
                                  </p:stCondLst>
                                  <p:childTnLst>
                                    <p:set>
                                      <p:cBhvr>
                                        <p:cTn id="143" dur="1" fill="hold">
                                          <p:stCondLst>
                                            <p:cond delay="0"/>
                                          </p:stCondLst>
                                        </p:cTn>
                                        <p:tgtEl>
                                          <p:spTgt spid="10"/>
                                        </p:tgtEl>
                                        <p:attrNameLst>
                                          <p:attrName>style.visibility</p:attrName>
                                        </p:attrNameLst>
                                      </p:cBhvr>
                                      <p:to>
                                        <p:strVal val="visible"/>
                                      </p:to>
                                    </p:set>
                                    <p:anim calcmode="lin" valueType="num">
                                      <p:cBhvr additive="base">
                                        <p:cTn id="144" dur="3000" fill="hold"/>
                                        <p:tgtEl>
                                          <p:spTgt spid="10"/>
                                        </p:tgtEl>
                                        <p:attrNameLst>
                                          <p:attrName>ppt_x</p:attrName>
                                        </p:attrNameLst>
                                      </p:cBhvr>
                                      <p:tavLst>
                                        <p:tav tm="0">
                                          <p:val>
                                            <p:strVal val="0-#ppt_w/2"/>
                                          </p:val>
                                        </p:tav>
                                        <p:tav tm="100000">
                                          <p:val>
                                            <p:strVal val="#ppt_x"/>
                                          </p:val>
                                        </p:tav>
                                      </p:tavLst>
                                    </p:anim>
                                    <p:anim calcmode="lin" valueType="num">
                                      <p:cBhvr additive="base">
                                        <p:cTn id="145" dur="3000" fill="hold"/>
                                        <p:tgtEl>
                                          <p:spTgt spid="10"/>
                                        </p:tgtEl>
                                        <p:attrNameLst>
                                          <p:attrName>ppt_y</p:attrName>
                                        </p:attrNameLst>
                                      </p:cBhvr>
                                      <p:tavLst>
                                        <p:tav tm="0">
                                          <p:val>
                                            <p:strVal val="0-#ppt_h/2"/>
                                          </p:val>
                                        </p:tav>
                                        <p:tav tm="100000">
                                          <p:val>
                                            <p:strVal val="#ppt_y"/>
                                          </p:val>
                                        </p:tav>
                                      </p:tavLst>
                                    </p:anim>
                                  </p:childTnLst>
                                </p:cTn>
                              </p:par>
                              <p:par>
                                <p:cTn id="146" presetID="2" presetClass="entr" presetSubtype="9" fill="hold" grpId="2" nodeType="withEffect">
                                  <p:stCondLst>
                                    <p:cond delay="0"/>
                                  </p:stCondLst>
                                  <p:childTnLst>
                                    <p:set>
                                      <p:cBhvr>
                                        <p:cTn id="147" dur="1" fill="hold">
                                          <p:stCondLst>
                                            <p:cond delay="0"/>
                                          </p:stCondLst>
                                        </p:cTn>
                                        <p:tgtEl>
                                          <p:spTgt spid="12"/>
                                        </p:tgtEl>
                                        <p:attrNameLst>
                                          <p:attrName>style.visibility</p:attrName>
                                        </p:attrNameLst>
                                      </p:cBhvr>
                                      <p:to>
                                        <p:strVal val="visible"/>
                                      </p:to>
                                    </p:set>
                                    <p:anim calcmode="lin" valueType="num">
                                      <p:cBhvr additive="base">
                                        <p:cTn id="148" dur="3000" fill="hold"/>
                                        <p:tgtEl>
                                          <p:spTgt spid="12"/>
                                        </p:tgtEl>
                                        <p:attrNameLst>
                                          <p:attrName>ppt_x</p:attrName>
                                        </p:attrNameLst>
                                      </p:cBhvr>
                                      <p:tavLst>
                                        <p:tav tm="0">
                                          <p:val>
                                            <p:strVal val="0-#ppt_w/2"/>
                                          </p:val>
                                        </p:tav>
                                        <p:tav tm="100000">
                                          <p:val>
                                            <p:strVal val="#ppt_x"/>
                                          </p:val>
                                        </p:tav>
                                      </p:tavLst>
                                    </p:anim>
                                    <p:anim calcmode="lin" valueType="num">
                                      <p:cBhvr additive="base">
                                        <p:cTn id="149" dur="3000" fill="hold"/>
                                        <p:tgtEl>
                                          <p:spTgt spid="12"/>
                                        </p:tgtEl>
                                        <p:attrNameLst>
                                          <p:attrName>ppt_y</p:attrName>
                                        </p:attrNameLst>
                                      </p:cBhvr>
                                      <p:tavLst>
                                        <p:tav tm="0">
                                          <p:val>
                                            <p:strVal val="0-#ppt_h/2"/>
                                          </p:val>
                                        </p:tav>
                                        <p:tav tm="100000">
                                          <p:val>
                                            <p:strVal val="#ppt_y"/>
                                          </p:val>
                                        </p:tav>
                                      </p:tavLst>
                                    </p:anim>
                                  </p:childTnLst>
                                </p:cTn>
                              </p:par>
                              <p:par>
                                <p:cTn id="150" presetID="2" presetClass="entr" presetSubtype="9" fill="hold" grpId="2" nodeType="withEffect">
                                  <p:stCondLst>
                                    <p:cond delay="0"/>
                                  </p:stCondLst>
                                  <p:childTnLst>
                                    <p:set>
                                      <p:cBhvr>
                                        <p:cTn id="151" dur="1" fill="hold">
                                          <p:stCondLst>
                                            <p:cond delay="0"/>
                                          </p:stCondLst>
                                        </p:cTn>
                                        <p:tgtEl>
                                          <p:spTgt spid="15"/>
                                        </p:tgtEl>
                                        <p:attrNameLst>
                                          <p:attrName>style.visibility</p:attrName>
                                        </p:attrNameLst>
                                      </p:cBhvr>
                                      <p:to>
                                        <p:strVal val="visible"/>
                                      </p:to>
                                    </p:set>
                                    <p:anim calcmode="lin" valueType="num">
                                      <p:cBhvr additive="base">
                                        <p:cTn id="152" dur="3000" fill="hold"/>
                                        <p:tgtEl>
                                          <p:spTgt spid="15"/>
                                        </p:tgtEl>
                                        <p:attrNameLst>
                                          <p:attrName>ppt_x</p:attrName>
                                        </p:attrNameLst>
                                      </p:cBhvr>
                                      <p:tavLst>
                                        <p:tav tm="0">
                                          <p:val>
                                            <p:strVal val="0-#ppt_w/2"/>
                                          </p:val>
                                        </p:tav>
                                        <p:tav tm="100000">
                                          <p:val>
                                            <p:strVal val="#ppt_x"/>
                                          </p:val>
                                        </p:tav>
                                      </p:tavLst>
                                    </p:anim>
                                    <p:anim calcmode="lin" valueType="num">
                                      <p:cBhvr additive="base">
                                        <p:cTn id="153" dur="3000" fill="hold"/>
                                        <p:tgtEl>
                                          <p:spTgt spid="15"/>
                                        </p:tgtEl>
                                        <p:attrNameLst>
                                          <p:attrName>ppt_y</p:attrName>
                                        </p:attrNameLst>
                                      </p:cBhvr>
                                      <p:tavLst>
                                        <p:tav tm="0">
                                          <p:val>
                                            <p:strVal val="0-#ppt_h/2"/>
                                          </p:val>
                                        </p:tav>
                                        <p:tav tm="100000">
                                          <p:val>
                                            <p:strVal val="#ppt_y"/>
                                          </p:val>
                                        </p:tav>
                                      </p:tavLst>
                                    </p:anim>
                                  </p:childTnLst>
                                </p:cTn>
                              </p:par>
                              <p:par>
                                <p:cTn id="154" presetID="2" presetClass="entr" presetSubtype="9" fill="hold" grpId="2" nodeType="withEffect">
                                  <p:stCondLst>
                                    <p:cond delay="0"/>
                                  </p:stCondLst>
                                  <p:childTnLst>
                                    <p:set>
                                      <p:cBhvr>
                                        <p:cTn id="155" dur="1" fill="hold">
                                          <p:stCondLst>
                                            <p:cond delay="0"/>
                                          </p:stCondLst>
                                        </p:cTn>
                                        <p:tgtEl>
                                          <p:spTgt spid="17"/>
                                        </p:tgtEl>
                                        <p:attrNameLst>
                                          <p:attrName>style.visibility</p:attrName>
                                        </p:attrNameLst>
                                      </p:cBhvr>
                                      <p:to>
                                        <p:strVal val="visible"/>
                                      </p:to>
                                    </p:set>
                                    <p:anim calcmode="lin" valueType="num">
                                      <p:cBhvr additive="base">
                                        <p:cTn id="156" dur="3000" fill="hold"/>
                                        <p:tgtEl>
                                          <p:spTgt spid="17"/>
                                        </p:tgtEl>
                                        <p:attrNameLst>
                                          <p:attrName>ppt_x</p:attrName>
                                        </p:attrNameLst>
                                      </p:cBhvr>
                                      <p:tavLst>
                                        <p:tav tm="0">
                                          <p:val>
                                            <p:strVal val="0-#ppt_w/2"/>
                                          </p:val>
                                        </p:tav>
                                        <p:tav tm="100000">
                                          <p:val>
                                            <p:strVal val="#ppt_x"/>
                                          </p:val>
                                        </p:tav>
                                      </p:tavLst>
                                    </p:anim>
                                    <p:anim calcmode="lin" valueType="num">
                                      <p:cBhvr additive="base">
                                        <p:cTn id="157" dur="3000" fill="hold"/>
                                        <p:tgtEl>
                                          <p:spTgt spid="17"/>
                                        </p:tgtEl>
                                        <p:attrNameLst>
                                          <p:attrName>ppt_y</p:attrName>
                                        </p:attrNameLst>
                                      </p:cBhvr>
                                      <p:tavLst>
                                        <p:tav tm="0">
                                          <p:val>
                                            <p:strVal val="0-#ppt_h/2"/>
                                          </p:val>
                                        </p:tav>
                                        <p:tav tm="100000">
                                          <p:val>
                                            <p:strVal val="#ppt_y"/>
                                          </p:val>
                                        </p:tav>
                                      </p:tavLst>
                                    </p:anim>
                                  </p:childTnLst>
                                </p:cTn>
                              </p:par>
                              <p:par>
                                <p:cTn id="158" presetID="2" presetClass="entr" presetSubtype="9" fill="hold" grpId="2" nodeType="withEffect">
                                  <p:stCondLst>
                                    <p:cond delay="0"/>
                                  </p:stCondLst>
                                  <p:childTnLst>
                                    <p:set>
                                      <p:cBhvr>
                                        <p:cTn id="159" dur="1" fill="hold">
                                          <p:stCondLst>
                                            <p:cond delay="0"/>
                                          </p:stCondLst>
                                        </p:cTn>
                                        <p:tgtEl>
                                          <p:spTgt spid="19"/>
                                        </p:tgtEl>
                                        <p:attrNameLst>
                                          <p:attrName>style.visibility</p:attrName>
                                        </p:attrNameLst>
                                      </p:cBhvr>
                                      <p:to>
                                        <p:strVal val="visible"/>
                                      </p:to>
                                    </p:set>
                                    <p:anim calcmode="lin" valueType="num">
                                      <p:cBhvr additive="base">
                                        <p:cTn id="160" dur="3000" fill="hold"/>
                                        <p:tgtEl>
                                          <p:spTgt spid="19"/>
                                        </p:tgtEl>
                                        <p:attrNameLst>
                                          <p:attrName>ppt_x</p:attrName>
                                        </p:attrNameLst>
                                      </p:cBhvr>
                                      <p:tavLst>
                                        <p:tav tm="0">
                                          <p:val>
                                            <p:strVal val="0-#ppt_w/2"/>
                                          </p:val>
                                        </p:tav>
                                        <p:tav tm="100000">
                                          <p:val>
                                            <p:strVal val="#ppt_x"/>
                                          </p:val>
                                        </p:tav>
                                      </p:tavLst>
                                    </p:anim>
                                    <p:anim calcmode="lin" valueType="num">
                                      <p:cBhvr additive="base">
                                        <p:cTn id="161" dur="3000" fill="hold"/>
                                        <p:tgtEl>
                                          <p:spTgt spid="19"/>
                                        </p:tgtEl>
                                        <p:attrNameLst>
                                          <p:attrName>ppt_y</p:attrName>
                                        </p:attrNameLst>
                                      </p:cBhvr>
                                      <p:tavLst>
                                        <p:tav tm="0">
                                          <p:val>
                                            <p:strVal val="0-#ppt_h/2"/>
                                          </p:val>
                                        </p:tav>
                                        <p:tav tm="100000">
                                          <p:val>
                                            <p:strVal val="#ppt_y"/>
                                          </p:val>
                                        </p:tav>
                                      </p:tavLst>
                                    </p:anim>
                                  </p:childTnLst>
                                </p:cTn>
                              </p:par>
                              <p:par>
                                <p:cTn id="162" presetID="2" presetClass="entr" presetSubtype="9" fill="hold" grpId="2" nodeType="withEffect">
                                  <p:stCondLst>
                                    <p:cond delay="0"/>
                                  </p:stCondLst>
                                  <p:childTnLst>
                                    <p:set>
                                      <p:cBhvr>
                                        <p:cTn id="163" dur="1" fill="hold">
                                          <p:stCondLst>
                                            <p:cond delay="0"/>
                                          </p:stCondLst>
                                        </p:cTn>
                                        <p:tgtEl>
                                          <p:spTgt spid="20"/>
                                        </p:tgtEl>
                                        <p:attrNameLst>
                                          <p:attrName>style.visibility</p:attrName>
                                        </p:attrNameLst>
                                      </p:cBhvr>
                                      <p:to>
                                        <p:strVal val="visible"/>
                                      </p:to>
                                    </p:set>
                                    <p:anim calcmode="lin" valueType="num">
                                      <p:cBhvr additive="base">
                                        <p:cTn id="164" dur="3000" fill="hold"/>
                                        <p:tgtEl>
                                          <p:spTgt spid="20"/>
                                        </p:tgtEl>
                                        <p:attrNameLst>
                                          <p:attrName>ppt_x</p:attrName>
                                        </p:attrNameLst>
                                      </p:cBhvr>
                                      <p:tavLst>
                                        <p:tav tm="0">
                                          <p:val>
                                            <p:strVal val="0-#ppt_w/2"/>
                                          </p:val>
                                        </p:tav>
                                        <p:tav tm="100000">
                                          <p:val>
                                            <p:strVal val="#ppt_x"/>
                                          </p:val>
                                        </p:tav>
                                      </p:tavLst>
                                    </p:anim>
                                    <p:anim calcmode="lin" valueType="num">
                                      <p:cBhvr additive="base">
                                        <p:cTn id="165" dur="3000" fill="hold"/>
                                        <p:tgtEl>
                                          <p:spTgt spid="20"/>
                                        </p:tgtEl>
                                        <p:attrNameLst>
                                          <p:attrName>ppt_y</p:attrName>
                                        </p:attrNameLst>
                                      </p:cBhvr>
                                      <p:tavLst>
                                        <p:tav tm="0">
                                          <p:val>
                                            <p:strVal val="0-#ppt_h/2"/>
                                          </p:val>
                                        </p:tav>
                                        <p:tav tm="100000">
                                          <p:val>
                                            <p:strVal val="#ppt_y"/>
                                          </p:val>
                                        </p:tav>
                                      </p:tavLst>
                                    </p:anim>
                                  </p:childTnLst>
                                </p:cTn>
                              </p:par>
                              <p:par>
                                <p:cTn id="166" presetID="2" presetClass="entr" presetSubtype="9" fill="hold" grpId="2" nodeType="withEffect">
                                  <p:stCondLst>
                                    <p:cond delay="0"/>
                                  </p:stCondLst>
                                  <p:childTnLst>
                                    <p:set>
                                      <p:cBhvr>
                                        <p:cTn id="167" dur="1" fill="hold">
                                          <p:stCondLst>
                                            <p:cond delay="0"/>
                                          </p:stCondLst>
                                        </p:cTn>
                                        <p:tgtEl>
                                          <p:spTgt spid="22"/>
                                        </p:tgtEl>
                                        <p:attrNameLst>
                                          <p:attrName>style.visibility</p:attrName>
                                        </p:attrNameLst>
                                      </p:cBhvr>
                                      <p:to>
                                        <p:strVal val="visible"/>
                                      </p:to>
                                    </p:set>
                                    <p:anim calcmode="lin" valueType="num">
                                      <p:cBhvr additive="base">
                                        <p:cTn id="168" dur="3000" fill="hold"/>
                                        <p:tgtEl>
                                          <p:spTgt spid="22"/>
                                        </p:tgtEl>
                                        <p:attrNameLst>
                                          <p:attrName>ppt_x</p:attrName>
                                        </p:attrNameLst>
                                      </p:cBhvr>
                                      <p:tavLst>
                                        <p:tav tm="0">
                                          <p:val>
                                            <p:strVal val="0-#ppt_w/2"/>
                                          </p:val>
                                        </p:tav>
                                        <p:tav tm="100000">
                                          <p:val>
                                            <p:strVal val="#ppt_x"/>
                                          </p:val>
                                        </p:tav>
                                      </p:tavLst>
                                    </p:anim>
                                    <p:anim calcmode="lin" valueType="num">
                                      <p:cBhvr additive="base">
                                        <p:cTn id="169" dur="3000" fill="hold"/>
                                        <p:tgtEl>
                                          <p:spTgt spid="22"/>
                                        </p:tgtEl>
                                        <p:attrNameLst>
                                          <p:attrName>ppt_y</p:attrName>
                                        </p:attrNameLst>
                                      </p:cBhvr>
                                      <p:tavLst>
                                        <p:tav tm="0">
                                          <p:val>
                                            <p:strVal val="0-#ppt_h/2"/>
                                          </p:val>
                                        </p:tav>
                                        <p:tav tm="100000">
                                          <p:val>
                                            <p:strVal val="#ppt_y"/>
                                          </p:val>
                                        </p:tav>
                                      </p:tavLst>
                                    </p:anim>
                                  </p:childTnLst>
                                </p:cTn>
                              </p:par>
                            </p:childTnLst>
                          </p:cTn>
                        </p:par>
                        <p:par>
                          <p:cTn id="170" fill="hold">
                            <p:stCondLst>
                              <p:cond delay="3000"/>
                            </p:stCondLst>
                            <p:childTnLst>
                              <p:par>
                                <p:cTn id="171" presetID="2" presetClass="exit" presetSubtype="12" fill="hold" grpId="3" nodeType="afterEffect">
                                  <p:stCondLst>
                                    <p:cond delay="0"/>
                                  </p:stCondLst>
                                  <p:childTnLst>
                                    <p:anim calcmode="lin" valueType="num">
                                      <p:cBhvr additive="base">
                                        <p:cTn id="172" dur="3000"/>
                                        <p:tgtEl>
                                          <p:spTgt spid="6"/>
                                        </p:tgtEl>
                                        <p:attrNameLst>
                                          <p:attrName>ppt_x</p:attrName>
                                        </p:attrNameLst>
                                      </p:cBhvr>
                                      <p:tavLst>
                                        <p:tav tm="0">
                                          <p:val>
                                            <p:strVal val="ppt_x"/>
                                          </p:val>
                                        </p:tav>
                                        <p:tav tm="100000">
                                          <p:val>
                                            <p:strVal val="0-ppt_w/2"/>
                                          </p:val>
                                        </p:tav>
                                      </p:tavLst>
                                    </p:anim>
                                    <p:anim calcmode="lin" valueType="num">
                                      <p:cBhvr additive="base">
                                        <p:cTn id="173" dur="3000"/>
                                        <p:tgtEl>
                                          <p:spTgt spid="6"/>
                                        </p:tgtEl>
                                        <p:attrNameLst>
                                          <p:attrName>ppt_y</p:attrName>
                                        </p:attrNameLst>
                                      </p:cBhvr>
                                      <p:tavLst>
                                        <p:tav tm="0">
                                          <p:val>
                                            <p:strVal val="ppt_y"/>
                                          </p:val>
                                        </p:tav>
                                        <p:tav tm="100000">
                                          <p:val>
                                            <p:strVal val="1+ppt_h/2"/>
                                          </p:val>
                                        </p:tav>
                                      </p:tavLst>
                                    </p:anim>
                                    <p:set>
                                      <p:cBhvr>
                                        <p:cTn id="174" dur="1" fill="hold">
                                          <p:stCondLst>
                                            <p:cond delay="2999"/>
                                          </p:stCondLst>
                                        </p:cTn>
                                        <p:tgtEl>
                                          <p:spTgt spid="6"/>
                                        </p:tgtEl>
                                        <p:attrNameLst>
                                          <p:attrName>style.visibility</p:attrName>
                                        </p:attrNameLst>
                                      </p:cBhvr>
                                      <p:to>
                                        <p:strVal val="hidden"/>
                                      </p:to>
                                    </p:set>
                                  </p:childTnLst>
                                </p:cTn>
                              </p:par>
                              <p:par>
                                <p:cTn id="175" presetID="2" presetClass="exit" presetSubtype="12" fill="hold" grpId="3" nodeType="withEffect">
                                  <p:stCondLst>
                                    <p:cond delay="0"/>
                                  </p:stCondLst>
                                  <p:childTnLst>
                                    <p:anim calcmode="lin" valueType="num">
                                      <p:cBhvr additive="base">
                                        <p:cTn id="176" dur="3000"/>
                                        <p:tgtEl>
                                          <p:spTgt spid="8"/>
                                        </p:tgtEl>
                                        <p:attrNameLst>
                                          <p:attrName>ppt_x</p:attrName>
                                        </p:attrNameLst>
                                      </p:cBhvr>
                                      <p:tavLst>
                                        <p:tav tm="0">
                                          <p:val>
                                            <p:strVal val="ppt_x"/>
                                          </p:val>
                                        </p:tav>
                                        <p:tav tm="100000">
                                          <p:val>
                                            <p:strVal val="0-ppt_w/2"/>
                                          </p:val>
                                        </p:tav>
                                      </p:tavLst>
                                    </p:anim>
                                    <p:anim calcmode="lin" valueType="num">
                                      <p:cBhvr additive="base">
                                        <p:cTn id="177" dur="3000"/>
                                        <p:tgtEl>
                                          <p:spTgt spid="8"/>
                                        </p:tgtEl>
                                        <p:attrNameLst>
                                          <p:attrName>ppt_y</p:attrName>
                                        </p:attrNameLst>
                                      </p:cBhvr>
                                      <p:tavLst>
                                        <p:tav tm="0">
                                          <p:val>
                                            <p:strVal val="ppt_y"/>
                                          </p:val>
                                        </p:tav>
                                        <p:tav tm="100000">
                                          <p:val>
                                            <p:strVal val="1+ppt_h/2"/>
                                          </p:val>
                                        </p:tav>
                                      </p:tavLst>
                                    </p:anim>
                                    <p:set>
                                      <p:cBhvr>
                                        <p:cTn id="178" dur="1" fill="hold">
                                          <p:stCondLst>
                                            <p:cond delay="2999"/>
                                          </p:stCondLst>
                                        </p:cTn>
                                        <p:tgtEl>
                                          <p:spTgt spid="8"/>
                                        </p:tgtEl>
                                        <p:attrNameLst>
                                          <p:attrName>style.visibility</p:attrName>
                                        </p:attrNameLst>
                                      </p:cBhvr>
                                      <p:to>
                                        <p:strVal val="hidden"/>
                                      </p:to>
                                    </p:set>
                                  </p:childTnLst>
                                </p:cTn>
                              </p:par>
                              <p:par>
                                <p:cTn id="179" presetID="2" presetClass="exit" presetSubtype="12" fill="hold" grpId="3" nodeType="withEffect">
                                  <p:stCondLst>
                                    <p:cond delay="0"/>
                                  </p:stCondLst>
                                  <p:childTnLst>
                                    <p:anim calcmode="lin" valueType="num">
                                      <p:cBhvr additive="base">
                                        <p:cTn id="180" dur="3000"/>
                                        <p:tgtEl>
                                          <p:spTgt spid="11"/>
                                        </p:tgtEl>
                                        <p:attrNameLst>
                                          <p:attrName>ppt_x</p:attrName>
                                        </p:attrNameLst>
                                      </p:cBhvr>
                                      <p:tavLst>
                                        <p:tav tm="0">
                                          <p:val>
                                            <p:strVal val="ppt_x"/>
                                          </p:val>
                                        </p:tav>
                                        <p:tav tm="100000">
                                          <p:val>
                                            <p:strVal val="0-ppt_w/2"/>
                                          </p:val>
                                        </p:tav>
                                      </p:tavLst>
                                    </p:anim>
                                    <p:anim calcmode="lin" valueType="num">
                                      <p:cBhvr additive="base">
                                        <p:cTn id="181" dur="3000"/>
                                        <p:tgtEl>
                                          <p:spTgt spid="11"/>
                                        </p:tgtEl>
                                        <p:attrNameLst>
                                          <p:attrName>ppt_y</p:attrName>
                                        </p:attrNameLst>
                                      </p:cBhvr>
                                      <p:tavLst>
                                        <p:tav tm="0">
                                          <p:val>
                                            <p:strVal val="ppt_y"/>
                                          </p:val>
                                        </p:tav>
                                        <p:tav tm="100000">
                                          <p:val>
                                            <p:strVal val="1+ppt_h/2"/>
                                          </p:val>
                                        </p:tav>
                                      </p:tavLst>
                                    </p:anim>
                                    <p:set>
                                      <p:cBhvr>
                                        <p:cTn id="182" dur="1" fill="hold">
                                          <p:stCondLst>
                                            <p:cond delay="2999"/>
                                          </p:stCondLst>
                                        </p:cTn>
                                        <p:tgtEl>
                                          <p:spTgt spid="11"/>
                                        </p:tgtEl>
                                        <p:attrNameLst>
                                          <p:attrName>style.visibility</p:attrName>
                                        </p:attrNameLst>
                                      </p:cBhvr>
                                      <p:to>
                                        <p:strVal val="hidden"/>
                                      </p:to>
                                    </p:set>
                                  </p:childTnLst>
                                </p:cTn>
                              </p:par>
                              <p:par>
                                <p:cTn id="183" presetID="2" presetClass="exit" presetSubtype="12" fill="hold" grpId="3" nodeType="withEffect">
                                  <p:stCondLst>
                                    <p:cond delay="0"/>
                                  </p:stCondLst>
                                  <p:childTnLst>
                                    <p:anim calcmode="lin" valueType="num">
                                      <p:cBhvr additive="base">
                                        <p:cTn id="184" dur="3000"/>
                                        <p:tgtEl>
                                          <p:spTgt spid="13"/>
                                        </p:tgtEl>
                                        <p:attrNameLst>
                                          <p:attrName>ppt_x</p:attrName>
                                        </p:attrNameLst>
                                      </p:cBhvr>
                                      <p:tavLst>
                                        <p:tav tm="0">
                                          <p:val>
                                            <p:strVal val="ppt_x"/>
                                          </p:val>
                                        </p:tav>
                                        <p:tav tm="100000">
                                          <p:val>
                                            <p:strVal val="0-ppt_w/2"/>
                                          </p:val>
                                        </p:tav>
                                      </p:tavLst>
                                    </p:anim>
                                    <p:anim calcmode="lin" valueType="num">
                                      <p:cBhvr additive="base">
                                        <p:cTn id="185" dur="3000"/>
                                        <p:tgtEl>
                                          <p:spTgt spid="13"/>
                                        </p:tgtEl>
                                        <p:attrNameLst>
                                          <p:attrName>ppt_y</p:attrName>
                                        </p:attrNameLst>
                                      </p:cBhvr>
                                      <p:tavLst>
                                        <p:tav tm="0">
                                          <p:val>
                                            <p:strVal val="ppt_y"/>
                                          </p:val>
                                        </p:tav>
                                        <p:tav tm="100000">
                                          <p:val>
                                            <p:strVal val="1+ppt_h/2"/>
                                          </p:val>
                                        </p:tav>
                                      </p:tavLst>
                                    </p:anim>
                                    <p:set>
                                      <p:cBhvr>
                                        <p:cTn id="186" dur="1" fill="hold">
                                          <p:stCondLst>
                                            <p:cond delay="2999"/>
                                          </p:stCondLst>
                                        </p:cTn>
                                        <p:tgtEl>
                                          <p:spTgt spid="13"/>
                                        </p:tgtEl>
                                        <p:attrNameLst>
                                          <p:attrName>style.visibility</p:attrName>
                                        </p:attrNameLst>
                                      </p:cBhvr>
                                      <p:to>
                                        <p:strVal val="hidden"/>
                                      </p:to>
                                    </p:set>
                                  </p:childTnLst>
                                </p:cTn>
                              </p:par>
                              <p:par>
                                <p:cTn id="187" presetID="2" presetClass="exit" presetSubtype="12" fill="hold" grpId="3" nodeType="withEffect">
                                  <p:stCondLst>
                                    <p:cond delay="0"/>
                                  </p:stCondLst>
                                  <p:childTnLst>
                                    <p:anim calcmode="lin" valueType="num">
                                      <p:cBhvr additive="base">
                                        <p:cTn id="188" dur="3000"/>
                                        <p:tgtEl>
                                          <p:spTgt spid="14"/>
                                        </p:tgtEl>
                                        <p:attrNameLst>
                                          <p:attrName>ppt_x</p:attrName>
                                        </p:attrNameLst>
                                      </p:cBhvr>
                                      <p:tavLst>
                                        <p:tav tm="0">
                                          <p:val>
                                            <p:strVal val="ppt_x"/>
                                          </p:val>
                                        </p:tav>
                                        <p:tav tm="100000">
                                          <p:val>
                                            <p:strVal val="0-ppt_w/2"/>
                                          </p:val>
                                        </p:tav>
                                      </p:tavLst>
                                    </p:anim>
                                    <p:anim calcmode="lin" valueType="num">
                                      <p:cBhvr additive="base">
                                        <p:cTn id="189" dur="3000"/>
                                        <p:tgtEl>
                                          <p:spTgt spid="14"/>
                                        </p:tgtEl>
                                        <p:attrNameLst>
                                          <p:attrName>ppt_y</p:attrName>
                                        </p:attrNameLst>
                                      </p:cBhvr>
                                      <p:tavLst>
                                        <p:tav tm="0">
                                          <p:val>
                                            <p:strVal val="ppt_y"/>
                                          </p:val>
                                        </p:tav>
                                        <p:tav tm="100000">
                                          <p:val>
                                            <p:strVal val="1+ppt_h/2"/>
                                          </p:val>
                                        </p:tav>
                                      </p:tavLst>
                                    </p:anim>
                                    <p:set>
                                      <p:cBhvr>
                                        <p:cTn id="190" dur="1" fill="hold">
                                          <p:stCondLst>
                                            <p:cond delay="2999"/>
                                          </p:stCondLst>
                                        </p:cTn>
                                        <p:tgtEl>
                                          <p:spTgt spid="14"/>
                                        </p:tgtEl>
                                        <p:attrNameLst>
                                          <p:attrName>style.visibility</p:attrName>
                                        </p:attrNameLst>
                                      </p:cBhvr>
                                      <p:to>
                                        <p:strVal val="hidden"/>
                                      </p:to>
                                    </p:set>
                                  </p:childTnLst>
                                </p:cTn>
                              </p:par>
                              <p:par>
                                <p:cTn id="191" presetID="2" presetClass="exit" presetSubtype="12" fill="hold" grpId="3" nodeType="withEffect">
                                  <p:stCondLst>
                                    <p:cond delay="0"/>
                                  </p:stCondLst>
                                  <p:childTnLst>
                                    <p:anim calcmode="lin" valueType="num">
                                      <p:cBhvr additive="base">
                                        <p:cTn id="192" dur="3000"/>
                                        <p:tgtEl>
                                          <p:spTgt spid="16"/>
                                        </p:tgtEl>
                                        <p:attrNameLst>
                                          <p:attrName>ppt_x</p:attrName>
                                        </p:attrNameLst>
                                      </p:cBhvr>
                                      <p:tavLst>
                                        <p:tav tm="0">
                                          <p:val>
                                            <p:strVal val="ppt_x"/>
                                          </p:val>
                                        </p:tav>
                                        <p:tav tm="100000">
                                          <p:val>
                                            <p:strVal val="0-ppt_w/2"/>
                                          </p:val>
                                        </p:tav>
                                      </p:tavLst>
                                    </p:anim>
                                    <p:anim calcmode="lin" valueType="num">
                                      <p:cBhvr additive="base">
                                        <p:cTn id="193" dur="3000"/>
                                        <p:tgtEl>
                                          <p:spTgt spid="16"/>
                                        </p:tgtEl>
                                        <p:attrNameLst>
                                          <p:attrName>ppt_y</p:attrName>
                                        </p:attrNameLst>
                                      </p:cBhvr>
                                      <p:tavLst>
                                        <p:tav tm="0">
                                          <p:val>
                                            <p:strVal val="ppt_y"/>
                                          </p:val>
                                        </p:tav>
                                        <p:tav tm="100000">
                                          <p:val>
                                            <p:strVal val="1+ppt_h/2"/>
                                          </p:val>
                                        </p:tav>
                                      </p:tavLst>
                                    </p:anim>
                                    <p:set>
                                      <p:cBhvr>
                                        <p:cTn id="194" dur="1" fill="hold">
                                          <p:stCondLst>
                                            <p:cond delay="2999"/>
                                          </p:stCondLst>
                                        </p:cTn>
                                        <p:tgtEl>
                                          <p:spTgt spid="16"/>
                                        </p:tgtEl>
                                        <p:attrNameLst>
                                          <p:attrName>style.visibility</p:attrName>
                                        </p:attrNameLst>
                                      </p:cBhvr>
                                      <p:to>
                                        <p:strVal val="hidden"/>
                                      </p:to>
                                    </p:set>
                                  </p:childTnLst>
                                </p:cTn>
                              </p:par>
                              <p:par>
                                <p:cTn id="195" presetID="2" presetClass="exit" presetSubtype="12" fill="hold" grpId="3"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0-ppt_w/2"/>
                                          </p:val>
                                        </p:tav>
                                      </p:tavLst>
                                    </p:anim>
                                    <p:anim calcmode="lin" valueType="num">
                                      <p:cBhvr additive="base">
                                        <p:cTn id="197" dur="3000"/>
                                        <p:tgtEl>
                                          <p:spTgt spid="18"/>
                                        </p:tgtEl>
                                        <p:attrNameLst>
                                          <p:attrName>ppt_y</p:attrName>
                                        </p:attrNameLst>
                                      </p:cBhvr>
                                      <p:tavLst>
                                        <p:tav tm="0">
                                          <p:val>
                                            <p:strVal val="ppt_y"/>
                                          </p:val>
                                        </p:tav>
                                        <p:tav tm="100000">
                                          <p:val>
                                            <p:strVal val="1+ppt_h/2"/>
                                          </p:val>
                                        </p:tav>
                                      </p:tavLst>
                                    </p:anim>
                                    <p:set>
                                      <p:cBhvr>
                                        <p:cTn id="198" dur="1" fill="hold">
                                          <p:stCondLst>
                                            <p:cond delay="2999"/>
                                          </p:stCondLst>
                                        </p:cTn>
                                        <p:tgtEl>
                                          <p:spTgt spid="18"/>
                                        </p:tgtEl>
                                        <p:attrNameLst>
                                          <p:attrName>style.visibility</p:attrName>
                                        </p:attrNameLst>
                                      </p:cBhvr>
                                      <p:to>
                                        <p:strVal val="hidden"/>
                                      </p:to>
                                    </p:set>
                                  </p:childTnLst>
                                </p:cTn>
                              </p:par>
                              <p:par>
                                <p:cTn id="199" presetID="2" presetClass="exit" presetSubtype="12" fill="hold" grpId="3" nodeType="withEffect">
                                  <p:stCondLst>
                                    <p:cond delay="0"/>
                                  </p:stCondLst>
                                  <p:childTnLst>
                                    <p:anim calcmode="lin" valueType="num">
                                      <p:cBhvr additive="base">
                                        <p:cTn id="200" dur="3000"/>
                                        <p:tgtEl>
                                          <p:spTgt spid="21"/>
                                        </p:tgtEl>
                                        <p:attrNameLst>
                                          <p:attrName>ppt_x</p:attrName>
                                        </p:attrNameLst>
                                      </p:cBhvr>
                                      <p:tavLst>
                                        <p:tav tm="0">
                                          <p:val>
                                            <p:strVal val="ppt_x"/>
                                          </p:val>
                                        </p:tav>
                                        <p:tav tm="100000">
                                          <p:val>
                                            <p:strVal val="0-ppt_w/2"/>
                                          </p:val>
                                        </p:tav>
                                      </p:tavLst>
                                    </p:anim>
                                    <p:anim calcmode="lin" valueType="num">
                                      <p:cBhvr additive="base">
                                        <p:cTn id="201" dur="3000"/>
                                        <p:tgtEl>
                                          <p:spTgt spid="21"/>
                                        </p:tgtEl>
                                        <p:attrNameLst>
                                          <p:attrName>ppt_y</p:attrName>
                                        </p:attrNameLst>
                                      </p:cBhvr>
                                      <p:tavLst>
                                        <p:tav tm="0">
                                          <p:val>
                                            <p:strVal val="ppt_y"/>
                                          </p:val>
                                        </p:tav>
                                        <p:tav tm="100000">
                                          <p:val>
                                            <p:strVal val="1+ppt_h/2"/>
                                          </p:val>
                                        </p:tav>
                                      </p:tavLst>
                                    </p:anim>
                                    <p:set>
                                      <p:cBhvr>
                                        <p:cTn id="202" dur="1" fill="hold">
                                          <p:stCondLst>
                                            <p:cond delay="2999"/>
                                          </p:stCondLst>
                                        </p:cTn>
                                        <p:tgtEl>
                                          <p:spTgt spid="21"/>
                                        </p:tgtEl>
                                        <p:attrNameLst>
                                          <p:attrName>style.visibility</p:attrName>
                                        </p:attrNameLst>
                                      </p:cBhvr>
                                      <p:to>
                                        <p:strVal val="hidden"/>
                                      </p:to>
                                    </p:set>
                                  </p:childTnLst>
                                </p:cTn>
                              </p:par>
                              <p:par>
                                <p:cTn id="203" presetID="2" presetClass="exit" presetSubtype="12" fill="hold" grpId="3" nodeType="withEffect">
                                  <p:stCondLst>
                                    <p:cond delay="0"/>
                                  </p:stCondLst>
                                  <p:childTnLst>
                                    <p:anim calcmode="lin" valueType="num">
                                      <p:cBhvr additive="base">
                                        <p:cTn id="204" dur="3000"/>
                                        <p:tgtEl>
                                          <p:spTgt spid="23"/>
                                        </p:tgtEl>
                                        <p:attrNameLst>
                                          <p:attrName>ppt_x</p:attrName>
                                        </p:attrNameLst>
                                      </p:cBhvr>
                                      <p:tavLst>
                                        <p:tav tm="0">
                                          <p:val>
                                            <p:strVal val="ppt_x"/>
                                          </p:val>
                                        </p:tav>
                                        <p:tav tm="100000">
                                          <p:val>
                                            <p:strVal val="0-ppt_w/2"/>
                                          </p:val>
                                        </p:tav>
                                      </p:tavLst>
                                    </p:anim>
                                    <p:anim calcmode="lin" valueType="num">
                                      <p:cBhvr additive="base">
                                        <p:cTn id="205" dur="3000"/>
                                        <p:tgtEl>
                                          <p:spTgt spid="23"/>
                                        </p:tgtEl>
                                        <p:attrNameLst>
                                          <p:attrName>ppt_y</p:attrName>
                                        </p:attrNameLst>
                                      </p:cBhvr>
                                      <p:tavLst>
                                        <p:tav tm="0">
                                          <p:val>
                                            <p:strVal val="ppt_y"/>
                                          </p:val>
                                        </p:tav>
                                        <p:tav tm="100000">
                                          <p:val>
                                            <p:strVal val="1+ppt_h/2"/>
                                          </p:val>
                                        </p:tav>
                                      </p:tavLst>
                                    </p:anim>
                                    <p:set>
                                      <p:cBhvr>
                                        <p:cTn id="206" dur="1" fill="hold">
                                          <p:stCondLst>
                                            <p:cond delay="2999"/>
                                          </p:stCondLst>
                                        </p:cTn>
                                        <p:tgtEl>
                                          <p:spTgt spid="23"/>
                                        </p:tgtEl>
                                        <p:attrNameLst>
                                          <p:attrName>style.visibility</p:attrName>
                                        </p:attrNameLst>
                                      </p:cBhvr>
                                      <p:to>
                                        <p:strVal val="hidden"/>
                                      </p:to>
                                    </p:set>
                                  </p:childTnLst>
                                </p:cTn>
                              </p:par>
                              <p:par>
                                <p:cTn id="207" presetID="2" presetClass="exit" presetSubtype="6" fill="hold" grpId="3"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1+ppt_w/2"/>
                                          </p:val>
                                        </p:tav>
                                      </p:tavLst>
                                    </p:anim>
                                    <p:anim calcmode="lin" valueType="num">
                                      <p:cBhvr additive="base">
                                        <p:cTn id="209" dur="3000"/>
                                        <p:tgtEl>
                                          <p:spTgt spid="7"/>
                                        </p:tgtEl>
                                        <p:attrNameLst>
                                          <p:attrName>ppt_y</p:attrName>
                                        </p:attrNameLst>
                                      </p:cBhvr>
                                      <p:tavLst>
                                        <p:tav tm="0">
                                          <p:val>
                                            <p:strVal val="ppt_y"/>
                                          </p:val>
                                        </p:tav>
                                        <p:tav tm="100000">
                                          <p:val>
                                            <p:strVal val="1+ppt_h/2"/>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6" fill="hold" grpId="3" nodeType="withEffect">
                                  <p:stCondLst>
                                    <p:cond delay="0"/>
                                  </p:stCondLst>
                                  <p:childTnLst>
                                    <p:anim calcmode="lin" valueType="num">
                                      <p:cBhvr additive="base">
                                        <p:cTn id="212" dur="3000"/>
                                        <p:tgtEl>
                                          <p:spTgt spid="9"/>
                                        </p:tgtEl>
                                        <p:attrNameLst>
                                          <p:attrName>ppt_x</p:attrName>
                                        </p:attrNameLst>
                                      </p:cBhvr>
                                      <p:tavLst>
                                        <p:tav tm="0">
                                          <p:val>
                                            <p:strVal val="ppt_x"/>
                                          </p:val>
                                        </p:tav>
                                        <p:tav tm="100000">
                                          <p:val>
                                            <p:strVal val="1+ppt_w/2"/>
                                          </p:val>
                                        </p:tav>
                                      </p:tavLst>
                                    </p:anim>
                                    <p:anim calcmode="lin" valueType="num">
                                      <p:cBhvr additive="base">
                                        <p:cTn id="213" dur="3000"/>
                                        <p:tgtEl>
                                          <p:spTgt spid="9"/>
                                        </p:tgtEl>
                                        <p:attrNameLst>
                                          <p:attrName>ppt_y</p:attrName>
                                        </p:attrNameLst>
                                      </p:cBhvr>
                                      <p:tavLst>
                                        <p:tav tm="0">
                                          <p:val>
                                            <p:strVal val="ppt_y"/>
                                          </p:val>
                                        </p:tav>
                                        <p:tav tm="100000">
                                          <p:val>
                                            <p:strVal val="1+ppt_h/2"/>
                                          </p:val>
                                        </p:tav>
                                      </p:tavLst>
                                    </p:anim>
                                    <p:set>
                                      <p:cBhvr>
                                        <p:cTn id="214" dur="1" fill="hold">
                                          <p:stCondLst>
                                            <p:cond delay="2999"/>
                                          </p:stCondLst>
                                        </p:cTn>
                                        <p:tgtEl>
                                          <p:spTgt spid="9"/>
                                        </p:tgtEl>
                                        <p:attrNameLst>
                                          <p:attrName>style.visibility</p:attrName>
                                        </p:attrNameLst>
                                      </p:cBhvr>
                                      <p:to>
                                        <p:strVal val="hidden"/>
                                      </p:to>
                                    </p:set>
                                  </p:childTnLst>
                                </p:cTn>
                              </p:par>
                              <p:par>
                                <p:cTn id="215" presetID="2" presetClass="exit" presetSubtype="6" fill="hold" grpId="3"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1+ppt_w/2"/>
                                          </p:val>
                                        </p:tav>
                                      </p:tavLst>
                                    </p:anim>
                                    <p:anim calcmode="lin" valueType="num">
                                      <p:cBhvr additive="base">
                                        <p:cTn id="217" dur="3000"/>
                                        <p:tgtEl>
                                          <p:spTgt spid="10"/>
                                        </p:tgtEl>
                                        <p:attrNameLst>
                                          <p:attrName>ppt_y</p:attrName>
                                        </p:attrNameLst>
                                      </p:cBhvr>
                                      <p:tavLst>
                                        <p:tav tm="0">
                                          <p:val>
                                            <p:strVal val="ppt_y"/>
                                          </p:val>
                                        </p:tav>
                                        <p:tav tm="100000">
                                          <p:val>
                                            <p:strVal val="1+ppt_h/2"/>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6" fill="hold" grpId="3"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1+ppt_w/2"/>
                                          </p:val>
                                        </p:tav>
                                      </p:tavLst>
                                    </p:anim>
                                    <p:anim calcmode="lin" valueType="num">
                                      <p:cBhvr additive="base">
                                        <p:cTn id="221" dur="3000"/>
                                        <p:tgtEl>
                                          <p:spTgt spid="12"/>
                                        </p:tgtEl>
                                        <p:attrNameLst>
                                          <p:attrName>ppt_y</p:attrName>
                                        </p:attrNameLst>
                                      </p:cBhvr>
                                      <p:tavLst>
                                        <p:tav tm="0">
                                          <p:val>
                                            <p:strVal val="ppt_y"/>
                                          </p:val>
                                        </p:tav>
                                        <p:tav tm="100000">
                                          <p:val>
                                            <p:strVal val="1+ppt_h/2"/>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6" fill="hold" grpId="3" nodeType="withEffect">
                                  <p:stCondLst>
                                    <p:cond delay="0"/>
                                  </p:stCondLst>
                                  <p:childTnLst>
                                    <p:anim calcmode="lin" valueType="num">
                                      <p:cBhvr additive="base">
                                        <p:cTn id="224" dur="3000"/>
                                        <p:tgtEl>
                                          <p:spTgt spid="15"/>
                                        </p:tgtEl>
                                        <p:attrNameLst>
                                          <p:attrName>ppt_x</p:attrName>
                                        </p:attrNameLst>
                                      </p:cBhvr>
                                      <p:tavLst>
                                        <p:tav tm="0">
                                          <p:val>
                                            <p:strVal val="ppt_x"/>
                                          </p:val>
                                        </p:tav>
                                        <p:tav tm="100000">
                                          <p:val>
                                            <p:strVal val="1+ppt_w/2"/>
                                          </p:val>
                                        </p:tav>
                                      </p:tavLst>
                                    </p:anim>
                                    <p:anim calcmode="lin" valueType="num">
                                      <p:cBhvr additive="base">
                                        <p:cTn id="225" dur="3000"/>
                                        <p:tgtEl>
                                          <p:spTgt spid="15"/>
                                        </p:tgtEl>
                                        <p:attrNameLst>
                                          <p:attrName>ppt_y</p:attrName>
                                        </p:attrNameLst>
                                      </p:cBhvr>
                                      <p:tavLst>
                                        <p:tav tm="0">
                                          <p:val>
                                            <p:strVal val="ppt_y"/>
                                          </p:val>
                                        </p:tav>
                                        <p:tav tm="100000">
                                          <p:val>
                                            <p:strVal val="1+ppt_h/2"/>
                                          </p:val>
                                        </p:tav>
                                      </p:tavLst>
                                    </p:anim>
                                    <p:set>
                                      <p:cBhvr>
                                        <p:cTn id="226" dur="1" fill="hold">
                                          <p:stCondLst>
                                            <p:cond delay="2999"/>
                                          </p:stCondLst>
                                        </p:cTn>
                                        <p:tgtEl>
                                          <p:spTgt spid="15"/>
                                        </p:tgtEl>
                                        <p:attrNameLst>
                                          <p:attrName>style.visibility</p:attrName>
                                        </p:attrNameLst>
                                      </p:cBhvr>
                                      <p:to>
                                        <p:strVal val="hidden"/>
                                      </p:to>
                                    </p:set>
                                  </p:childTnLst>
                                </p:cTn>
                              </p:par>
                              <p:par>
                                <p:cTn id="227" presetID="2" presetClass="exit" presetSubtype="6" fill="hold" grpId="3" nodeType="withEffect">
                                  <p:stCondLst>
                                    <p:cond delay="0"/>
                                  </p:stCondLst>
                                  <p:childTnLst>
                                    <p:anim calcmode="lin" valueType="num">
                                      <p:cBhvr additive="base">
                                        <p:cTn id="228" dur="3000"/>
                                        <p:tgtEl>
                                          <p:spTgt spid="17"/>
                                        </p:tgtEl>
                                        <p:attrNameLst>
                                          <p:attrName>ppt_x</p:attrName>
                                        </p:attrNameLst>
                                      </p:cBhvr>
                                      <p:tavLst>
                                        <p:tav tm="0">
                                          <p:val>
                                            <p:strVal val="ppt_x"/>
                                          </p:val>
                                        </p:tav>
                                        <p:tav tm="100000">
                                          <p:val>
                                            <p:strVal val="1+ppt_w/2"/>
                                          </p:val>
                                        </p:tav>
                                      </p:tavLst>
                                    </p:anim>
                                    <p:anim calcmode="lin" valueType="num">
                                      <p:cBhvr additive="base">
                                        <p:cTn id="229" dur="3000"/>
                                        <p:tgtEl>
                                          <p:spTgt spid="17"/>
                                        </p:tgtEl>
                                        <p:attrNameLst>
                                          <p:attrName>ppt_y</p:attrName>
                                        </p:attrNameLst>
                                      </p:cBhvr>
                                      <p:tavLst>
                                        <p:tav tm="0">
                                          <p:val>
                                            <p:strVal val="ppt_y"/>
                                          </p:val>
                                        </p:tav>
                                        <p:tav tm="100000">
                                          <p:val>
                                            <p:strVal val="1+ppt_h/2"/>
                                          </p:val>
                                        </p:tav>
                                      </p:tavLst>
                                    </p:anim>
                                    <p:set>
                                      <p:cBhvr>
                                        <p:cTn id="230" dur="1" fill="hold">
                                          <p:stCondLst>
                                            <p:cond delay="2999"/>
                                          </p:stCondLst>
                                        </p:cTn>
                                        <p:tgtEl>
                                          <p:spTgt spid="17"/>
                                        </p:tgtEl>
                                        <p:attrNameLst>
                                          <p:attrName>style.visibility</p:attrName>
                                        </p:attrNameLst>
                                      </p:cBhvr>
                                      <p:to>
                                        <p:strVal val="hidden"/>
                                      </p:to>
                                    </p:set>
                                  </p:childTnLst>
                                </p:cTn>
                              </p:par>
                              <p:par>
                                <p:cTn id="231" presetID="2" presetClass="exit" presetSubtype="6" fill="hold" grpId="3" nodeType="withEffect">
                                  <p:stCondLst>
                                    <p:cond delay="0"/>
                                  </p:stCondLst>
                                  <p:childTnLst>
                                    <p:anim calcmode="lin" valueType="num">
                                      <p:cBhvr additive="base">
                                        <p:cTn id="232" dur="3000"/>
                                        <p:tgtEl>
                                          <p:spTgt spid="19"/>
                                        </p:tgtEl>
                                        <p:attrNameLst>
                                          <p:attrName>ppt_x</p:attrName>
                                        </p:attrNameLst>
                                      </p:cBhvr>
                                      <p:tavLst>
                                        <p:tav tm="0">
                                          <p:val>
                                            <p:strVal val="ppt_x"/>
                                          </p:val>
                                        </p:tav>
                                        <p:tav tm="100000">
                                          <p:val>
                                            <p:strVal val="1+ppt_w/2"/>
                                          </p:val>
                                        </p:tav>
                                      </p:tavLst>
                                    </p:anim>
                                    <p:anim calcmode="lin" valueType="num">
                                      <p:cBhvr additive="base">
                                        <p:cTn id="233" dur="3000"/>
                                        <p:tgtEl>
                                          <p:spTgt spid="19"/>
                                        </p:tgtEl>
                                        <p:attrNameLst>
                                          <p:attrName>ppt_y</p:attrName>
                                        </p:attrNameLst>
                                      </p:cBhvr>
                                      <p:tavLst>
                                        <p:tav tm="0">
                                          <p:val>
                                            <p:strVal val="ppt_y"/>
                                          </p:val>
                                        </p:tav>
                                        <p:tav tm="100000">
                                          <p:val>
                                            <p:strVal val="1+ppt_h/2"/>
                                          </p:val>
                                        </p:tav>
                                      </p:tavLst>
                                    </p:anim>
                                    <p:set>
                                      <p:cBhvr>
                                        <p:cTn id="234" dur="1" fill="hold">
                                          <p:stCondLst>
                                            <p:cond delay="2999"/>
                                          </p:stCondLst>
                                        </p:cTn>
                                        <p:tgtEl>
                                          <p:spTgt spid="19"/>
                                        </p:tgtEl>
                                        <p:attrNameLst>
                                          <p:attrName>style.visibility</p:attrName>
                                        </p:attrNameLst>
                                      </p:cBhvr>
                                      <p:to>
                                        <p:strVal val="hidden"/>
                                      </p:to>
                                    </p:set>
                                  </p:childTnLst>
                                </p:cTn>
                              </p:par>
                              <p:par>
                                <p:cTn id="235" presetID="2" presetClass="exit" presetSubtype="6" fill="hold" grpId="3"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1+ppt_w/2"/>
                                          </p:val>
                                        </p:tav>
                                      </p:tavLst>
                                    </p:anim>
                                    <p:anim calcmode="lin" valueType="num">
                                      <p:cBhvr additive="base">
                                        <p:cTn id="237" dur="3000"/>
                                        <p:tgtEl>
                                          <p:spTgt spid="20"/>
                                        </p:tgtEl>
                                        <p:attrNameLst>
                                          <p:attrName>ppt_y</p:attrName>
                                        </p:attrNameLst>
                                      </p:cBhvr>
                                      <p:tavLst>
                                        <p:tav tm="0">
                                          <p:val>
                                            <p:strVal val="ppt_y"/>
                                          </p:val>
                                        </p:tav>
                                        <p:tav tm="100000">
                                          <p:val>
                                            <p:strVal val="1+ppt_h/2"/>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6"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1+ppt_h/2"/>
                                          </p:val>
                                        </p:tav>
                                      </p:tavLst>
                                    </p:anim>
                                    <p:set>
                                      <p:cBhvr>
                                        <p:cTn id="242" dur="1" fill="hold">
                                          <p:stCondLst>
                                            <p:cond delay="2999"/>
                                          </p:stCondLst>
                                        </p:cTn>
                                        <p:tgtEl>
                                          <p:spTgt spid="22"/>
                                        </p:tgtEl>
                                        <p:attrNameLst>
                                          <p:attrName>style.visibility</p:attrName>
                                        </p:attrNameLst>
                                      </p:cBhvr>
                                      <p:to>
                                        <p:strVal val="hidden"/>
                                      </p:to>
                                    </p:set>
                                  </p:childTnLst>
                                </p:cTn>
                              </p:par>
                              <p:par>
                                <p:cTn id="243" presetID="19" presetClass="exit" presetSubtype="10" fill="hold" grpId="4" nodeType="withEffect">
                                  <p:stCondLst>
                                    <p:cond delay="0"/>
                                  </p:stCondLst>
                                  <p:childTnLst>
                                    <p:anim calcmode="lin" valueType="num">
                                      <p:cBhvr>
                                        <p:cTn id="244" dur="3000"/>
                                        <p:tgtEl>
                                          <p:spTgt spid="6"/>
                                        </p:tgtEl>
                                        <p:attrNameLst>
                                          <p:attrName>ppt_h</p:attrName>
                                        </p:attrNameLst>
                                      </p:cBhvr>
                                      <p:tavLst>
                                        <p:tav tm="0">
                                          <p:val>
                                            <p:strVal val="ppt_h"/>
                                          </p:val>
                                        </p:tav>
                                        <p:tav tm="100000">
                                          <p:val>
                                            <p:strVal val="ppt_h"/>
                                          </p:val>
                                        </p:tav>
                                      </p:tavLst>
                                    </p:anim>
                                    <p:anim calcmode="lin" valueType="num">
                                      <p:cBhvr>
                                        <p:cTn id="24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6" dur="1" fill="hold">
                                          <p:stCondLst>
                                            <p:cond delay="2999"/>
                                          </p:stCondLst>
                                        </p:cTn>
                                        <p:tgtEl>
                                          <p:spTgt spid="6"/>
                                        </p:tgtEl>
                                        <p:attrNameLst>
                                          <p:attrName>style.visibility</p:attrName>
                                        </p:attrNameLst>
                                      </p:cBhvr>
                                      <p:to>
                                        <p:strVal val="hidden"/>
                                      </p:to>
                                    </p:set>
                                  </p:childTnLst>
                                </p:cTn>
                              </p:par>
                              <p:par>
                                <p:cTn id="247" presetID="19" presetClass="exit" presetSubtype="10" fill="hold" grpId="4" nodeType="withEffect">
                                  <p:stCondLst>
                                    <p:cond delay="0"/>
                                  </p:stCondLst>
                                  <p:childTnLst>
                                    <p:anim calcmode="lin" valueType="num">
                                      <p:cBhvr>
                                        <p:cTn id="248" dur="3000"/>
                                        <p:tgtEl>
                                          <p:spTgt spid="7"/>
                                        </p:tgtEl>
                                        <p:attrNameLst>
                                          <p:attrName>ppt_h</p:attrName>
                                        </p:attrNameLst>
                                      </p:cBhvr>
                                      <p:tavLst>
                                        <p:tav tm="0">
                                          <p:val>
                                            <p:strVal val="ppt_h"/>
                                          </p:val>
                                        </p:tav>
                                        <p:tav tm="100000">
                                          <p:val>
                                            <p:strVal val="ppt_h"/>
                                          </p:val>
                                        </p:tav>
                                      </p:tavLst>
                                    </p:anim>
                                    <p:anim calcmode="lin" valueType="num">
                                      <p:cBhvr>
                                        <p:cTn id="24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0" dur="1" fill="hold">
                                          <p:stCondLst>
                                            <p:cond delay="2999"/>
                                          </p:stCondLst>
                                        </p:cTn>
                                        <p:tgtEl>
                                          <p:spTgt spid="7"/>
                                        </p:tgtEl>
                                        <p:attrNameLst>
                                          <p:attrName>style.visibility</p:attrName>
                                        </p:attrNameLst>
                                      </p:cBhvr>
                                      <p:to>
                                        <p:strVal val="hidden"/>
                                      </p:to>
                                    </p:set>
                                  </p:childTnLst>
                                </p:cTn>
                              </p:par>
                              <p:par>
                                <p:cTn id="251" presetID="19" presetClass="exit" presetSubtype="10" fill="hold" grpId="4" nodeType="withEffect">
                                  <p:stCondLst>
                                    <p:cond delay="0"/>
                                  </p:stCondLst>
                                  <p:childTnLst>
                                    <p:anim calcmode="lin" valueType="num">
                                      <p:cBhvr>
                                        <p:cTn id="252" dur="3000"/>
                                        <p:tgtEl>
                                          <p:spTgt spid="8"/>
                                        </p:tgtEl>
                                        <p:attrNameLst>
                                          <p:attrName>ppt_h</p:attrName>
                                        </p:attrNameLst>
                                      </p:cBhvr>
                                      <p:tavLst>
                                        <p:tav tm="0">
                                          <p:val>
                                            <p:strVal val="ppt_h"/>
                                          </p:val>
                                        </p:tav>
                                        <p:tav tm="100000">
                                          <p:val>
                                            <p:strVal val="ppt_h"/>
                                          </p:val>
                                        </p:tav>
                                      </p:tavLst>
                                    </p:anim>
                                    <p:anim calcmode="lin" valueType="num">
                                      <p:cBhvr>
                                        <p:cTn id="25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4" dur="1" fill="hold">
                                          <p:stCondLst>
                                            <p:cond delay="2999"/>
                                          </p:stCondLst>
                                        </p:cTn>
                                        <p:tgtEl>
                                          <p:spTgt spid="8"/>
                                        </p:tgtEl>
                                        <p:attrNameLst>
                                          <p:attrName>style.visibility</p:attrName>
                                        </p:attrNameLst>
                                      </p:cBhvr>
                                      <p:to>
                                        <p:strVal val="hidden"/>
                                      </p:to>
                                    </p:set>
                                  </p:childTnLst>
                                </p:cTn>
                              </p:par>
                              <p:par>
                                <p:cTn id="255" presetID="19" presetClass="exit" presetSubtype="10" fill="hold" grpId="4" nodeType="withEffect">
                                  <p:stCondLst>
                                    <p:cond delay="0"/>
                                  </p:stCondLst>
                                  <p:childTnLst>
                                    <p:anim calcmode="lin" valueType="num">
                                      <p:cBhvr>
                                        <p:cTn id="256" dur="3000"/>
                                        <p:tgtEl>
                                          <p:spTgt spid="9"/>
                                        </p:tgtEl>
                                        <p:attrNameLst>
                                          <p:attrName>ppt_h</p:attrName>
                                        </p:attrNameLst>
                                      </p:cBhvr>
                                      <p:tavLst>
                                        <p:tav tm="0">
                                          <p:val>
                                            <p:strVal val="ppt_h"/>
                                          </p:val>
                                        </p:tav>
                                        <p:tav tm="100000">
                                          <p:val>
                                            <p:strVal val="ppt_h"/>
                                          </p:val>
                                        </p:tav>
                                      </p:tavLst>
                                    </p:anim>
                                    <p:anim calcmode="lin" valueType="num">
                                      <p:cBhvr>
                                        <p:cTn id="25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8" dur="1" fill="hold">
                                          <p:stCondLst>
                                            <p:cond delay="2999"/>
                                          </p:stCondLst>
                                        </p:cTn>
                                        <p:tgtEl>
                                          <p:spTgt spid="9"/>
                                        </p:tgtEl>
                                        <p:attrNameLst>
                                          <p:attrName>style.visibility</p:attrName>
                                        </p:attrNameLst>
                                      </p:cBhvr>
                                      <p:to>
                                        <p:strVal val="hidden"/>
                                      </p:to>
                                    </p:set>
                                  </p:childTnLst>
                                </p:cTn>
                              </p:par>
                              <p:par>
                                <p:cTn id="259" presetID="19" presetClass="exit" presetSubtype="10" fill="hold" grpId="4" nodeType="withEffect">
                                  <p:stCondLst>
                                    <p:cond delay="0"/>
                                  </p:stCondLst>
                                  <p:childTnLst>
                                    <p:anim calcmode="lin" valueType="num">
                                      <p:cBhvr>
                                        <p:cTn id="260" dur="3000"/>
                                        <p:tgtEl>
                                          <p:spTgt spid="10"/>
                                        </p:tgtEl>
                                        <p:attrNameLst>
                                          <p:attrName>ppt_h</p:attrName>
                                        </p:attrNameLst>
                                      </p:cBhvr>
                                      <p:tavLst>
                                        <p:tav tm="0">
                                          <p:val>
                                            <p:strVal val="ppt_h"/>
                                          </p:val>
                                        </p:tav>
                                        <p:tav tm="100000">
                                          <p:val>
                                            <p:strVal val="ppt_h"/>
                                          </p:val>
                                        </p:tav>
                                      </p:tavLst>
                                    </p:anim>
                                    <p:anim calcmode="lin" valueType="num">
                                      <p:cBhvr>
                                        <p:cTn id="26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2" dur="1" fill="hold">
                                          <p:stCondLst>
                                            <p:cond delay="2999"/>
                                          </p:stCondLst>
                                        </p:cTn>
                                        <p:tgtEl>
                                          <p:spTgt spid="10"/>
                                        </p:tgtEl>
                                        <p:attrNameLst>
                                          <p:attrName>style.visibility</p:attrName>
                                        </p:attrNameLst>
                                      </p:cBhvr>
                                      <p:to>
                                        <p:strVal val="hidden"/>
                                      </p:to>
                                    </p:set>
                                  </p:childTnLst>
                                </p:cTn>
                              </p:par>
                              <p:par>
                                <p:cTn id="263" presetID="19" presetClass="exit" presetSubtype="10" fill="hold" grpId="4" nodeType="withEffect">
                                  <p:stCondLst>
                                    <p:cond delay="0"/>
                                  </p:stCondLst>
                                  <p:childTnLst>
                                    <p:anim calcmode="lin" valueType="num">
                                      <p:cBhvr>
                                        <p:cTn id="264" dur="3000"/>
                                        <p:tgtEl>
                                          <p:spTgt spid="11"/>
                                        </p:tgtEl>
                                        <p:attrNameLst>
                                          <p:attrName>ppt_h</p:attrName>
                                        </p:attrNameLst>
                                      </p:cBhvr>
                                      <p:tavLst>
                                        <p:tav tm="0">
                                          <p:val>
                                            <p:strVal val="ppt_h"/>
                                          </p:val>
                                        </p:tav>
                                        <p:tav tm="100000">
                                          <p:val>
                                            <p:strVal val="ppt_h"/>
                                          </p:val>
                                        </p:tav>
                                      </p:tavLst>
                                    </p:anim>
                                    <p:anim calcmode="lin" valueType="num">
                                      <p:cBhvr>
                                        <p:cTn id="26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11"/>
                                        </p:tgtEl>
                                        <p:attrNameLst>
                                          <p:attrName>style.visibility</p:attrName>
                                        </p:attrNameLst>
                                      </p:cBhvr>
                                      <p:to>
                                        <p:strVal val="hidden"/>
                                      </p:to>
                                    </p:set>
                                  </p:childTnLst>
                                </p:cTn>
                              </p:par>
                              <p:par>
                                <p:cTn id="267" presetID="19" presetClass="exit" presetSubtype="10" fill="hold" grpId="4" nodeType="withEffect">
                                  <p:stCondLst>
                                    <p:cond delay="0"/>
                                  </p:stCondLst>
                                  <p:childTnLst>
                                    <p:anim calcmode="lin" valueType="num">
                                      <p:cBhvr>
                                        <p:cTn id="268" dur="3000"/>
                                        <p:tgtEl>
                                          <p:spTgt spid="12"/>
                                        </p:tgtEl>
                                        <p:attrNameLst>
                                          <p:attrName>ppt_h</p:attrName>
                                        </p:attrNameLst>
                                      </p:cBhvr>
                                      <p:tavLst>
                                        <p:tav tm="0">
                                          <p:val>
                                            <p:strVal val="ppt_h"/>
                                          </p:val>
                                        </p:tav>
                                        <p:tav tm="100000">
                                          <p:val>
                                            <p:strVal val="ppt_h"/>
                                          </p:val>
                                        </p:tav>
                                      </p:tavLst>
                                    </p:anim>
                                    <p:anim calcmode="lin" valueType="num">
                                      <p:cBhvr>
                                        <p:cTn id="26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0" dur="1" fill="hold">
                                          <p:stCondLst>
                                            <p:cond delay="2999"/>
                                          </p:stCondLst>
                                        </p:cTn>
                                        <p:tgtEl>
                                          <p:spTgt spid="12"/>
                                        </p:tgtEl>
                                        <p:attrNameLst>
                                          <p:attrName>style.visibility</p:attrName>
                                        </p:attrNameLst>
                                      </p:cBhvr>
                                      <p:to>
                                        <p:strVal val="hidden"/>
                                      </p:to>
                                    </p:set>
                                  </p:childTnLst>
                                </p:cTn>
                              </p:par>
                              <p:par>
                                <p:cTn id="271" presetID="19" presetClass="exit" presetSubtype="10" fill="hold" grpId="4" nodeType="withEffect">
                                  <p:stCondLst>
                                    <p:cond delay="0"/>
                                  </p:stCondLst>
                                  <p:childTnLst>
                                    <p:anim calcmode="lin" valueType="num">
                                      <p:cBhvr>
                                        <p:cTn id="272" dur="3000"/>
                                        <p:tgtEl>
                                          <p:spTgt spid="13"/>
                                        </p:tgtEl>
                                        <p:attrNameLst>
                                          <p:attrName>ppt_h</p:attrName>
                                        </p:attrNameLst>
                                      </p:cBhvr>
                                      <p:tavLst>
                                        <p:tav tm="0">
                                          <p:val>
                                            <p:strVal val="ppt_h"/>
                                          </p:val>
                                        </p:tav>
                                        <p:tav tm="100000">
                                          <p:val>
                                            <p:strVal val="ppt_h"/>
                                          </p:val>
                                        </p:tav>
                                      </p:tavLst>
                                    </p:anim>
                                    <p:anim calcmode="lin" valueType="num">
                                      <p:cBhvr>
                                        <p:cTn id="27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4" dur="1" fill="hold">
                                          <p:stCondLst>
                                            <p:cond delay="2999"/>
                                          </p:stCondLst>
                                        </p:cTn>
                                        <p:tgtEl>
                                          <p:spTgt spid="13"/>
                                        </p:tgtEl>
                                        <p:attrNameLst>
                                          <p:attrName>style.visibility</p:attrName>
                                        </p:attrNameLst>
                                      </p:cBhvr>
                                      <p:to>
                                        <p:strVal val="hidden"/>
                                      </p:to>
                                    </p:set>
                                  </p:childTnLst>
                                </p:cTn>
                              </p:par>
                              <p:par>
                                <p:cTn id="275" presetID="19" presetClass="exit" presetSubtype="10" fill="hold" grpId="4" nodeType="withEffect">
                                  <p:stCondLst>
                                    <p:cond delay="0"/>
                                  </p:stCondLst>
                                  <p:childTnLst>
                                    <p:anim calcmode="lin" valueType="num">
                                      <p:cBhvr>
                                        <p:cTn id="276" dur="3000"/>
                                        <p:tgtEl>
                                          <p:spTgt spid="14"/>
                                        </p:tgtEl>
                                        <p:attrNameLst>
                                          <p:attrName>ppt_h</p:attrName>
                                        </p:attrNameLst>
                                      </p:cBhvr>
                                      <p:tavLst>
                                        <p:tav tm="0">
                                          <p:val>
                                            <p:strVal val="ppt_h"/>
                                          </p:val>
                                        </p:tav>
                                        <p:tav tm="100000">
                                          <p:val>
                                            <p:strVal val="ppt_h"/>
                                          </p:val>
                                        </p:tav>
                                      </p:tavLst>
                                    </p:anim>
                                    <p:anim calcmode="lin" valueType="num">
                                      <p:cBhvr>
                                        <p:cTn id="27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8" dur="1" fill="hold">
                                          <p:stCondLst>
                                            <p:cond delay="2999"/>
                                          </p:stCondLst>
                                        </p:cTn>
                                        <p:tgtEl>
                                          <p:spTgt spid="14"/>
                                        </p:tgtEl>
                                        <p:attrNameLst>
                                          <p:attrName>style.visibility</p:attrName>
                                        </p:attrNameLst>
                                      </p:cBhvr>
                                      <p:to>
                                        <p:strVal val="hidden"/>
                                      </p:to>
                                    </p:set>
                                  </p:childTnLst>
                                </p:cTn>
                              </p:par>
                              <p:par>
                                <p:cTn id="279" presetID="19" presetClass="exit" presetSubtype="10" fill="hold" grpId="4" nodeType="withEffect">
                                  <p:stCondLst>
                                    <p:cond delay="0"/>
                                  </p:stCondLst>
                                  <p:childTnLst>
                                    <p:anim calcmode="lin" valueType="num">
                                      <p:cBhvr>
                                        <p:cTn id="280" dur="3000"/>
                                        <p:tgtEl>
                                          <p:spTgt spid="15"/>
                                        </p:tgtEl>
                                        <p:attrNameLst>
                                          <p:attrName>ppt_h</p:attrName>
                                        </p:attrNameLst>
                                      </p:cBhvr>
                                      <p:tavLst>
                                        <p:tav tm="0">
                                          <p:val>
                                            <p:strVal val="ppt_h"/>
                                          </p:val>
                                        </p:tav>
                                        <p:tav tm="100000">
                                          <p:val>
                                            <p:strVal val="ppt_h"/>
                                          </p:val>
                                        </p:tav>
                                      </p:tavLst>
                                    </p:anim>
                                    <p:anim calcmode="lin" valueType="num">
                                      <p:cBhvr>
                                        <p:cTn id="28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2" dur="1" fill="hold">
                                          <p:stCondLst>
                                            <p:cond delay="2999"/>
                                          </p:stCondLst>
                                        </p:cTn>
                                        <p:tgtEl>
                                          <p:spTgt spid="15"/>
                                        </p:tgtEl>
                                        <p:attrNameLst>
                                          <p:attrName>style.visibility</p:attrName>
                                        </p:attrNameLst>
                                      </p:cBhvr>
                                      <p:to>
                                        <p:strVal val="hidden"/>
                                      </p:to>
                                    </p:set>
                                  </p:childTnLst>
                                </p:cTn>
                              </p:par>
                              <p:par>
                                <p:cTn id="283" presetID="19" presetClass="exit" presetSubtype="10" fill="hold" grpId="4" nodeType="withEffect">
                                  <p:stCondLst>
                                    <p:cond delay="0"/>
                                  </p:stCondLst>
                                  <p:childTnLst>
                                    <p:anim calcmode="lin" valueType="num">
                                      <p:cBhvr>
                                        <p:cTn id="284" dur="3000"/>
                                        <p:tgtEl>
                                          <p:spTgt spid="16"/>
                                        </p:tgtEl>
                                        <p:attrNameLst>
                                          <p:attrName>ppt_h</p:attrName>
                                        </p:attrNameLst>
                                      </p:cBhvr>
                                      <p:tavLst>
                                        <p:tav tm="0">
                                          <p:val>
                                            <p:strVal val="ppt_h"/>
                                          </p:val>
                                        </p:tav>
                                        <p:tav tm="100000">
                                          <p:val>
                                            <p:strVal val="ppt_h"/>
                                          </p:val>
                                        </p:tav>
                                      </p:tavLst>
                                    </p:anim>
                                    <p:anim calcmode="lin" valueType="num">
                                      <p:cBhvr>
                                        <p:cTn id="28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6" dur="1" fill="hold">
                                          <p:stCondLst>
                                            <p:cond delay="2999"/>
                                          </p:stCondLst>
                                        </p:cTn>
                                        <p:tgtEl>
                                          <p:spTgt spid="16"/>
                                        </p:tgtEl>
                                        <p:attrNameLst>
                                          <p:attrName>style.visibility</p:attrName>
                                        </p:attrNameLst>
                                      </p:cBhvr>
                                      <p:to>
                                        <p:strVal val="hidden"/>
                                      </p:to>
                                    </p:set>
                                  </p:childTnLst>
                                </p:cTn>
                              </p:par>
                              <p:par>
                                <p:cTn id="287" presetID="19" presetClass="exit" presetSubtype="10" fill="hold" grpId="4" nodeType="withEffect">
                                  <p:stCondLst>
                                    <p:cond delay="0"/>
                                  </p:stCondLst>
                                  <p:childTnLst>
                                    <p:anim calcmode="lin" valueType="num">
                                      <p:cBhvr>
                                        <p:cTn id="288" dur="3000"/>
                                        <p:tgtEl>
                                          <p:spTgt spid="17"/>
                                        </p:tgtEl>
                                        <p:attrNameLst>
                                          <p:attrName>ppt_h</p:attrName>
                                        </p:attrNameLst>
                                      </p:cBhvr>
                                      <p:tavLst>
                                        <p:tav tm="0">
                                          <p:val>
                                            <p:strVal val="ppt_h"/>
                                          </p:val>
                                        </p:tav>
                                        <p:tav tm="100000">
                                          <p:val>
                                            <p:strVal val="ppt_h"/>
                                          </p:val>
                                        </p:tav>
                                      </p:tavLst>
                                    </p:anim>
                                    <p:anim calcmode="lin" valueType="num">
                                      <p:cBhvr>
                                        <p:cTn id="289"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0" dur="1" fill="hold">
                                          <p:stCondLst>
                                            <p:cond delay="2999"/>
                                          </p:stCondLst>
                                        </p:cTn>
                                        <p:tgtEl>
                                          <p:spTgt spid="17"/>
                                        </p:tgtEl>
                                        <p:attrNameLst>
                                          <p:attrName>style.visibility</p:attrName>
                                        </p:attrNameLst>
                                      </p:cBhvr>
                                      <p:to>
                                        <p:strVal val="hidden"/>
                                      </p:to>
                                    </p:set>
                                  </p:childTnLst>
                                </p:cTn>
                              </p:par>
                              <p:par>
                                <p:cTn id="291" presetID="19" presetClass="exit" presetSubtype="10" fill="hold" grpId="4" nodeType="withEffect">
                                  <p:stCondLst>
                                    <p:cond delay="0"/>
                                  </p:stCondLst>
                                  <p:childTnLst>
                                    <p:anim calcmode="lin" valueType="num">
                                      <p:cBhvr>
                                        <p:cTn id="292" dur="3000"/>
                                        <p:tgtEl>
                                          <p:spTgt spid="18"/>
                                        </p:tgtEl>
                                        <p:attrNameLst>
                                          <p:attrName>ppt_h</p:attrName>
                                        </p:attrNameLst>
                                      </p:cBhvr>
                                      <p:tavLst>
                                        <p:tav tm="0">
                                          <p:val>
                                            <p:strVal val="ppt_h"/>
                                          </p:val>
                                        </p:tav>
                                        <p:tav tm="100000">
                                          <p:val>
                                            <p:strVal val="ppt_h"/>
                                          </p:val>
                                        </p:tav>
                                      </p:tavLst>
                                    </p:anim>
                                    <p:anim calcmode="lin" valueType="num">
                                      <p:cBhvr>
                                        <p:cTn id="29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999"/>
                                          </p:stCondLst>
                                        </p:cTn>
                                        <p:tgtEl>
                                          <p:spTgt spid="18"/>
                                        </p:tgtEl>
                                        <p:attrNameLst>
                                          <p:attrName>style.visibility</p:attrName>
                                        </p:attrNameLst>
                                      </p:cBhvr>
                                      <p:to>
                                        <p:strVal val="hidden"/>
                                      </p:to>
                                    </p:set>
                                  </p:childTnLst>
                                </p:cTn>
                              </p:par>
                              <p:par>
                                <p:cTn id="295" presetID="19" presetClass="exit" presetSubtype="10" fill="hold" grpId="4" nodeType="withEffect">
                                  <p:stCondLst>
                                    <p:cond delay="0"/>
                                  </p:stCondLst>
                                  <p:childTnLst>
                                    <p:anim calcmode="lin" valueType="num">
                                      <p:cBhvr>
                                        <p:cTn id="296" dur="3000"/>
                                        <p:tgtEl>
                                          <p:spTgt spid="19"/>
                                        </p:tgtEl>
                                        <p:attrNameLst>
                                          <p:attrName>ppt_h</p:attrName>
                                        </p:attrNameLst>
                                      </p:cBhvr>
                                      <p:tavLst>
                                        <p:tav tm="0">
                                          <p:val>
                                            <p:strVal val="ppt_h"/>
                                          </p:val>
                                        </p:tav>
                                        <p:tav tm="100000">
                                          <p:val>
                                            <p:strVal val="ppt_h"/>
                                          </p:val>
                                        </p:tav>
                                      </p:tavLst>
                                    </p:anim>
                                    <p:anim calcmode="lin" valueType="num">
                                      <p:cBhvr>
                                        <p:cTn id="29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8" dur="1" fill="hold">
                                          <p:stCondLst>
                                            <p:cond delay="2999"/>
                                          </p:stCondLst>
                                        </p:cTn>
                                        <p:tgtEl>
                                          <p:spTgt spid="19"/>
                                        </p:tgtEl>
                                        <p:attrNameLst>
                                          <p:attrName>style.visibility</p:attrName>
                                        </p:attrNameLst>
                                      </p:cBhvr>
                                      <p:to>
                                        <p:strVal val="hidden"/>
                                      </p:to>
                                    </p:set>
                                  </p:childTnLst>
                                </p:cTn>
                              </p:par>
                              <p:par>
                                <p:cTn id="299" presetID="19" presetClass="exit" presetSubtype="10" fill="hold" grpId="4" nodeType="withEffect">
                                  <p:stCondLst>
                                    <p:cond delay="0"/>
                                  </p:stCondLst>
                                  <p:childTnLst>
                                    <p:anim calcmode="lin" valueType="num">
                                      <p:cBhvr>
                                        <p:cTn id="300" dur="3000"/>
                                        <p:tgtEl>
                                          <p:spTgt spid="20"/>
                                        </p:tgtEl>
                                        <p:attrNameLst>
                                          <p:attrName>ppt_h</p:attrName>
                                        </p:attrNameLst>
                                      </p:cBhvr>
                                      <p:tavLst>
                                        <p:tav tm="0">
                                          <p:val>
                                            <p:strVal val="ppt_h"/>
                                          </p:val>
                                        </p:tav>
                                        <p:tav tm="100000">
                                          <p:val>
                                            <p:strVal val="ppt_h"/>
                                          </p:val>
                                        </p:tav>
                                      </p:tavLst>
                                    </p:anim>
                                    <p:anim calcmode="lin" valueType="num">
                                      <p:cBhvr>
                                        <p:cTn id="30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2" dur="1" fill="hold">
                                          <p:stCondLst>
                                            <p:cond delay="2999"/>
                                          </p:stCondLst>
                                        </p:cTn>
                                        <p:tgtEl>
                                          <p:spTgt spid="20"/>
                                        </p:tgtEl>
                                        <p:attrNameLst>
                                          <p:attrName>style.visibility</p:attrName>
                                        </p:attrNameLst>
                                      </p:cBhvr>
                                      <p:to>
                                        <p:strVal val="hidden"/>
                                      </p:to>
                                    </p:set>
                                  </p:childTnLst>
                                </p:cTn>
                              </p:par>
                              <p:par>
                                <p:cTn id="303" presetID="19" presetClass="exit" presetSubtype="10" fill="hold" grpId="4" nodeType="withEffect">
                                  <p:stCondLst>
                                    <p:cond delay="0"/>
                                  </p:stCondLst>
                                  <p:childTnLst>
                                    <p:anim calcmode="lin" valueType="num">
                                      <p:cBhvr>
                                        <p:cTn id="304" dur="3000"/>
                                        <p:tgtEl>
                                          <p:spTgt spid="21"/>
                                        </p:tgtEl>
                                        <p:attrNameLst>
                                          <p:attrName>ppt_h</p:attrName>
                                        </p:attrNameLst>
                                      </p:cBhvr>
                                      <p:tavLst>
                                        <p:tav tm="0">
                                          <p:val>
                                            <p:strVal val="ppt_h"/>
                                          </p:val>
                                        </p:tav>
                                        <p:tav tm="100000">
                                          <p:val>
                                            <p:strVal val="ppt_h"/>
                                          </p:val>
                                        </p:tav>
                                      </p:tavLst>
                                    </p:anim>
                                    <p:anim calcmode="lin" valueType="num">
                                      <p:cBhvr>
                                        <p:cTn id="305"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6" dur="1" fill="hold">
                                          <p:stCondLst>
                                            <p:cond delay="2999"/>
                                          </p:stCondLst>
                                        </p:cTn>
                                        <p:tgtEl>
                                          <p:spTgt spid="21"/>
                                        </p:tgtEl>
                                        <p:attrNameLst>
                                          <p:attrName>style.visibility</p:attrName>
                                        </p:attrNameLst>
                                      </p:cBhvr>
                                      <p:to>
                                        <p:strVal val="hidden"/>
                                      </p:to>
                                    </p:set>
                                  </p:childTnLst>
                                </p:cTn>
                              </p:par>
                              <p:par>
                                <p:cTn id="307" presetID="19" presetClass="exit" presetSubtype="10" fill="hold" grpId="4" nodeType="withEffect">
                                  <p:stCondLst>
                                    <p:cond delay="0"/>
                                  </p:stCondLst>
                                  <p:childTnLst>
                                    <p:anim calcmode="lin" valueType="num">
                                      <p:cBhvr>
                                        <p:cTn id="308" dur="3000"/>
                                        <p:tgtEl>
                                          <p:spTgt spid="22"/>
                                        </p:tgtEl>
                                        <p:attrNameLst>
                                          <p:attrName>ppt_h</p:attrName>
                                        </p:attrNameLst>
                                      </p:cBhvr>
                                      <p:tavLst>
                                        <p:tav tm="0">
                                          <p:val>
                                            <p:strVal val="ppt_h"/>
                                          </p:val>
                                        </p:tav>
                                        <p:tav tm="100000">
                                          <p:val>
                                            <p:strVal val="ppt_h"/>
                                          </p:val>
                                        </p:tav>
                                      </p:tavLst>
                                    </p:anim>
                                    <p:anim calcmode="lin" valueType="num">
                                      <p:cBhvr>
                                        <p:cTn id="30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0" dur="1" fill="hold">
                                          <p:stCondLst>
                                            <p:cond delay="2999"/>
                                          </p:stCondLst>
                                        </p:cTn>
                                        <p:tgtEl>
                                          <p:spTgt spid="22"/>
                                        </p:tgtEl>
                                        <p:attrNameLst>
                                          <p:attrName>style.visibility</p:attrName>
                                        </p:attrNameLst>
                                      </p:cBhvr>
                                      <p:to>
                                        <p:strVal val="hidden"/>
                                      </p:to>
                                    </p:set>
                                  </p:childTnLst>
                                </p:cTn>
                              </p:par>
                              <p:par>
                                <p:cTn id="311" presetID="19" presetClass="exit" presetSubtype="10" fill="hold" grpId="4" nodeType="withEffect">
                                  <p:stCondLst>
                                    <p:cond delay="0"/>
                                  </p:stCondLst>
                                  <p:childTnLst>
                                    <p:anim calcmode="lin" valueType="num">
                                      <p:cBhvr>
                                        <p:cTn id="312" dur="3000"/>
                                        <p:tgtEl>
                                          <p:spTgt spid="23"/>
                                        </p:tgtEl>
                                        <p:attrNameLst>
                                          <p:attrName>ppt_h</p:attrName>
                                        </p:attrNameLst>
                                      </p:cBhvr>
                                      <p:tavLst>
                                        <p:tav tm="0">
                                          <p:val>
                                            <p:strVal val="ppt_h"/>
                                          </p:val>
                                        </p:tav>
                                        <p:tav tm="100000">
                                          <p:val>
                                            <p:strVal val="ppt_h"/>
                                          </p:val>
                                        </p:tav>
                                      </p:tavLst>
                                    </p:anim>
                                    <p:anim calcmode="lin" valueType="num">
                                      <p:cBhvr>
                                        <p:cTn id="313"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4" dur="1" fill="hold">
                                          <p:stCondLst>
                                            <p:cond delay="2999"/>
                                          </p:stCondLst>
                                        </p:cTn>
                                        <p:tgtEl>
                                          <p:spTgt spid="23"/>
                                        </p:tgtEl>
                                        <p:attrNameLst>
                                          <p:attrName>style.visibility</p:attrName>
                                        </p:attrNameLst>
                                      </p:cBhvr>
                                      <p:to>
                                        <p:strVal val="hidden"/>
                                      </p:to>
                                    </p:set>
                                  </p:childTnLst>
                                </p:cTn>
                              </p:par>
                              <p:par>
                                <p:cTn id="315" presetID="2" presetClass="entr" presetSubtype="1" fill="hold" nodeType="withEffect">
                                  <p:stCondLst>
                                    <p:cond delay="0"/>
                                  </p:stCondLst>
                                  <p:childTnLst>
                                    <p:set>
                                      <p:cBhvr>
                                        <p:cTn id="316" dur="1" fill="hold">
                                          <p:stCondLst>
                                            <p:cond delay="0"/>
                                          </p:stCondLst>
                                        </p:cTn>
                                        <p:tgtEl>
                                          <p:spTgt spid="4"/>
                                        </p:tgtEl>
                                        <p:attrNameLst>
                                          <p:attrName>style.visibility</p:attrName>
                                        </p:attrNameLst>
                                      </p:cBhvr>
                                      <p:to>
                                        <p:strVal val="visible"/>
                                      </p:to>
                                    </p:set>
                                    <p:anim calcmode="lin" valueType="num">
                                      <p:cBhvr additive="base">
                                        <p:cTn id="317" dur="3000" fill="hold"/>
                                        <p:tgtEl>
                                          <p:spTgt spid="4"/>
                                        </p:tgtEl>
                                        <p:attrNameLst>
                                          <p:attrName>ppt_x</p:attrName>
                                        </p:attrNameLst>
                                      </p:cBhvr>
                                      <p:tavLst>
                                        <p:tav tm="0">
                                          <p:val>
                                            <p:strVal val="#ppt_x"/>
                                          </p:val>
                                        </p:tav>
                                        <p:tav tm="100000">
                                          <p:val>
                                            <p:strVal val="#ppt_x"/>
                                          </p:val>
                                        </p:tav>
                                      </p:tavLst>
                                    </p:anim>
                                    <p:anim calcmode="lin" valueType="num">
                                      <p:cBhvr additive="base">
                                        <p:cTn id="318" dur="3000" fill="hold"/>
                                        <p:tgtEl>
                                          <p:spTgt spid="4"/>
                                        </p:tgtEl>
                                        <p:attrNameLst>
                                          <p:attrName>ppt_y</p:attrName>
                                        </p:attrNameLst>
                                      </p:cBhvr>
                                      <p:tavLst>
                                        <p:tav tm="0">
                                          <p:val>
                                            <p:strVal val="0-#ppt_h/2"/>
                                          </p:val>
                                        </p:tav>
                                        <p:tav tm="100000">
                                          <p:val>
                                            <p:strVal val="#ppt_y"/>
                                          </p:val>
                                        </p:tav>
                                      </p:tavLst>
                                    </p:anim>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31.jpg"/>
          <p:cNvPicPr>
            <a:picLocks noChangeAspect="1"/>
          </p:cNvPicPr>
          <p:nvPr/>
        </p:nvPicPr>
        <p:blipFill>
          <a:blip r:embed="rId2"/>
          <a:stretch>
            <a:fillRect/>
          </a:stretch>
        </p:blipFill>
        <p:spPr>
          <a:xfrm>
            <a:off x="5945" y="0"/>
            <a:ext cx="9132109" cy="6858000"/>
          </a:xfrm>
          <a:prstGeom prst="rect">
            <a:avLst/>
          </a:prstGeom>
        </p:spPr>
      </p:pic>
      <p:sp>
        <p:nvSpPr>
          <p:cNvPr id="7" name="6 Elipse"/>
          <p:cNvSpPr/>
          <p:nvPr/>
        </p:nvSpPr>
        <p:spPr>
          <a:xfrm rot="3976532">
            <a:off x="7272550" y="28244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3976532">
            <a:off x="7272551"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rot="3976532">
            <a:off x="5514787" y="711052"/>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rot="3976532">
            <a:off x="5443349"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rot="3976532">
            <a:off x="3657399" y="121112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3976532">
            <a:off x="3657399" y="442582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rot="3976532">
            <a:off x="1942887" y="156830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rot="3976532">
            <a:off x="1942887" y="399720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Elipse"/>
          <p:cNvSpPr/>
          <p:nvPr/>
        </p:nvSpPr>
        <p:spPr>
          <a:xfrm rot="3976532">
            <a:off x="228407" y="178262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rot="3976532">
            <a:off x="228406" y="356857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0-#ppt_w/2"/>
                                          </p:val>
                                        </p:tav>
                                        <p:tav tm="100000">
                                          <p:val>
                                            <p:strVal val="#ppt_x"/>
                                          </p:val>
                                        </p:tav>
                                      </p:tavLst>
                                    </p:anim>
                                    <p:anim calcmode="lin" valueType="num">
                                      <p:cBhvr additive="base">
                                        <p:cTn id="11" dur="3000" fill="hold"/>
                                        <p:tgtEl>
                                          <p:spTgt spid="8"/>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0-#ppt_w/2"/>
                                          </p:val>
                                        </p:tav>
                                        <p:tav tm="100000">
                                          <p:val>
                                            <p:strVal val="#ppt_x"/>
                                          </p:val>
                                        </p:tav>
                                      </p:tavLst>
                                    </p:anim>
                                    <p:anim calcmode="lin" valueType="num">
                                      <p:cBhvr additive="base">
                                        <p:cTn id="15" dur="3000" fill="hold"/>
                                        <p:tgtEl>
                                          <p:spTgt spid="10"/>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0-#ppt_w/2"/>
                                          </p:val>
                                        </p:tav>
                                        <p:tav tm="100000">
                                          <p:val>
                                            <p:strVal val="#ppt_x"/>
                                          </p:val>
                                        </p:tav>
                                      </p:tavLst>
                                    </p:anim>
                                    <p:anim calcmode="lin" valueType="num">
                                      <p:cBhvr additive="base">
                                        <p:cTn id="19" dur="3000" fill="hold"/>
                                        <p:tgtEl>
                                          <p:spTgt spid="12"/>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0-#ppt_w/2"/>
                                          </p:val>
                                        </p:tav>
                                        <p:tav tm="100000">
                                          <p:val>
                                            <p:strVal val="#ppt_x"/>
                                          </p:val>
                                        </p:tav>
                                      </p:tavLst>
                                    </p:anim>
                                    <p:anim calcmode="lin" valueType="num">
                                      <p:cBhvr additive="base">
                                        <p:cTn id="23" dur="30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1+ppt_w/2"/>
                                          </p:val>
                                        </p:tav>
                                      </p:tavLst>
                                    </p:anim>
                                    <p:anim calcmode="lin" valueType="num">
                                      <p:cBhvr additive="base">
                                        <p:cTn id="71" dur="3000"/>
                                        <p:tgtEl>
                                          <p:spTgt spid="7"/>
                                        </p:tgtEl>
                                        <p:attrNameLst>
                                          <p:attrName>ppt_y</p:attrName>
                                        </p:attrNameLst>
                                      </p:cBhvr>
                                      <p:tavLst>
                                        <p:tav tm="0">
                                          <p:val>
                                            <p:strVal val="ppt_y"/>
                                          </p:val>
                                        </p:tav>
                                        <p:tav tm="100000">
                                          <p:val>
                                            <p:strVal val="0-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1+ppt_w/2"/>
                                          </p:val>
                                        </p:tav>
                                      </p:tavLst>
                                    </p:anim>
                                    <p:anim calcmode="lin" valueType="num">
                                      <p:cBhvr additive="base">
                                        <p:cTn id="79" dur="3000"/>
                                        <p:tgtEl>
                                          <p:spTgt spid="11"/>
                                        </p:tgtEl>
                                        <p:attrNameLst>
                                          <p:attrName>ppt_y</p:attrName>
                                        </p:attrNameLst>
                                      </p:cBhvr>
                                      <p:tavLst>
                                        <p:tav tm="0">
                                          <p:val>
                                            <p:strVal val="ppt_y"/>
                                          </p:val>
                                        </p:tav>
                                        <p:tav tm="100000">
                                          <p:val>
                                            <p:strVal val="0-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3"/>
                                        </p:tgtEl>
                                        <p:attrNameLst>
                                          <p:attrName>ppt_x</p:attrName>
                                        </p:attrNameLst>
                                      </p:cBhvr>
                                      <p:tavLst>
                                        <p:tav tm="0">
                                          <p:val>
                                            <p:strVal val="ppt_x"/>
                                          </p:val>
                                        </p:tav>
                                        <p:tav tm="100000">
                                          <p:val>
                                            <p:strVal val="1+ppt_w/2"/>
                                          </p:val>
                                        </p:tav>
                                      </p:tavLst>
                                    </p:anim>
                                    <p:anim calcmode="lin" valueType="num">
                                      <p:cBhvr additive="base">
                                        <p:cTn id="83" dur="3000"/>
                                        <p:tgtEl>
                                          <p:spTgt spid="13"/>
                                        </p:tgtEl>
                                        <p:attrNameLst>
                                          <p:attrName>ppt_y</p:attrName>
                                        </p:attrNameLst>
                                      </p:cBhvr>
                                      <p:tavLst>
                                        <p:tav tm="0">
                                          <p:val>
                                            <p:strVal val="ppt_y"/>
                                          </p:val>
                                        </p:tav>
                                        <p:tav tm="100000">
                                          <p:val>
                                            <p:strVal val="0-ppt_h/2"/>
                                          </p:val>
                                        </p:tav>
                                      </p:tavLst>
                                    </p:anim>
                                    <p:set>
                                      <p:cBhvr>
                                        <p:cTn id="84" dur="1" fill="hold">
                                          <p:stCondLst>
                                            <p:cond delay="2999"/>
                                          </p:stCondLst>
                                        </p:cTn>
                                        <p:tgtEl>
                                          <p:spTgt spid="13"/>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5"/>
                                        </p:tgtEl>
                                        <p:attrNameLst>
                                          <p:attrName>ppt_x</p:attrName>
                                        </p:attrNameLst>
                                      </p:cBhvr>
                                      <p:tavLst>
                                        <p:tav tm="0">
                                          <p:val>
                                            <p:strVal val="ppt_x"/>
                                          </p:val>
                                        </p:tav>
                                        <p:tav tm="100000">
                                          <p:val>
                                            <p:strVal val="1+ppt_w/2"/>
                                          </p:val>
                                        </p:tav>
                                      </p:tavLst>
                                    </p:anim>
                                    <p:anim calcmode="lin" valueType="num">
                                      <p:cBhvr additive="base">
                                        <p:cTn id="87" dur="3000"/>
                                        <p:tgtEl>
                                          <p:spTgt spid="15"/>
                                        </p:tgtEl>
                                        <p:attrNameLst>
                                          <p:attrName>ppt_y</p:attrName>
                                        </p:attrNameLst>
                                      </p:cBhvr>
                                      <p:tavLst>
                                        <p:tav tm="0">
                                          <p:val>
                                            <p:strVal val="ppt_y"/>
                                          </p:val>
                                        </p:tav>
                                        <p:tav tm="100000">
                                          <p:val>
                                            <p:strVal val="0-ppt_h/2"/>
                                          </p:val>
                                        </p:tav>
                                      </p:tavLst>
                                    </p:anim>
                                    <p:set>
                                      <p:cBhvr>
                                        <p:cTn id="88" dur="1" fill="hold">
                                          <p:stCondLst>
                                            <p:cond delay="2999"/>
                                          </p:stCondLst>
                                        </p:cTn>
                                        <p:tgtEl>
                                          <p:spTgt spid="15"/>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1+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1+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1+ppt_w/2"/>
                                          </p:val>
                                        </p:tav>
                                      </p:tavLst>
                                    </p:anim>
                                    <p:anim calcmode="lin" valueType="num">
                                      <p:cBhvr additive="base">
                                        <p:cTn id="107" dur="3000"/>
                                        <p:tgtEl>
                                          <p:spTgt spid="16"/>
                                        </p:tgtEl>
                                        <p:attrNameLst>
                                          <p:attrName>ppt_y</p:attrName>
                                        </p:attrNameLst>
                                      </p:cBhvr>
                                      <p:tavLst>
                                        <p:tav tm="0">
                                          <p:val>
                                            <p:strVal val="ppt_y"/>
                                          </p:val>
                                        </p:tav>
                                        <p:tav tm="100000">
                                          <p:val>
                                            <p:strVal val="1+ppt_h/2"/>
                                          </p:val>
                                        </p:tav>
                                      </p:tavLst>
                                    </p:anim>
                                    <p:set>
                                      <p:cBhvr>
                                        <p:cTn id="108" dur="1" fill="hold">
                                          <p:stCondLst>
                                            <p:cond delay="2999"/>
                                          </p:stCondLst>
                                        </p:cTn>
                                        <p:tgtEl>
                                          <p:spTgt spid="16"/>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3000" fill="hold"/>
                                        <p:tgtEl>
                                          <p:spTgt spid="5"/>
                                        </p:tgtEl>
                                        <p:attrNameLst>
                                          <p:attrName>ppt_x</p:attrName>
                                        </p:attrNameLst>
                                      </p:cBhvr>
                                      <p:tavLst>
                                        <p:tav tm="0">
                                          <p:val>
                                            <p:strVal val="0-#ppt_w/2"/>
                                          </p:val>
                                        </p:tav>
                                        <p:tav tm="100000">
                                          <p:val>
                                            <p:strVal val="#ppt_x"/>
                                          </p:val>
                                        </p:tav>
                                      </p:tavLst>
                                    </p:anim>
                                    <p:anim calcmode="lin" valueType="num">
                                      <p:cBhvr additive="base">
                                        <p:cTn id="112" dur="3000" fill="hold"/>
                                        <p:tgtEl>
                                          <p:spTgt spid="5"/>
                                        </p:tgtEl>
                                        <p:attrNameLst>
                                          <p:attrName>ppt_y</p:attrName>
                                        </p:attrNameLst>
                                      </p:cBhvr>
                                      <p:tavLst>
                                        <p:tav tm="0">
                                          <p:val>
                                            <p:strVal val="#ppt_y"/>
                                          </p:val>
                                        </p:tav>
                                        <p:tav tm="100000">
                                          <p:val>
                                            <p:strVal val="#ppt_y"/>
                                          </p:val>
                                        </p:tav>
                                      </p:tavLst>
                                    </p:anim>
                                  </p:childTnLst>
                                </p:cTn>
                              </p:par>
                              <p:par>
                                <p:cTn id="113" presetID="16" presetClass="entr" presetSubtype="42" fill="hold" nodeType="withEffect">
                                  <p:stCondLst>
                                    <p:cond delay="0"/>
                                  </p:stCondLst>
                                  <p:childTnLst>
                                    <p:set>
                                      <p:cBhvr>
                                        <p:cTn id="114" dur="1" fill="hold">
                                          <p:stCondLst>
                                            <p:cond delay="0"/>
                                          </p:stCondLst>
                                        </p:cTn>
                                        <p:tgtEl>
                                          <p:spTgt spid="5"/>
                                        </p:tgtEl>
                                        <p:attrNameLst>
                                          <p:attrName>style.visibility</p:attrName>
                                        </p:attrNameLst>
                                      </p:cBhvr>
                                      <p:to>
                                        <p:strVal val="visible"/>
                                      </p:to>
                                    </p:set>
                                    <p:animEffect transition="in" filter="barn(outHorizontal)">
                                      <p:cBhvr>
                                        <p:cTn id="11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ture_Flowers_Purple_flower_030127_.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00034"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34"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000132"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32"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500166"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500166"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000264"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000264"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500298"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500298"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000396"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000396"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00430"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3500430"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000528"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000528"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00562"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500562"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000660"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660"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5500694"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500694"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000792"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92"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500826"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500826"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000924"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000924"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7500958"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7500958"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929618"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929618"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429652" y="1714488"/>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429652" y="3571876"/>
            <a:ext cx="714348" cy="1785950"/>
          </a:xfrm>
          <a:prstGeom prst="rect">
            <a:avLst/>
          </a:prstGeom>
          <a:blipFill dpi="0" rotWithShape="1">
            <a:blip r:embed="rId3" cstate="print"/>
            <a:srcRect/>
            <a:stretch>
              <a:fillRect/>
            </a:stretch>
          </a:blipFill>
          <a:ln>
            <a:solidFill>
              <a:srgbClr val="9966FF"/>
            </a:solid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linds(horizontal)">
                                      <p:cBhvr>
                                        <p:cTn id="49" dur="3000"/>
                                        <p:tgtEl>
                                          <p:spTgt spid="18"/>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linds(horizontal)">
                                      <p:cBhvr>
                                        <p:cTn id="55" dur="3000"/>
                                        <p:tgtEl>
                                          <p:spTgt spid="20"/>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linds(horizontal)">
                                      <p:cBhvr>
                                        <p:cTn id="58" dur="3000"/>
                                        <p:tgtEl>
                                          <p:spTgt spid="21"/>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linds(horizontal)">
                                      <p:cBhvr>
                                        <p:cTn id="61" dur="3000"/>
                                        <p:tgtEl>
                                          <p:spTgt spid="22"/>
                                        </p:tgtEl>
                                      </p:cBhvr>
                                    </p:animEffect>
                                  </p:childTnLst>
                                </p:cTn>
                              </p:par>
                              <p:par>
                                <p:cTn id="62" presetID="3" presetClass="entr" presetSubtype="1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linds(horizontal)">
                                      <p:cBhvr>
                                        <p:cTn id="64" dur="3000"/>
                                        <p:tgtEl>
                                          <p:spTgt spid="23"/>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blinds(horizontal)">
                                      <p:cBhvr>
                                        <p:cTn id="67" dur="3000"/>
                                        <p:tgtEl>
                                          <p:spTgt spid="24"/>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blinds(horizontal)">
                                      <p:cBhvr>
                                        <p:cTn id="70" dur="3000"/>
                                        <p:tgtEl>
                                          <p:spTgt spid="25"/>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blinds(horizontal)">
                                      <p:cBhvr>
                                        <p:cTn id="73" dur="3000"/>
                                        <p:tgtEl>
                                          <p:spTgt spid="26"/>
                                        </p:tgtEl>
                                      </p:cBhvr>
                                    </p:animEffect>
                                  </p:childTnLst>
                                </p:cTn>
                              </p:par>
                              <p:par>
                                <p:cTn id="74" presetID="3" presetClass="entr" presetSubtype="10"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blinds(horizontal)">
                                      <p:cBhvr>
                                        <p:cTn id="76" dur="3000"/>
                                        <p:tgtEl>
                                          <p:spTgt spid="27"/>
                                        </p:tgtEl>
                                      </p:cBhvr>
                                    </p:animEffect>
                                  </p:childTnLst>
                                </p:cTn>
                              </p:par>
                              <p:par>
                                <p:cTn id="77" presetID="3" presetClass="entr" presetSubtype="10"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linds(horizontal)">
                                      <p:cBhvr>
                                        <p:cTn id="79" dur="3000"/>
                                        <p:tgtEl>
                                          <p:spTgt spid="28"/>
                                        </p:tgtEl>
                                      </p:cBhvr>
                                    </p:animEffect>
                                  </p:childTnLst>
                                </p:cTn>
                              </p:par>
                              <p:par>
                                <p:cTn id="80" presetID="3" presetClass="entr" presetSubtype="1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blinds(horizontal)">
                                      <p:cBhvr>
                                        <p:cTn id="82" dur="3000"/>
                                        <p:tgtEl>
                                          <p:spTgt spid="29"/>
                                        </p:tgtEl>
                                      </p:cBhvr>
                                    </p:animEffect>
                                  </p:childTnLst>
                                </p:cTn>
                              </p:par>
                              <p:par>
                                <p:cTn id="83" presetID="3" presetClass="entr" presetSubtype="10"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blinds(horizontal)">
                                      <p:cBhvr>
                                        <p:cTn id="85" dur="3000"/>
                                        <p:tgtEl>
                                          <p:spTgt spid="30"/>
                                        </p:tgtEl>
                                      </p:cBhvr>
                                    </p:animEffect>
                                  </p:childTnLst>
                                </p:cTn>
                              </p:par>
                              <p:par>
                                <p:cTn id="86" presetID="3" presetClass="entr" presetSubtype="1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blinds(horizontal)">
                                      <p:cBhvr>
                                        <p:cTn id="88" dur="3000"/>
                                        <p:tgtEl>
                                          <p:spTgt spid="31"/>
                                        </p:tgtEl>
                                      </p:cBhvr>
                                    </p:animEffect>
                                  </p:childTnLst>
                                </p:cTn>
                              </p:par>
                              <p:par>
                                <p:cTn id="89" presetID="3" presetClass="entr" presetSubtype="10"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blinds(horizontal)">
                                      <p:cBhvr>
                                        <p:cTn id="91" dur="3000"/>
                                        <p:tgtEl>
                                          <p:spTgt spid="32"/>
                                        </p:tgtEl>
                                      </p:cBhvr>
                                    </p:animEffect>
                                  </p:childTnLst>
                                </p:cTn>
                              </p:par>
                              <p:par>
                                <p:cTn id="92" presetID="3" presetClass="entr" presetSubtype="10"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blinds(horizontal)">
                                      <p:cBhvr>
                                        <p:cTn id="94" dur="3000"/>
                                        <p:tgtEl>
                                          <p:spTgt spid="33"/>
                                        </p:tgtEl>
                                      </p:cBhvr>
                                    </p:animEffect>
                                  </p:childTnLst>
                                </p:cTn>
                              </p:par>
                              <p:par>
                                <p:cTn id="95" presetID="3" presetClass="entr" presetSubtype="1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blinds(horizontal)">
                                      <p:cBhvr>
                                        <p:cTn id="97" dur="3000"/>
                                        <p:tgtEl>
                                          <p:spTgt spid="34"/>
                                        </p:tgtEl>
                                      </p:cBhvr>
                                    </p:animEffect>
                                  </p:childTnLst>
                                </p:cTn>
                              </p:par>
                              <p:par>
                                <p:cTn id="98" presetID="3" presetClass="entr" presetSubtype="1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blinds(horizontal)">
                                      <p:cBhvr>
                                        <p:cTn id="100" dur="3000"/>
                                        <p:tgtEl>
                                          <p:spTgt spid="35"/>
                                        </p:tgtEl>
                                      </p:cBhvr>
                                    </p:animEffect>
                                  </p:childTnLst>
                                </p:cTn>
                              </p:par>
                              <p:par>
                                <p:cTn id="101" presetID="3" presetClass="entr" presetSubtype="10"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blinds(horizontal)">
                                      <p:cBhvr>
                                        <p:cTn id="103" dur="3000"/>
                                        <p:tgtEl>
                                          <p:spTgt spid="36"/>
                                        </p:tgtEl>
                                      </p:cBhvr>
                                    </p:animEffect>
                                  </p:childTnLst>
                                </p:cTn>
                              </p:par>
                              <p:par>
                                <p:cTn id="104" presetID="3" presetClass="entr" presetSubtype="10"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blinds(horizontal)">
                                      <p:cBhvr>
                                        <p:cTn id="106" dur="3000"/>
                                        <p:tgtEl>
                                          <p:spTgt spid="37"/>
                                        </p:tgtEl>
                                      </p:cBhvr>
                                    </p:animEffect>
                                  </p:childTnLst>
                                </p:cTn>
                              </p:par>
                              <p:par>
                                <p:cTn id="107" presetID="3" presetClass="entr" presetSubtype="10"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blinds(horizontal)">
                                      <p:cBhvr>
                                        <p:cTn id="109" dur="3000"/>
                                        <p:tgtEl>
                                          <p:spTgt spid="38"/>
                                        </p:tgtEl>
                                      </p:cBhvr>
                                    </p:animEffect>
                                  </p:childTnLst>
                                </p:cTn>
                              </p:par>
                              <p:par>
                                <p:cTn id="110" presetID="3" presetClass="entr" presetSubtype="10"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blinds(horizontal)">
                                      <p:cBhvr>
                                        <p:cTn id="112" dur="3000"/>
                                        <p:tgtEl>
                                          <p:spTgt spid="39"/>
                                        </p:tgtEl>
                                      </p:cBhvr>
                                    </p:animEffect>
                                  </p:childTnLst>
                                </p:cTn>
                              </p:par>
                              <p:par>
                                <p:cTn id="113" presetID="3" presetClass="entr" presetSubtype="10"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blinds(horizontal)">
                                      <p:cBhvr>
                                        <p:cTn id="115" dur="3000"/>
                                        <p:tgtEl>
                                          <p:spTgt spid="40"/>
                                        </p:tgtEl>
                                      </p:cBhvr>
                                    </p:animEffect>
                                  </p:childTnLst>
                                </p:cTn>
                              </p:par>
                              <p:par>
                                <p:cTn id="116" presetID="2" presetClass="entr" presetSubtype="8"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3000" fill="hold"/>
                                        <p:tgtEl>
                                          <p:spTgt spid="5"/>
                                        </p:tgtEl>
                                        <p:attrNameLst>
                                          <p:attrName>ppt_x</p:attrName>
                                        </p:attrNameLst>
                                      </p:cBhvr>
                                      <p:tavLst>
                                        <p:tav tm="0">
                                          <p:val>
                                            <p:strVal val="0-#ppt_w/2"/>
                                          </p:val>
                                        </p:tav>
                                        <p:tav tm="100000">
                                          <p:val>
                                            <p:strVal val="#ppt_x"/>
                                          </p:val>
                                        </p:tav>
                                      </p:tavLst>
                                    </p:anim>
                                    <p:anim calcmode="lin" valueType="num">
                                      <p:cBhvr additive="base">
                                        <p:cTn id="119" dur="3000" fill="hold"/>
                                        <p:tgtEl>
                                          <p:spTgt spid="5"/>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3000" fill="hold"/>
                                        <p:tgtEl>
                                          <p:spTgt spid="7"/>
                                        </p:tgtEl>
                                        <p:attrNameLst>
                                          <p:attrName>ppt_x</p:attrName>
                                        </p:attrNameLst>
                                      </p:cBhvr>
                                      <p:tavLst>
                                        <p:tav tm="0">
                                          <p:val>
                                            <p:strVal val="0-#ppt_w/2"/>
                                          </p:val>
                                        </p:tav>
                                        <p:tav tm="100000">
                                          <p:val>
                                            <p:strVal val="#ppt_x"/>
                                          </p:val>
                                        </p:tav>
                                      </p:tavLst>
                                    </p:anim>
                                    <p:anim calcmode="lin" valueType="num">
                                      <p:cBhvr additive="base">
                                        <p:cTn id="123" dur="3000" fill="hold"/>
                                        <p:tgtEl>
                                          <p:spTgt spid="7"/>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3000" fill="hold"/>
                                        <p:tgtEl>
                                          <p:spTgt spid="9"/>
                                        </p:tgtEl>
                                        <p:attrNameLst>
                                          <p:attrName>ppt_x</p:attrName>
                                        </p:attrNameLst>
                                      </p:cBhvr>
                                      <p:tavLst>
                                        <p:tav tm="0">
                                          <p:val>
                                            <p:strVal val="0-#ppt_w/2"/>
                                          </p:val>
                                        </p:tav>
                                        <p:tav tm="100000">
                                          <p:val>
                                            <p:strVal val="#ppt_x"/>
                                          </p:val>
                                        </p:tav>
                                      </p:tavLst>
                                    </p:anim>
                                    <p:anim calcmode="lin" valueType="num">
                                      <p:cBhvr additive="base">
                                        <p:cTn id="127" dur="3000" fill="hold"/>
                                        <p:tgtEl>
                                          <p:spTgt spid="9"/>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3000" fill="hold"/>
                                        <p:tgtEl>
                                          <p:spTgt spid="13"/>
                                        </p:tgtEl>
                                        <p:attrNameLst>
                                          <p:attrName>ppt_x</p:attrName>
                                        </p:attrNameLst>
                                      </p:cBhvr>
                                      <p:tavLst>
                                        <p:tav tm="0">
                                          <p:val>
                                            <p:strVal val="0-#ppt_w/2"/>
                                          </p:val>
                                        </p:tav>
                                        <p:tav tm="100000">
                                          <p:val>
                                            <p:strVal val="#ppt_x"/>
                                          </p:val>
                                        </p:tav>
                                      </p:tavLst>
                                    </p:anim>
                                    <p:anim calcmode="lin" valueType="num">
                                      <p:cBhvr additive="base">
                                        <p:cTn id="135" dur="3000" fill="hold"/>
                                        <p:tgtEl>
                                          <p:spTgt spid="13"/>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3000" fill="hold"/>
                                        <p:tgtEl>
                                          <p:spTgt spid="15"/>
                                        </p:tgtEl>
                                        <p:attrNameLst>
                                          <p:attrName>ppt_x</p:attrName>
                                        </p:attrNameLst>
                                      </p:cBhvr>
                                      <p:tavLst>
                                        <p:tav tm="0">
                                          <p:val>
                                            <p:strVal val="0-#ppt_w/2"/>
                                          </p:val>
                                        </p:tav>
                                        <p:tav tm="100000">
                                          <p:val>
                                            <p:strVal val="#ppt_x"/>
                                          </p:val>
                                        </p:tav>
                                      </p:tavLst>
                                    </p:anim>
                                    <p:anim calcmode="lin" valueType="num">
                                      <p:cBhvr additive="base">
                                        <p:cTn id="139" dur="3000" fill="hold"/>
                                        <p:tgtEl>
                                          <p:spTgt spid="15"/>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3000" fill="hold"/>
                                        <p:tgtEl>
                                          <p:spTgt spid="17"/>
                                        </p:tgtEl>
                                        <p:attrNameLst>
                                          <p:attrName>ppt_x</p:attrName>
                                        </p:attrNameLst>
                                      </p:cBhvr>
                                      <p:tavLst>
                                        <p:tav tm="0">
                                          <p:val>
                                            <p:strVal val="0-#ppt_w/2"/>
                                          </p:val>
                                        </p:tav>
                                        <p:tav tm="100000">
                                          <p:val>
                                            <p:strVal val="#ppt_x"/>
                                          </p:val>
                                        </p:tav>
                                      </p:tavLst>
                                    </p:anim>
                                    <p:anim calcmode="lin" valueType="num">
                                      <p:cBhvr additive="base">
                                        <p:cTn id="143" dur="3000" fill="hold"/>
                                        <p:tgtEl>
                                          <p:spTgt spid="17"/>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0-#ppt_w/2"/>
                                          </p:val>
                                        </p:tav>
                                        <p:tav tm="100000">
                                          <p:val>
                                            <p:strVal val="#ppt_x"/>
                                          </p:val>
                                        </p:tav>
                                      </p:tavLst>
                                    </p:anim>
                                    <p:anim calcmode="lin" valueType="num">
                                      <p:cBhvr additive="base">
                                        <p:cTn id="147" dur="3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3000" fill="hold"/>
                                        <p:tgtEl>
                                          <p:spTgt spid="21"/>
                                        </p:tgtEl>
                                        <p:attrNameLst>
                                          <p:attrName>ppt_x</p:attrName>
                                        </p:attrNameLst>
                                      </p:cBhvr>
                                      <p:tavLst>
                                        <p:tav tm="0">
                                          <p:val>
                                            <p:strVal val="0-#ppt_w/2"/>
                                          </p:val>
                                        </p:tav>
                                        <p:tav tm="100000">
                                          <p:val>
                                            <p:strVal val="#ppt_x"/>
                                          </p:val>
                                        </p:tav>
                                      </p:tavLst>
                                    </p:anim>
                                    <p:anim calcmode="lin" valueType="num">
                                      <p:cBhvr additive="base">
                                        <p:cTn id="151" dur="3000" fill="hold"/>
                                        <p:tgtEl>
                                          <p:spTgt spid="21"/>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23"/>
                                        </p:tgtEl>
                                        <p:attrNameLst>
                                          <p:attrName>style.visibility</p:attrName>
                                        </p:attrNameLst>
                                      </p:cBhvr>
                                      <p:to>
                                        <p:strVal val="visible"/>
                                      </p:to>
                                    </p:set>
                                    <p:anim calcmode="lin" valueType="num">
                                      <p:cBhvr additive="base">
                                        <p:cTn id="154" dur="3000" fill="hold"/>
                                        <p:tgtEl>
                                          <p:spTgt spid="23"/>
                                        </p:tgtEl>
                                        <p:attrNameLst>
                                          <p:attrName>ppt_x</p:attrName>
                                        </p:attrNameLst>
                                      </p:cBhvr>
                                      <p:tavLst>
                                        <p:tav tm="0">
                                          <p:val>
                                            <p:strVal val="0-#ppt_w/2"/>
                                          </p:val>
                                        </p:tav>
                                        <p:tav tm="100000">
                                          <p:val>
                                            <p:strVal val="#ppt_x"/>
                                          </p:val>
                                        </p:tav>
                                      </p:tavLst>
                                    </p:anim>
                                    <p:anim calcmode="lin" valueType="num">
                                      <p:cBhvr additive="base">
                                        <p:cTn id="155" dur="3000" fill="hold"/>
                                        <p:tgtEl>
                                          <p:spTgt spid="23"/>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25"/>
                                        </p:tgtEl>
                                        <p:attrNameLst>
                                          <p:attrName>style.visibility</p:attrName>
                                        </p:attrNameLst>
                                      </p:cBhvr>
                                      <p:to>
                                        <p:strVal val="visible"/>
                                      </p:to>
                                    </p:set>
                                    <p:anim calcmode="lin" valueType="num">
                                      <p:cBhvr additive="base">
                                        <p:cTn id="158" dur="3000" fill="hold"/>
                                        <p:tgtEl>
                                          <p:spTgt spid="25"/>
                                        </p:tgtEl>
                                        <p:attrNameLst>
                                          <p:attrName>ppt_x</p:attrName>
                                        </p:attrNameLst>
                                      </p:cBhvr>
                                      <p:tavLst>
                                        <p:tav tm="0">
                                          <p:val>
                                            <p:strVal val="0-#ppt_w/2"/>
                                          </p:val>
                                        </p:tav>
                                        <p:tav tm="100000">
                                          <p:val>
                                            <p:strVal val="#ppt_x"/>
                                          </p:val>
                                        </p:tav>
                                      </p:tavLst>
                                    </p:anim>
                                    <p:anim calcmode="lin" valueType="num">
                                      <p:cBhvr additive="base">
                                        <p:cTn id="159" dur="3000" fill="hold"/>
                                        <p:tgtEl>
                                          <p:spTgt spid="25"/>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27"/>
                                        </p:tgtEl>
                                        <p:attrNameLst>
                                          <p:attrName>style.visibility</p:attrName>
                                        </p:attrNameLst>
                                      </p:cBhvr>
                                      <p:to>
                                        <p:strVal val="visible"/>
                                      </p:to>
                                    </p:set>
                                    <p:anim calcmode="lin" valueType="num">
                                      <p:cBhvr additive="base">
                                        <p:cTn id="162" dur="3000" fill="hold"/>
                                        <p:tgtEl>
                                          <p:spTgt spid="27"/>
                                        </p:tgtEl>
                                        <p:attrNameLst>
                                          <p:attrName>ppt_x</p:attrName>
                                        </p:attrNameLst>
                                      </p:cBhvr>
                                      <p:tavLst>
                                        <p:tav tm="0">
                                          <p:val>
                                            <p:strVal val="0-#ppt_w/2"/>
                                          </p:val>
                                        </p:tav>
                                        <p:tav tm="100000">
                                          <p:val>
                                            <p:strVal val="#ppt_x"/>
                                          </p:val>
                                        </p:tav>
                                      </p:tavLst>
                                    </p:anim>
                                    <p:anim calcmode="lin" valueType="num">
                                      <p:cBhvr additive="base">
                                        <p:cTn id="163" dur="3000" fill="hold"/>
                                        <p:tgtEl>
                                          <p:spTgt spid="27"/>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0-#ppt_w/2"/>
                                          </p:val>
                                        </p:tav>
                                        <p:tav tm="100000">
                                          <p:val>
                                            <p:strVal val="#ppt_x"/>
                                          </p:val>
                                        </p:tav>
                                      </p:tavLst>
                                    </p:anim>
                                    <p:anim calcmode="lin" valueType="num">
                                      <p:cBhvr additive="base">
                                        <p:cTn id="167" dur="3000" fill="hold"/>
                                        <p:tgtEl>
                                          <p:spTgt spid="29"/>
                                        </p:tgtEl>
                                        <p:attrNameLst>
                                          <p:attrName>ppt_y</p:attrName>
                                        </p:attrNameLst>
                                      </p:cBhvr>
                                      <p:tavLst>
                                        <p:tav tm="0">
                                          <p:val>
                                            <p:strVal val="#ppt_y"/>
                                          </p:val>
                                        </p:tav>
                                        <p:tav tm="100000">
                                          <p:val>
                                            <p:strVal val="#ppt_y"/>
                                          </p:val>
                                        </p:tav>
                                      </p:tavLst>
                                    </p:anim>
                                  </p:childTnLst>
                                </p:cTn>
                              </p:par>
                              <p:par>
                                <p:cTn id="168" presetID="2" presetClass="entr" presetSubtype="8" fill="hold" grpId="1" nodeType="withEffect">
                                  <p:stCondLst>
                                    <p:cond delay="0"/>
                                  </p:stCondLst>
                                  <p:childTnLst>
                                    <p:set>
                                      <p:cBhvr>
                                        <p:cTn id="169" dur="1" fill="hold">
                                          <p:stCondLst>
                                            <p:cond delay="0"/>
                                          </p:stCondLst>
                                        </p:cTn>
                                        <p:tgtEl>
                                          <p:spTgt spid="31"/>
                                        </p:tgtEl>
                                        <p:attrNameLst>
                                          <p:attrName>style.visibility</p:attrName>
                                        </p:attrNameLst>
                                      </p:cBhvr>
                                      <p:to>
                                        <p:strVal val="visible"/>
                                      </p:to>
                                    </p:set>
                                    <p:anim calcmode="lin" valueType="num">
                                      <p:cBhvr additive="base">
                                        <p:cTn id="170" dur="3000" fill="hold"/>
                                        <p:tgtEl>
                                          <p:spTgt spid="31"/>
                                        </p:tgtEl>
                                        <p:attrNameLst>
                                          <p:attrName>ppt_x</p:attrName>
                                        </p:attrNameLst>
                                      </p:cBhvr>
                                      <p:tavLst>
                                        <p:tav tm="0">
                                          <p:val>
                                            <p:strVal val="0-#ppt_w/2"/>
                                          </p:val>
                                        </p:tav>
                                        <p:tav tm="100000">
                                          <p:val>
                                            <p:strVal val="#ppt_x"/>
                                          </p:val>
                                        </p:tav>
                                      </p:tavLst>
                                    </p:anim>
                                    <p:anim calcmode="lin" valueType="num">
                                      <p:cBhvr additive="base">
                                        <p:cTn id="171" dur="3000" fill="hold"/>
                                        <p:tgtEl>
                                          <p:spTgt spid="31"/>
                                        </p:tgtEl>
                                        <p:attrNameLst>
                                          <p:attrName>ppt_y</p:attrName>
                                        </p:attrNameLst>
                                      </p:cBhvr>
                                      <p:tavLst>
                                        <p:tav tm="0">
                                          <p:val>
                                            <p:strVal val="#ppt_y"/>
                                          </p:val>
                                        </p:tav>
                                        <p:tav tm="100000">
                                          <p:val>
                                            <p:strVal val="#ppt_y"/>
                                          </p:val>
                                        </p:tav>
                                      </p:tavLst>
                                    </p:anim>
                                  </p:childTnLst>
                                </p:cTn>
                              </p:par>
                              <p:par>
                                <p:cTn id="172" presetID="2" presetClass="entr" presetSubtype="8" fill="hold" grpId="1" nodeType="withEffect">
                                  <p:stCondLst>
                                    <p:cond delay="0"/>
                                  </p:stCondLst>
                                  <p:childTnLst>
                                    <p:set>
                                      <p:cBhvr>
                                        <p:cTn id="173" dur="1" fill="hold">
                                          <p:stCondLst>
                                            <p:cond delay="0"/>
                                          </p:stCondLst>
                                        </p:cTn>
                                        <p:tgtEl>
                                          <p:spTgt spid="33"/>
                                        </p:tgtEl>
                                        <p:attrNameLst>
                                          <p:attrName>style.visibility</p:attrName>
                                        </p:attrNameLst>
                                      </p:cBhvr>
                                      <p:to>
                                        <p:strVal val="visible"/>
                                      </p:to>
                                    </p:set>
                                    <p:anim calcmode="lin" valueType="num">
                                      <p:cBhvr additive="base">
                                        <p:cTn id="174" dur="3000" fill="hold"/>
                                        <p:tgtEl>
                                          <p:spTgt spid="33"/>
                                        </p:tgtEl>
                                        <p:attrNameLst>
                                          <p:attrName>ppt_x</p:attrName>
                                        </p:attrNameLst>
                                      </p:cBhvr>
                                      <p:tavLst>
                                        <p:tav tm="0">
                                          <p:val>
                                            <p:strVal val="0-#ppt_w/2"/>
                                          </p:val>
                                        </p:tav>
                                        <p:tav tm="100000">
                                          <p:val>
                                            <p:strVal val="#ppt_x"/>
                                          </p:val>
                                        </p:tav>
                                      </p:tavLst>
                                    </p:anim>
                                    <p:anim calcmode="lin" valueType="num">
                                      <p:cBhvr additive="base">
                                        <p:cTn id="175" dur="3000" fill="hold"/>
                                        <p:tgtEl>
                                          <p:spTgt spid="33"/>
                                        </p:tgtEl>
                                        <p:attrNameLst>
                                          <p:attrName>ppt_y</p:attrName>
                                        </p:attrNameLst>
                                      </p:cBhvr>
                                      <p:tavLst>
                                        <p:tav tm="0">
                                          <p:val>
                                            <p:strVal val="#ppt_y"/>
                                          </p:val>
                                        </p:tav>
                                        <p:tav tm="100000">
                                          <p:val>
                                            <p:strVal val="#ppt_y"/>
                                          </p:val>
                                        </p:tav>
                                      </p:tavLst>
                                    </p:anim>
                                  </p:childTnLst>
                                </p:cTn>
                              </p:par>
                              <p:par>
                                <p:cTn id="176" presetID="2" presetClass="entr" presetSubtype="8" fill="hold" grpId="1" nodeType="withEffect">
                                  <p:stCondLst>
                                    <p:cond delay="0"/>
                                  </p:stCondLst>
                                  <p:childTnLst>
                                    <p:set>
                                      <p:cBhvr>
                                        <p:cTn id="177" dur="1" fill="hold">
                                          <p:stCondLst>
                                            <p:cond delay="0"/>
                                          </p:stCondLst>
                                        </p:cTn>
                                        <p:tgtEl>
                                          <p:spTgt spid="35"/>
                                        </p:tgtEl>
                                        <p:attrNameLst>
                                          <p:attrName>style.visibility</p:attrName>
                                        </p:attrNameLst>
                                      </p:cBhvr>
                                      <p:to>
                                        <p:strVal val="visible"/>
                                      </p:to>
                                    </p:set>
                                    <p:anim calcmode="lin" valueType="num">
                                      <p:cBhvr additive="base">
                                        <p:cTn id="178" dur="3000" fill="hold"/>
                                        <p:tgtEl>
                                          <p:spTgt spid="35"/>
                                        </p:tgtEl>
                                        <p:attrNameLst>
                                          <p:attrName>ppt_x</p:attrName>
                                        </p:attrNameLst>
                                      </p:cBhvr>
                                      <p:tavLst>
                                        <p:tav tm="0">
                                          <p:val>
                                            <p:strVal val="0-#ppt_w/2"/>
                                          </p:val>
                                        </p:tav>
                                        <p:tav tm="100000">
                                          <p:val>
                                            <p:strVal val="#ppt_x"/>
                                          </p:val>
                                        </p:tav>
                                      </p:tavLst>
                                    </p:anim>
                                    <p:anim calcmode="lin" valueType="num">
                                      <p:cBhvr additive="base">
                                        <p:cTn id="179" dur="3000" fill="hold"/>
                                        <p:tgtEl>
                                          <p:spTgt spid="35"/>
                                        </p:tgtEl>
                                        <p:attrNameLst>
                                          <p:attrName>ppt_y</p:attrName>
                                        </p:attrNameLst>
                                      </p:cBhvr>
                                      <p:tavLst>
                                        <p:tav tm="0">
                                          <p:val>
                                            <p:strVal val="#ppt_y"/>
                                          </p:val>
                                        </p:tav>
                                        <p:tav tm="100000">
                                          <p:val>
                                            <p:strVal val="#ppt_y"/>
                                          </p:val>
                                        </p:tav>
                                      </p:tavLst>
                                    </p:anim>
                                  </p:childTnLst>
                                </p:cTn>
                              </p:par>
                              <p:par>
                                <p:cTn id="180" presetID="2" presetClass="entr" presetSubtype="8" fill="hold" grpId="1" nodeType="withEffect">
                                  <p:stCondLst>
                                    <p:cond delay="0"/>
                                  </p:stCondLst>
                                  <p:childTnLst>
                                    <p:set>
                                      <p:cBhvr>
                                        <p:cTn id="181" dur="1" fill="hold">
                                          <p:stCondLst>
                                            <p:cond delay="0"/>
                                          </p:stCondLst>
                                        </p:cTn>
                                        <p:tgtEl>
                                          <p:spTgt spid="37"/>
                                        </p:tgtEl>
                                        <p:attrNameLst>
                                          <p:attrName>style.visibility</p:attrName>
                                        </p:attrNameLst>
                                      </p:cBhvr>
                                      <p:to>
                                        <p:strVal val="visible"/>
                                      </p:to>
                                    </p:set>
                                    <p:anim calcmode="lin" valueType="num">
                                      <p:cBhvr additive="base">
                                        <p:cTn id="182" dur="3000" fill="hold"/>
                                        <p:tgtEl>
                                          <p:spTgt spid="37"/>
                                        </p:tgtEl>
                                        <p:attrNameLst>
                                          <p:attrName>ppt_x</p:attrName>
                                        </p:attrNameLst>
                                      </p:cBhvr>
                                      <p:tavLst>
                                        <p:tav tm="0">
                                          <p:val>
                                            <p:strVal val="0-#ppt_w/2"/>
                                          </p:val>
                                        </p:tav>
                                        <p:tav tm="100000">
                                          <p:val>
                                            <p:strVal val="#ppt_x"/>
                                          </p:val>
                                        </p:tav>
                                      </p:tavLst>
                                    </p:anim>
                                    <p:anim calcmode="lin" valueType="num">
                                      <p:cBhvr additive="base">
                                        <p:cTn id="183" dur="3000" fill="hold"/>
                                        <p:tgtEl>
                                          <p:spTgt spid="37"/>
                                        </p:tgtEl>
                                        <p:attrNameLst>
                                          <p:attrName>ppt_y</p:attrName>
                                        </p:attrNameLst>
                                      </p:cBhvr>
                                      <p:tavLst>
                                        <p:tav tm="0">
                                          <p:val>
                                            <p:strVal val="#ppt_y"/>
                                          </p:val>
                                        </p:tav>
                                        <p:tav tm="100000">
                                          <p:val>
                                            <p:strVal val="#ppt_y"/>
                                          </p:val>
                                        </p:tav>
                                      </p:tavLst>
                                    </p:anim>
                                  </p:childTnLst>
                                </p:cTn>
                              </p:par>
                              <p:par>
                                <p:cTn id="184" presetID="2" presetClass="entr" presetSubtype="8" fill="hold" grpId="1" nodeType="withEffect">
                                  <p:stCondLst>
                                    <p:cond delay="0"/>
                                  </p:stCondLst>
                                  <p:childTnLst>
                                    <p:set>
                                      <p:cBhvr>
                                        <p:cTn id="185" dur="1" fill="hold">
                                          <p:stCondLst>
                                            <p:cond delay="0"/>
                                          </p:stCondLst>
                                        </p:cTn>
                                        <p:tgtEl>
                                          <p:spTgt spid="39"/>
                                        </p:tgtEl>
                                        <p:attrNameLst>
                                          <p:attrName>style.visibility</p:attrName>
                                        </p:attrNameLst>
                                      </p:cBhvr>
                                      <p:to>
                                        <p:strVal val="visible"/>
                                      </p:to>
                                    </p:set>
                                    <p:anim calcmode="lin" valueType="num">
                                      <p:cBhvr additive="base">
                                        <p:cTn id="186" dur="3000" fill="hold"/>
                                        <p:tgtEl>
                                          <p:spTgt spid="39"/>
                                        </p:tgtEl>
                                        <p:attrNameLst>
                                          <p:attrName>ppt_x</p:attrName>
                                        </p:attrNameLst>
                                      </p:cBhvr>
                                      <p:tavLst>
                                        <p:tav tm="0">
                                          <p:val>
                                            <p:strVal val="0-#ppt_w/2"/>
                                          </p:val>
                                        </p:tav>
                                        <p:tav tm="100000">
                                          <p:val>
                                            <p:strVal val="#ppt_x"/>
                                          </p:val>
                                        </p:tav>
                                      </p:tavLst>
                                    </p:anim>
                                    <p:anim calcmode="lin" valueType="num">
                                      <p:cBhvr additive="base">
                                        <p:cTn id="187" dur="3000" fill="hold"/>
                                        <p:tgtEl>
                                          <p:spTgt spid="39"/>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6"/>
                                        </p:tgtEl>
                                        <p:attrNameLst>
                                          <p:attrName>style.visibility</p:attrName>
                                        </p:attrNameLst>
                                      </p:cBhvr>
                                      <p:to>
                                        <p:strVal val="visible"/>
                                      </p:to>
                                    </p:set>
                                    <p:anim calcmode="lin" valueType="num">
                                      <p:cBhvr additive="base">
                                        <p:cTn id="190" dur="3000" fill="hold"/>
                                        <p:tgtEl>
                                          <p:spTgt spid="6"/>
                                        </p:tgtEl>
                                        <p:attrNameLst>
                                          <p:attrName>ppt_x</p:attrName>
                                        </p:attrNameLst>
                                      </p:cBhvr>
                                      <p:tavLst>
                                        <p:tav tm="0">
                                          <p:val>
                                            <p:strVal val="1+#ppt_w/2"/>
                                          </p:val>
                                        </p:tav>
                                        <p:tav tm="100000">
                                          <p:val>
                                            <p:strVal val="#ppt_x"/>
                                          </p:val>
                                        </p:tav>
                                      </p:tavLst>
                                    </p:anim>
                                    <p:anim calcmode="lin" valueType="num">
                                      <p:cBhvr additive="base">
                                        <p:cTn id="191" dur="3000" fill="hold"/>
                                        <p:tgtEl>
                                          <p:spTgt spid="6"/>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8"/>
                                        </p:tgtEl>
                                        <p:attrNameLst>
                                          <p:attrName>style.visibility</p:attrName>
                                        </p:attrNameLst>
                                      </p:cBhvr>
                                      <p:to>
                                        <p:strVal val="visible"/>
                                      </p:to>
                                    </p:set>
                                    <p:anim calcmode="lin" valueType="num">
                                      <p:cBhvr additive="base">
                                        <p:cTn id="194" dur="3000" fill="hold"/>
                                        <p:tgtEl>
                                          <p:spTgt spid="8"/>
                                        </p:tgtEl>
                                        <p:attrNameLst>
                                          <p:attrName>ppt_x</p:attrName>
                                        </p:attrNameLst>
                                      </p:cBhvr>
                                      <p:tavLst>
                                        <p:tav tm="0">
                                          <p:val>
                                            <p:strVal val="1+#ppt_w/2"/>
                                          </p:val>
                                        </p:tav>
                                        <p:tav tm="100000">
                                          <p:val>
                                            <p:strVal val="#ppt_x"/>
                                          </p:val>
                                        </p:tav>
                                      </p:tavLst>
                                    </p:anim>
                                    <p:anim calcmode="lin" valueType="num">
                                      <p:cBhvr additive="base">
                                        <p:cTn id="195" dur="3000" fill="hold"/>
                                        <p:tgtEl>
                                          <p:spTgt spid="8"/>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10"/>
                                        </p:tgtEl>
                                        <p:attrNameLst>
                                          <p:attrName>style.visibility</p:attrName>
                                        </p:attrNameLst>
                                      </p:cBhvr>
                                      <p:to>
                                        <p:strVal val="visible"/>
                                      </p:to>
                                    </p:set>
                                    <p:anim calcmode="lin" valueType="num">
                                      <p:cBhvr additive="base">
                                        <p:cTn id="198" dur="3000" fill="hold"/>
                                        <p:tgtEl>
                                          <p:spTgt spid="10"/>
                                        </p:tgtEl>
                                        <p:attrNameLst>
                                          <p:attrName>ppt_x</p:attrName>
                                        </p:attrNameLst>
                                      </p:cBhvr>
                                      <p:tavLst>
                                        <p:tav tm="0">
                                          <p:val>
                                            <p:strVal val="1+#ppt_w/2"/>
                                          </p:val>
                                        </p:tav>
                                        <p:tav tm="100000">
                                          <p:val>
                                            <p:strVal val="#ppt_x"/>
                                          </p:val>
                                        </p:tav>
                                      </p:tavLst>
                                    </p:anim>
                                    <p:anim calcmode="lin" valueType="num">
                                      <p:cBhvr additive="base">
                                        <p:cTn id="199" dur="3000" fill="hold"/>
                                        <p:tgtEl>
                                          <p:spTgt spid="10"/>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12"/>
                                        </p:tgtEl>
                                        <p:attrNameLst>
                                          <p:attrName>style.visibility</p:attrName>
                                        </p:attrNameLst>
                                      </p:cBhvr>
                                      <p:to>
                                        <p:strVal val="visible"/>
                                      </p:to>
                                    </p:set>
                                    <p:anim calcmode="lin" valueType="num">
                                      <p:cBhvr additive="base">
                                        <p:cTn id="202" dur="3000" fill="hold"/>
                                        <p:tgtEl>
                                          <p:spTgt spid="12"/>
                                        </p:tgtEl>
                                        <p:attrNameLst>
                                          <p:attrName>ppt_x</p:attrName>
                                        </p:attrNameLst>
                                      </p:cBhvr>
                                      <p:tavLst>
                                        <p:tav tm="0">
                                          <p:val>
                                            <p:strVal val="1+#ppt_w/2"/>
                                          </p:val>
                                        </p:tav>
                                        <p:tav tm="100000">
                                          <p:val>
                                            <p:strVal val="#ppt_x"/>
                                          </p:val>
                                        </p:tav>
                                      </p:tavLst>
                                    </p:anim>
                                    <p:anim calcmode="lin" valueType="num">
                                      <p:cBhvr additive="base">
                                        <p:cTn id="203" dur="3000" fill="hold"/>
                                        <p:tgtEl>
                                          <p:spTgt spid="12"/>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14"/>
                                        </p:tgtEl>
                                        <p:attrNameLst>
                                          <p:attrName>style.visibility</p:attrName>
                                        </p:attrNameLst>
                                      </p:cBhvr>
                                      <p:to>
                                        <p:strVal val="visible"/>
                                      </p:to>
                                    </p:set>
                                    <p:anim calcmode="lin" valueType="num">
                                      <p:cBhvr additive="base">
                                        <p:cTn id="206" dur="3000" fill="hold"/>
                                        <p:tgtEl>
                                          <p:spTgt spid="14"/>
                                        </p:tgtEl>
                                        <p:attrNameLst>
                                          <p:attrName>ppt_x</p:attrName>
                                        </p:attrNameLst>
                                      </p:cBhvr>
                                      <p:tavLst>
                                        <p:tav tm="0">
                                          <p:val>
                                            <p:strVal val="1+#ppt_w/2"/>
                                          </p:val>
                                        </p:tav>
                                        <p:tav tm="100000">
                                          <p:val>
                                            <p:strVal val="#ppt_x"/>
                                          </p:val>
                                        </p:tav>
                                      </p:tavLst>
                                    </p:anim>
                                    <p:anim calcmode="lin" valueType="num">
                                      <p:cBhvr additive="base">
                                        <p:cTn id="207" dur="3000" fill="hold"/>
                                        <p:tgtEl>
                                          <p:spTgt spid="14"/>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16"/>
                                        </p:tgtEl>
                                        <p:attrNameLst>
                                          <p:attrName>style.visibility</p:attrName>
                                        </p:attrNameLst>
                                      </p:cBhvr>
                                      <p:to>
                                        <p:strVal val="visible"/>
                                      </p:to>
                                    </p:set>
                                    <p:anim calcmode="lin" valueType="num">
                                      <p:cBhvr additive="base">
                                        <p:cTn id="210" dur="3000" fill="hold"/>
                                        <p:tgtEl>
                                          <p:spTgt spid="16"/>
                                        </p:tgtEl>
                                        <p:attrNameLst>
                                          <p:attrName>ppt_x</p:attrName>
                                        </p:attrNameLst>
                                      </p:cBhvr>
                                      <p:tavLst>
                                        <p:tav tm="0">
                                          <p:val>
                                            <p:strVal val="1+#ppt_w/2"/>
                                          </p:val>
                                        </p:tav>
                                        <p:tav tm="100000">
                                          <p:val>
                                            <p:strVal val="#ppt_x"/>
                                          </p:val>
                                        </p:tav>
                                      </p:tavLst>
                                    </p:anim>
                                    <p:anim calcmode="lin" valueType="num">
                                      <p:cBhvr additive="base">
                                        <p:cTn id="211" dur="3000" fill="hold"/>
                                        <p:tgtEl>
                                          <p:spTgt spid="16"/>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18"/>
                                        </p:tgtEl>
                                        <p:attrNameLst>
                                          <p:attrName>style.visibility</p:attrName>
                                        </p:attrNameLst>
                                      </p:cBhvr>
                                      <p:to>
                                        <p:strVal val="visible"/>
                                      </p:to>
                                    </p:set>
                                    <p:anim calcmode="lin" valueType="num">
                                      <p:cBhvr additive="base">
                                        <p:cTn id="214" dur="3000" fill="hold"/>
                                        <p:tgtEl>
                                          <p:spTgt spid="18"/>
                                        </p:tgtEl>
                                        <p:attrNameLst>
                                          <p:attrName>ppt_x</p:attrName>
                                        </p:attrNameLst>
                                      </p:cBhvr>
                                      <p:tavLst>
                                        <p:tav tm="0">
                                          <p:val>
                                            <p:strVal val="1+#ppt_w/2"/>
                                          </p:val>
                                        </p:tav>
                                        <p:tav tm="100000">
                                          <p:val>
                                            <p:strVal val="#ppt_x"/>
                                          </p:val>
                                        </p:tav>
                                      </p:tavLst>
                                    </p:anim>
                                    <p:anim calcmode="lin" valueType="num">
                                      <p:cBhvr additive="base">
                                        <p:cTn id="215" dur="3000" fill="hold"/>
                                        <p:tgtEl>
                                          <p:spTgt spid="18"/>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20"/>
                                        </p:tgtEl>
                                        <p:attrNameLst>
                                          <p:attrName>style.visibility</p:attrName>
                                        </p:attrNameLst>
                                      </p:cBhvr>
                                      <p:to>
                                        <p:strVal val="visible"/>
                                      </p:to>
                                    </p:set>
                                    <p:anim calcmode="lin" valueType="num">
                                      <p:cBhvr additive="base">
                                        <p:cTn id="218" dur="3000" fill="hold"/>
                                        <p:tgtEl>
                                          <p:spTgt spid="20"/>
                                        </p:tgtEl>
                                        <p:attrNameLst>
                                          <p:attrName>ppt_x</p:attrName>
                                        </p:attrNameLst>
                                      </p:cBhvr>
                                      <p:tavLst>
                                        <p:tav tm="0">
                                          <p:val>
                                            <p:strVal val="1+#ppt_w/2"/>
                                          </p:val>
                                        </p:tav>
                                        <p:tav tm="100000">
                                          <p:val>
                                            <p:strVal val="#ppt_x"/>
                                          </p:val>
                                        </p:tav>
                                      </p:tavLst>
                                    </p:anim>
                                    <p:anim calcmode="lin" valueType="num">
                                      <p:cBhvr additive="base">
                                        <p:cTn id="219" dur="3000" fill="hold"/>
                                        <p:tgtEl>
                                          <p:spTgt spid="20"/>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22"/>
                                        </p:tgtEl>
                                        <p:attrNameLst>
                                          <p:attrName>style.visibility</p:attrName>
                                        </p:attrNameLst>
                                      </p:cBhvr>
                                      <p:to>
                                        <p:strVal val="visible"/>
                                      </p:to>
                                    </p:set>
                                    <p:anim calcmode="lin" valueType="num">
                                      <p:cBhvr additive="base">
                                        <p:cTn id="222" dur="3000" fill="hold"/>
                                        <p:tgtEl>
                                          <p:spTgt spid="22"/>
                                        </p:tgtEl>
                                        <p:attrNameLst>
                                          <p:attrName>ppt_x</p:attrName>
                                        </p:attrNameLst>
                                      </p:cBhvr>
                                      <p:tavLst>
                                        <p:tav tm="0">
                                          <p:val>
                                            <p:strVal val="1+#ppt_w/2"/>
                                          </p:val>
                                        </p:tav>
                                        <p:tav tm="100000">
                                          <p:val>
                                            <p:strVal val="#ppt_x"/>
                                          </p:val>
                                        </p:tav>
                                      </p:tavLst>
                                    </p:anim>
                                    <p:anim calcmode="lin" valueType="num">
                                      <p:cBhvr additive="base">
                                        <p:cTn id="223" dur="3000" fill="hold"/>
                                        <p:tgtEl>
                                          <p:spTgt spid="22"/>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24"/>
                                        </p:tgtEl>
                                        <p:attrNameLst>
                                          <p:attrName>style.visibility</p:attrName>
                                        </p:attrNameLst>
                                      </p:cBhvr>
                                      <p:to>
                                        <p:strVal val="visible"/>
                                      </p:to>
                                    </p:set>
                                    <p:anim calcmode="lin" valueType="num">
                                      <p:cBhvr additive="base">
                                        <p:cTn id="226" dur="3000" fill="hold"/>
                                        <p:tgtEl>
                                          <p:spTgt spid="24"/>
                                        </p:tgtEl>
                                        <p:attrNameLst>
                                          <p:attrName>ppt_x</p:attrName>
                                        </p:attrNameLst>
                                      </p:cBhvr>
                                      <p:tavLst>
                                        <p:tav tm="0">
                                          <p:val>
                                            <p:strVal val="1+#ppt_w/2"/>
                                          </p:val>
                                        </p:tav>
                                        <p:tav tm="100000">
                                          <p:val>
                                            <p:strVal val="#ppt_x"/>
                                          </p:val>
                                        </p:tav>
                                      </p:tavLst>
                                    </p:anim>
                                    <p:anim calcmode="lin" valueType="num">
                                      <p:cBhvr additive="base">
                                        <p:cTn id="227" dur="3000" fill="hold"/>
                                        <p:tgtEl>
                                          <p:spTgt spid="24"/>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26"/>
                                        </p:tgtEl>
                                        <p:attrNameLst>
                                          <p:attrName>style.visibility</p:attrName>
                                        </p:attrNameLst>
                                      </p:cBhvr>
                                      <p:to>
                                        <p:strVal val="visible"/>
                                      </p:to>
                                    </p:set>
                                    <p:anim calcmode="lin" valueType="num">
                                      <p:cBhvr additive="base">
                                        <p:cTn id="230" dur="3000" fill="hold"/>
                                        <p:tgtEl>
                                          <p:spTgt spid="26"/>
                                        </p:tgtEl>
                                        <p:attrNameLst>
                                          <p:attrName>ppt_x</p:attrName>
                                        </p:attrNameLst>
                                      </p:cBhvr>
                                      <p:tavLst>
                                        <p:tav tm="0">
                                          <p:val>
                                            <p:strVal val="1+#ppt_w/2"/>
                                          </p:val>
                                        </p:tav>
                                        <p:tav tm="100000">
                                          <p:val>
                                            <p:strVal val="#ppt_x"/>
                                          </p:val>
                                        </p:tav>
                                      </p:tavLst>
                                    </p:anim>
                                    <p:anim calcmode="lin" valueType="num">
                                      <p:cBhvr additive="base">
                                        <p:cTn id="231" dur="3000" fill="hold"/>
                                        <p:tgtEl>
                                          <p:spTgt spid="26"/>
                                        </p:tgtEl>
                                        <p:attrNameLst>
                                          <p:attrName>ppt_y</p:attrName>
                                        </p:attrNameLst>
                                      </p:cBhvr>
                                      <p:tavLst>
                                        <p:tav tm="0">
                                          <p:val>
                                            <p:strVal val="#ppt_y"/>
                                          </p:val>
                                        </p:tav>
                                        <p:tav tm="100000">
                                          <p:val>
                                            <p:strVal val="#ppt_y"/>
                                          </p:val>
                                        </p:tav>
                                      </p:tavLst>
                                    </p:anim>
                                  </p:childTnLst>
                                </p:cTn>
                              </p:par>
                              <p:par>
                                <p:cTn id="232" presetID="2" presetClass="entr" presetSubtype="2" fill="hold" grpId="1" nodeType="withEffect">
                                  <p:stCondLst>
                                    <p:cond delay="0"/>
                                  </p:stCondLst>
                                  <p:childTnLst>
                                    <p:set>
                                      <p:cBhvr>
                                        <p:cTn id="233" dur="1" fill="hold">
                                          <p:stCondLst>
                                            <p:cond delay="0"/>
                                          </p:stCondLst>
                                        </p:cTn>
                                        <p:tgtEl>
                                          <p:spTgt spid="28"/>
                                        </p:tgtEl>
                                        <p:attrNameLst>
                                          <p:attrName>style.visibility</p:attrName>
                                        </p:attrNameLst>
                                      </p:cBhvr>
                                      <p:to>
                                        <p:strVal val="visible"/>
                                      </p:to>
                                    </p:set>
                                    <p:anim calcmode="lin" valueType="num">
                                      <p:cBhvr additive="base">
                                        <p:cTn id="234" dur="3000" fill="hold"/>
                                        <p:tgtEl>
                                          <p:spTgt spid="28"/>
                                        </p:tgtEl>
                                        <p:attrNameLst>
                                          <p:attrName>ppt_x</p:attrName>
                                        </p:attrNameLst>
                                      </p:cBhvr>
                                      <p:tavLst>
                                        <p:tav tm="0">
                                          <p:val>
                                            <p:strVal val="1+#ppt_w/2"/>
                                          </p:val>
                                        </p:tav>
                                        <p:tav tm="100000">
                                          <p:val>
                                            <p:strVal val="#ppt_x"/>
                                          </p:val>
                                        </p:tav>
                                      </p:tavLst>
                                    </p:anim>
                                    <p:anim calcmode="lin" valueType="num">
                                      <p:cBhvr additive="base">
                                        <p:cTn id="235" dur="3000" fill="hold"/>
                                        <p:tgtEl>
                                          <p:spTgt spid="28"/>
                                        </p:tgtEl>
                                        <p:attrNameLst>
                                          <p:attrName>ppt_y</p:attrName>
                                        </p:attrNameLst>
                                      </p:cBhvr>
                                      <p:tavLst>
                                        <p:tav tm="0">
                                          <p:val>
                                            <p:strVal val="#ppt_y"/>
                                          </p:val>
                                        </p:tav>
                                        <p:tav tm="100000">
                                          <p:val>
                                            <p:strVal val="#ppt_y"/>
                                          </p:val>
                                        </p:tav>
                                      </p:tavLst>
                                    </p:anim>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2" presetClass="entr" presetSubtype="2" fill="hold" grpId="1" nodeType="withEffect">
                                  <p:stCondLst>
                                    <p:cond delay="0"/>
                                  </p:stCondLst>
                                  <p:childTnLst>
                                    <p:set>
                                      <p:cBhvr>
                                        <p:cTn id="241" dur="1" fill="hold">
                                          <p:stCondLst>
                                            <p:cond delay="0"/>
                                          </p:stCondLst>
                                        </p:cTn>
                                        <p:tgtEl>
                                          <p:spTgt spid="32"/>
                                        </p:tgtEl>
                                        <p:attrNameLst>
                                          <p:attrName>style.visibility</p:attrName>
                                        </p:attrNameLst>
                                      </p:cBhvr>
                                      <p:to>
                                        <p:strVal val="visible"/>
                                      </p:to>
                                    </p:set>
                                    <p:anim calcmode="lin" valueType="num">
                                      <p:cBhvr additive="base">
                                        <p:cTn id="242" dur="3000" fill="hold"/>
                                        <p:tgtEl>
                                          <p:spTgt spid="32"/>
                                        </p:tgtEl>
                                        <p:attrNameLst>
                                          <p:attrName>ppt_x</p:attrName>
                                        </p:attrNameLst>
                                      </p:cBhvr>
                                      <p:tavLst>
                                        <p:tav tm="0">
                                          <p:val>
                                            <p:strVal val="1+#ppt_w/2"/>
                                          </p:val>
                                        </p:tav>
                                        <p:tav tm="100000">
                                          <p:val>
                                            <p:strVal val="#ppt_x"/>
                                          </p:val>
                                        </p:tav>
                                      </p:tavLst>
                                    </p:anim>
                                    <p:anim calcmode="lin" valueType="num">
                                      <p:cBhvr additive="base">
                                        <p:cTn id="243" dur="3000" fill="hold"/>
                                        <p:tgtEl>
                                          <p:spTgt spid="32"/>
                                        </p:tgtEl>
                                        <p:attrNameLst>
                                          <p:attrName>ppt_y</p:attrName>
                                        </p:attrNameLst>
                                      </p:cBhvr>
                                      <p:tavLst>
                                        <p:tav tm="0">
                                          <p:val>
                                            <p:strVal val="#ppt_y"/>
                                          </p:val>
                                        </p:tav>
                                        <p:tav tm="100000">
                                          <p:val>
                                            <p:strVal val="#ppt_y"/>
                                          </p:val>
                                        </p:tav>
                                      </p:tavLst>
                                    </p:anim>
                                  </p:childTnLst>
                                </p:cTn>
                              </p:par>
                              <p:par>
                                <p:cTn id="244" presetID="2" presetClass="entr" presetSubtype="2"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additive="base">
                                        <p:cTn id="246" dur="3000" fill="hold"/>
                                        <p:tgtEl>
                                          <p:spTgt spid="34"/>
                                        </p:tgtEl>
                                        <p:attrNameLst>
                                          <p:attrName>ppt_x</p:attrName>
                                        </p:attrNameLst>
                                      </p:cBhvr>
                                      <p:tavLst>
                                        <p:tav tm="0">
                                          <p:val>
                                            <p:strVal val="1+#ppt_w/2"/>
                                          </p:val>
                                        </p:tav>
                                        <p:tav tm="100000">
                                          <p:val>
                                            <p:strVal val="#ppt_x"/>
                                          </p:val>
                                        </p:tav>
                                      </p:tavLst>
                                    </p:anim>
                                    <p:anim calcmode="lin" valueType="num">
                                      <p:cBhvr additive="base">
                                        <p:cTn id="247" dur="3000" fill="hold"/>
                                        <p:tgtEl>
                                          <p:spTgt spid="34"/>
                                        </p:tgtEl>
                                        <p:attrNameLst>
                                          <p:attrName>ppt_y</p:attrName>
                                        </p:attrNameLst>
                                      </p:cBhvr>
                                      <p:tavLst>
                                        <p:tav tm="0">
                                          <p:val>
                                            <p:strVal val="#ppt_y"/>
                                          </p:val>
                                        </p:tav>
                                        <p:tav tm="100000">
                                          <p:val>
                                            <p:strVal val="#ppt_y"/>
                                          </p:val>
                                        </p:tav>
                                      </p:tavLst>
                                    </p:anim>
                                  </p:childTnLst>
                                </p:cTn>
                              </p:par>
                              <p:par>
                                <p:cTn id="248" presetID="2" presetClass="entr" presetSubtype="2" fill="hold" grpId="1" nodeType="withEffect">
                                  <p:stCondLst>
                                    <p:cond delay="0"/>
                                  </p:stCondLst>
                                  <p:childTnLst>
                                    <p:set>
                                      <p:cBhvr>
                                        <p:cTn id="249" dur="1" fill="hold">
                                          <p:stCondLst>
                                            <p:cond delay="0"/>
                                          </p:stCondLst>
                                        </p:cTn>
                                        <p:tgtEl>
                                          <p:spTgt spid="36"/>
                                        </p:tgtEl>
                                        <p:attrNameLst>
                                          <p:attrName>style.visibility</p:attrName>
                                        </p:attrNameLst>
                                      </p:cBhvr>
                                      <p:to>
                                        <p:strVal val="visible"/>
                                      </p:to>
                                    </p:set>
                                    <p:anim calcmode="lin" valueType="num">
                                      <p:cBhvr additive="base">
                                        <p:cTn id="250" dur="3000" fill="hold"/>
                                        <p:tgtEl>
                                          <p:spTgt spid="36"/>
                                        </p:tgtEl>
                                        <p:attrNameLst>
                                          <p:attrName>ppt_x</p:attrName>
                                        </p:attrNameLst>
                                      </p:cBhvr>
                                      <p:tavLst>
                                        <p:tav tm="0">
                                          <p:val>
                                            <p:strVal val="1+#ppt_w/2"/>
                                          </p:val>
                                        </p:tav>
                                        <p:tav tm="100000">
                                          <p:val>
                                            <p:strVal val="#ppt_x"/>
                                          </p:val>
                                        </p:tav>
                                      </p:tavLst>
                                    </p:anim>
                                    <p:anim calcmode="lin" valueType="num">
                                      <p:cBhvr additive="base">
                                        <p:cTn id="251" dur="3000" fill="hold"/>
                                        <p:tgtEl>
                                          <p:spTgt spid="36"/>
                                        </p:tgtEl>
                                        <p:attrNameLst>
                                          <p:attrName>ppt_y</p:attrName>
                                        </p:attrNameLst>
                                      </p:cBhvr>
                                      <p:tavLst>
                                        <p:tav tm="0">
                                          <p:val>
                                            <p:strVal val="#ppt_y"/>
                                          </p:val>
                                        </p:tav>
                                        <p:tav tm="100000">
                                          <p:val>
                                            <p:strVal val="#ppt_y"/>
                                          </p:val>
                                        </p:tav>
                                      </p:tavLst>
                                    </p:anim>
                                  </p:childTnLst>
                                </p:cTn>
                              </p:par>
                              <p:par>
                                <p:cTn id="252" presetID="2" presetClass="entr" presetSubtype="2" fill="hold" grpId="1" nodeType="withEffect">
                                  <p:stCondLst>
                                    <p:cond delay="0"/>
                                  </p:stCondLst>
                                  <p:childTnLst>
                                    <p:set>
                                      <p:cBhvr>
                                        <p:cTn id="253" dur="1" fill="hold">
                                          <p:stCondLst>
                                            <p:cond delay="0"/>
                                          </p:stCondLst>
                                        </p:cTn>
                                        <p:tgtEl>
                                          <p:spTgt spid="38"/>
                                        </p:tgtEl>
                                        <p:attrNameLst>
                                          <p:attrName>style.visibility</p:attrName>
                                        </p:attrNameLst>
                                      </p:cBhvr>
                                      <p:to>
                                        <p:strVal val="visible"/>
                                      </p:to>
                                    </p:set>
                                    <p:anim calcmode="lin" valueType="num">
                                      <p:cBhvr additive="base">
                                        <p:cTn id="254" dur="3000" fill="hold"/>
                                        <p:tgtEl>
                                          <p:spTgt spid="38"/>
                                        </p:tgtEl>
                                        <p:attrNameLst>
                                          <p:attrName>ppt_x</p:attrName>
                                        </p:attrNameLst>
                                      </p:cBhvr>
                                      <p:tavLst>
                                        <p:tav tm="0">
                                          <p:val>
                                            <p:strVal val="1+#ppt_w/2"/>
                                          </p:val>
                                        </p:tav>
                                        <p:tav tm="100000">
                                          <p:val>
                                            <p:strVal val="#ppt_x"/>
                                          </p:val>
                                        </p:tav>
                                      </p:tavLst>
                                    </p:anim>
                                    <p:anim calcmode="lin" valueType="num">
                                      <p:cBhvr additive="base">
                                        <p:cTn id="255" dur="3000" fill="hold"/>
                                        <p:tgtEl>
                                          <p:spTgt spid="38"/>
                                        </p:tgtEl>
                                        <p:attrNameLst>
                                          <p:attrName>ppt_y</p:attrName>
                                        </p:attrNameLst>
                                      </p:cBhvr>
                                      <p:tavLst>
                                        <p:tav tm="0">
                                          <p:val>
                                            <p:strVal val="#ppt_y"/>
                                          </p:val>
                                        </p:tav>
                                        <p:tav tm="100000">
                                          <p:val>
                                            <p:strVal val="#ppt_y"/>
                                          </p:val>
                                        </p:tav>
                                      </p:tavLst>
                                    </p:anim>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8" presetClass="emph" presetSubtype="0" fill="hold" grpId="2" nodeType="withEffect">
                                  <p:stCondLst>
                                    <p:cond delay="0"/>
                                  </p:stCondLst>
                                  <p:childTnLst>
                                    <p:animRot by="21600000">
                                      <p:cBhvr>
                                        <p:cTn id="261" dur="3000" fill="hold"/>
                                        <p:tgtEl>
                                          <p:spTgt spid="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7"/>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9"/>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11"/>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1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15"/>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17"/>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19"/>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1"/>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3"/>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27"/>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29"/>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1"/>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5"/>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7"/>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9"/>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6"/>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8"/>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10"/>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12"/>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14"/>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6"/>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18"/>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0"/>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22"/>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24"/>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26"/>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28"/>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0"/>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32"/>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34"/>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36"/>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8"/>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7"/>
                                        </p:tgtEl>
                                        <p:attrNameLst>
                                          <p:attrName>ppt_x</p:attrName>
                                        </p:attrNameLst>
                                      </p:cBhvr>
                                      <p:tavLst>
                                        <p:tav tm="0">
                                          <p:val>
                                            <p:strVal val="ppt_x"/>
                                          </p:val>
                                        </p:tav>
                                        <p:tav tm="100000">
                                          <p:val>
                                            <p:strVal val="0-ppt_w/2"/>
                                          </p:val>
                                        </p:tav>
                                      </p:tavLst>
                                    </p:anim>
                                    <p:anim calcmode="lin" valueType="num">
                                      <p:cBhvr additive="base">
                                        <p:cTn id="339" dur="3000"/>
                                        <p:tgtEl>
                                          <p:spTgt spid="7"/>
                                        </p:tgtEl>
                                        <p:attrNameLst>
                                          <p:attrName>ppt_y</p:attrName>
                                        </p:attrNameLst>
                                      </p:cBhvr>
                                      <p:tavLst>
                                        <p:tav tm="0">
                                          <p:val>
                                            <p:strVal val="ppt_y"/>
                                          </p:val>
                                        </p:tav>
                                        <p:tav tm="100000">
                                          <p:val>
                                            <p:strVal val="ppt_y"/>
                                          </p:val>
                                        </p:tav>
                                      </p:tavLst>
                                    </p:anim>
                                    <p:set>
                                      <p:cBhvr>
                                        <p:cTn id="340" dur="1" fill="hold">
                                          <p:stCondLst>
                                            <p:cond delay="2999"/>
                                          </p:stCondLst>
                                        </p:cTn>
                                        <p:tgtEl>
                                          <p:spTgt spid="7"/>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9"/>
                                        </p:tgtEl>
                                        <p:attrNameLst>
                                          <p:attrName>ppt_x</p:attrName>
                                        </p:attrNameLst>
                                      </p:cBhvr>
                                      <p:tavLst>
                                        <p:tav tm="0">
                                          <p:val>
                                            <p:strVal val="ppt_x"/>
                                          </p:val>
                                        </p:tav>
                                        <p:tav tm="100000">
                                          <p:val>
                                            <p:strVal val="0-ppt_w/2"/>
                                          </p:val>
                                        </p:tav>
                                      </p:tavLst>
                                    </p:anim>
                                    <p:anim calcmode="lin" valueType="num">
                                      <p:cBhvr additive="base">
                                        <p:cTn id="343" dur="3000"/>
                                        <p:tgtEl>
                                          <p:spTgt spid="9"/>
                                        </p:tgtEl>
                                        <p:attrNameLst>
                                          <p:attrName>ppt_y</p:attrName>
                                        </p:attrNameLst>
                                      </p:cBhvr>
                                      <p:tavLst>
                                        <p:tav tm="0">
                                          <p:val>
                                            <p:strVal val="ppt_y"/>
                                          </p:val>
                                        </p:tav>
                                        <p:tav tm="100000">
                                          <p:val>
                                            <p:strVal val="ppt_y"/>
                                          </p:val>
                                        </p:tav>
                                      </p:tavLst>
                                    </p:anim>
                                    <p:set>
                                      <p:cBhvr>
                                        <p:cTn id="344" dur="1" fill="hold">
                                          <p:stCondLst>
                                            <p:cond delay="2999"/>
                                          </p:stCondLst>
                                        </p:cTn>
                                        <p:tgtEl>
                                          <p:spTgt spid="9"/>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1"/>
                                        </p:tgtEl>
                                        <p:attrNameLst>
                                          <p:attrName>ppt_x</p:attrName>
                                        </p:attrNameLst>
                                      </p:cBhvr>
                                      <p:tavLst>
                                        <p:tav tm="0">
                                          <p:val>
                                            <p:strVal val="ppt_x"/>
                                          </p:val>
                                        </p:tav>
                                        <p:tav tm="100000">
                                          <p:val>
                                            <p:strVal val="0-ppt_w/2"/>
                                          </p:val>
                                        </p:tav>
                                      </p:tavLst>
                                    </p:anim>
                                    <p:anim calcmode="lin" valueType="num">
                                      <p:cBhvr additive="base">
                                        <p:cTn id="347" dur="3000"/>
                                        <p:tgtEl>
                                          <p:spTgt spid="11"/>
                                        </p:tgtEl>
                                        <p:attrNameLst>
                                          <p:attrName>ppt_y</p:attrName>
                                        </p:attrNameLst>
                                      </p:cBhvr>
                                      <p:tavLst>
                                        <p:tav tm="0">
                                          <p:val>
                                            <p:strVal val="ppt_y"/>
                                          </p:val>
                                        </p:tav>
                                        <p:tav tm="100000">
                                          <p:val>
                                            <p:strVal val="ppt_y"/>
                                          </p:val>
                                        </p:tav>
                                      </p:tavLst>
                                    </p:anim>
                                    <p:set>
                                      <p:cBhvr>
                                        <p:cTn id="348" dur="1" fill="hold">
                                          <p:stCondLst>
                                            <p:cond delay="2999"/>
                                          </p:stCondLst>
                                        </p:cTn>
                                        <p:tgtEl>
                                          <p:spTgt spid="11"/>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0-ppt_w/2"/>
                                          </p:val>
                                        </p:tav>
                                      </p:tavLst>
                                    </p:anim>
                                    <p:anim calcmode="lin" valueType="num">
                                      <p:cBhvr additive="base">
                                        <p:cTn id="351" dur="3000"/>
                                        <p:tgtEl>
                                          <p:spTgt spid="13"/>
                                        </p:tgtEl>
                                        <p:attrNameLst>
                                          <p:attrName>ppt_y</p:attrName>
                                        </p:attrNameLst>
                                      </p:cBhvr>
                                      <p:tavLst>
                                        <p:tav tm="0">
                                          <p:val>
                                            <p:strVal val="ppt_y"/>
                                          </p:val>
                                        </p:tav>
                                        <p:tav tm="100000">
                                          <p:val>
                                            <p:strVal val="ppt_y"/>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5"/>
                                        </p:tgtEl>
                                        <p:attrNameLst>
                                          <p:attrName>ppt_x</p:attrName>
                                        </p:attrNameLst>
                                      </p:cBhvr>
                                      <p:tavLst>
                                        <p:tav tm="0">
                                          <p:val>
                                            <p:strVal val="ppt_x"/>
                                          </p:val>
                                        </p:tav>
                                        <p:tav tm="100000">
                                          <p:val>
                                            <p:strVal val="0-ppt_w/2"/>
                                          </p:val>
                                        </p:tav>
                                      </p:tavLst>
                                    </p:anim>
                                    <p:anim calcmode="lin" valueType="num">
                                      <p:cBhvr additive="base">
                                        <p:cTn id="355" dur="3000"/>
                                        <p:tgtEl>
                                          <p:spTgt spid="15"/>
                                        </p:tgtEl>
                                        <p:attrNameLst>
                                          <p:attrName>ppt_y</p:attrName>
                                        </p:attrNameLst>
                                      </p:cBhvr>
                                      <p:tavLst>
                                        <p:tav tm="0">
                                          <p:val>
                                            <p:strVal val="ppt_y"/>
                                          </p:val>
                                        </p:tav>
                                        <p:tav tm="100000">
                                          <p:val>
                                            <p:strVal val="ppt_y"/>
                                          </p:val>
                                        </p:tav>
                                      </p:tavLst>
                                    </p:anim>
                                    <p:set>
                                      <p:cBhvr>
                                        <p:cTn id="356" dur="1" fill="hold">
                                          <p:stCondLst>
                                            <p:cond delay="2999"/>
                                          </p:stCondLst>
                                        </p:cTn>
                                        <p:tgtEl>
                                          <p:spTgt spid="15"/>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7"/>
                                        </p:tgtEl>
                                        <p:attrNameLst>
                                          <p:attrName>ppt_x</p:attrName>
                                        </p:attrNameLst>
                                      </p:cBhvr>
                                      <p:tavLst>
                                        <p:tav tm="0">
                                          <p:val>
                                            <p:strVal val="ppt_x"/>
                                          </p:val>
                                        </p:tav>
                                        <p:tav tm="100000">
                                          <p:val>
                                            <p:strVal val="0-ppt_w/2"/>
                                          </p:val>
                                        </p:tav>
                                      </p:tavLst>
                                    </p:anim>
                                    <p:anim calcmode="lin" valueType="num">
                                      <p:cBhvr additive="base">
                                        <p:cTn id="359" dur="3000"/>
                                        <p:tgtEl>
                                          <p:spTgt spid="17"/>
                                        </p:tgtEl>
                                        <p:attrNameLst>
                                          <p:attrName>ppt_y</p:attrName>
                                        </p:attrNameLst>
                                      </p:cBhvr>
                                      <p:tavLst>
                                        <p:tav tm="0">
                                          <p:val>
                                            <p:strVal val="ppt_y"/>
                                          </p:val>
                                        </p:tav>
                                        <p:tav tm="100000">
                                          <p:val>
                                            <p:strVal val="ppt_y"/>
                                          </p:val>
                                        </p:tav>
                                      </p:tavLst>
                                    </p:anim>
                                    <p:set>
                                      <p:cBhvr>
                                        <p:cTn id="360" dur="1" fill="hold">
                                          <p:stCondLst>
                                            <p:cond delay="2999"/>
                                          </p:stCondLst>
                                        </p:cTn>
                                        <p:tgtEl>
                                          <p:spTgt spid="17"/>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0-ppt_w/2"/>
                                          </p:val>
                                        </p:tav>
                                      </p:tavLst>
                                    </p:anim>
                                    <p:anim calcmode="lin" valueType="num">
                                      <p:cBhvr additive="base">
                                        <p:cTn id="363" dur="3000"/>
                                        <p:tgtEl>
                                          <p:spTgt spid="19"/>
                                        </p:tgtEl>
                                        <p:attrNameLst>
                                          <p:attrName>ppt_y</p:attrName>
                                        </p:attrNameLst>
                                      </p:cBhvr>
                                      <p:tavLst>
                                        <p:tav tm="0">
                                          <p:val>
                                            <p:strVal val="ppt_y"/>
                                          </p:val>
                                        </p:tav>
                                        <p:tav tm="100000">
                                          <p:val>
                                            <p:strVal val="ppt_y"/>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21"/>
                                        </p:tgtEl>
                                        <p:attrNameLst>
                                          <p:attrName>ppt_x</p:attrName>
                                        </p:attrNameLst>
                                      </p:cBhvr>
                                      <p:tavLst>
                                        <p:tav tm="0">
                                          <p:val>
                                            <p:strVal val="ppt_x"/>
                                          </p:val>
                                        </p:tav>
                                        <p:tav tm="100000">
                                          <p:val>
                                            <p:strVal val="0-ppt_w/2"/>
                                          </p:val>
                                        </p:tav>
                                      </p:tavLst>
                                    </p:anim>
                                    <p:anim calcmode="lin" valueType="num">
                                      <p:cBhvr additive="base">
                                        <p:cTn id="367" dur="3000"/>
                                        <p:tgtEl>
                                          <p:spTgt spid="21"/>
                                        </p:tgtEl>
                                        <p:attrNameLst>
                                          <p:attrName>ppt_y</p:attrName>
                                        </p:attrNameLst>
                                      </p:cBhvr>
                                      <p:tavLst>
                                        <p:tav tm="0">
                                          <p:val>
                                            <p:strVal val="ppt_y"/>
                                          </p:val>
                                        </p:tav>
                                        <p:tav tm="100000">
                                          <p:val>
                                            <p:strVal val="ppt_y"/>
                                          </p:val>
                                        </p:tav>
                                      </p:tavLst>
                                    </p:anim>
                                    <p:set>
                                      <p:cBhvr>
                                        <p:cTn id="368" dur="1" fill="hold">
                                          <p:stCondLst>
                                            <p:cond delay="2999"/>
                                          </p:stCondLst>
                                        </p:cTn>
                                        <p:tgtEl>
                                          <p:spTgt spid="21"/>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25"/>
                                        </p:tgtEl>
                                        <p:attrNameLst>
                                          <p:attrName>ppt_x</p:attrName>
                                        </p:attrNameLst>
                                      </p:cBhvr>
                                      <p:tavLst>
                                        <p:tav tm="0">
                                          <p:val>
                                            <p:strVal val="ppt_x"/>
                                          </p:val>
                                        </p:tav>
                                        <p:tav tm="100000">
                                          <p:val>
                                            <p:strVal val="0-ppt_w/2"/>
                                          </p:val>
                                        </p:tav>
                                      </p:tavLst>
                                    </p:anim>
                                    <p:anim calcmode="lin" valueType="num">
                                      <p:cBhvr additive="base">
                                        <p:cTn id="375" dur="3000"/>
                                        <p:tgtEl>
                                          <p:spTgt spid="25"/>
                                        </p:tgtEl>
                                        <p:attrNameLst>
                                          <p:attrName>ppt_y</p:attrName>
                                        </p:attrNameLst>
                                      </p:cBhvr>
                                      <p:tavLst>
                                        <p:tav tm="0">
                                          <p:val>
                                            <p:strVal val="ppt_y"/>
                                          </p:val>
                                        </p:tav>
                                        <p:tav tm="100000">
                                          <p:val>
                                            <p:strVal val="ppt_y"/>
                                          </p:val>
                                        </p:tav>
                                      </p:tavLst>
                                    </p:anim>
                                    <p:set>
                                      <p:cBhvr>
                                        <p:cTn id="376" dur="1" fill="hold">
                                          <p:stCondLst>
                                            <p:cond delay="2999"/>
                                          </p:stCondLst>
                                        </p:cTn>
                                        <p:tgtEl>
                                          <p:spTgt spid="2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27"/>
                                        </p:tgtEl>
                                        <p:attrNameLst>
                                          <p:attrName>ppt_x</p:attrName>
                                        </p:attrNameLst>
                                      </p:cBhvr>
                                      <p:tavLst>
                                        <p:tav tm="0">
                                          <p:val>
                                            <p:strVal val="ppt_x"/>
                                          </p:val>
                                        </p:tav>
                                        <p:tav tm="100000">
                                          <p:val>
                                            <p:strVal val="0-ppt_w/2"/>
                                          </p:val>
                                        </p:tav>
                                      </p:tavLst>
                                    </p:anim>
                                    <p:anim calcmode="lin" valueType="num">
                                      <p:cBhvr additive="base">
                                        <p:cTn id="379" dur="3000"/>
                                        <p:tgtEl>
                                          <p:spTgt spid="27"/>
                                        </p:tgtEl>
                                        <p:attrNameLst>
                                          <p:attrName>ppt_y</p:attrName>
                                        </p:attrNameLst>
                                      </p:cBhvr>
                                      <p:tavLst>
                                        <p:tav tm="0">
                                          <p:val>
                                            <p:strVal val="ppt_y"/>
                                          </p:val>
                                        </p:tav>
                                        <p:tav tm="100000">
                                          <p:val>
                                            <p:strVal val="ppt_y"/>
                                          </p:val>
                                        </p:tav>
                                      </p:tavLst>
                                    </p:anim>
                                    <p:set>
                                      <p:cBhvr>
                                        <p:cTn id="380" dur="1" fill="hold">
                                          <p:stCondLst>
                                            <p:cond delay="2999"/>
                                          </p:stCondLst>
                                        </p:cTn>
                                        <p:tgtEl>
                                          <p:spTgt spid="27"/>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29"/>
                                        </p:tgtEl>
                                        <p:attrNameLst>
                                          <p:attrName>ppt_x</p:attrName>
                                        </p:attrNameLst>
                                      </p:cBhvr>
                                      <p:tavLst>
                                        <p:tav tm="0">
                                          <p:val>
                                            <p:strVal val="ppt_x"/>
                                          </p:val>
                                        </p:tav>
                                        <p:tav tm="100000">
                                          <p:val>
                                            <p:strVal val="0-ppt_w/2"/>
                                          </p:val>
                                        </p:tav>
                                      </p:tavLst>
                                    </p:anim>
                                    <p:anim calcmode="lin" valueType="num">
                                      <p:cBhvr additive="base">
                                        <p:cTn id="383" dur="3000"/>
                                        <p:tgtEl>
                                          <p:spTgt spid="29"/>
                                        </p:tgtEl>
                                        <p:attrNameLst>
                                          <p:attrName>ppt_y</p:attrName>
                                        </p:attrNameLst>
                                      </p:cBhvr>
                                      <p:tavLst>
                                        <p:tav tm="0">
                                          <p:val>
                                            <p:strVal val="ppt_y"/>
                                          </p:val>
                                        </p:tav>
                                        <p:tav tm="100000">
                                          <p:val>
                                            <p:strVal val="ppt_y"/>
                                          </p:val>
                                        </p:tav>
                                      </p:tavLst>
                                    </p:anim>
                                    <p:set>
                                      <p:cBhvr>
                                        <p:cTn id="384" dur="1" fill="hold">
                                          <p:stCondLst>
                                            <p:cond delay="2999"/>
                                          </p:stCondLst>
                                        </p:cTn>
                                        <p:tgtEl>
                                          <p:spTgt spid="29"/>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31"/>
                                        </p:tgtEl>
                                        <p:attrNameLst>
                                          <p:attrName>ppt_x</p:attrName>
                                        </p:attrNameLst>
                                      </p:cBhvr>
                                      <p:tavLst>
                                        <p:tav tm="0">
                                          <p:val>
                                            <p:strVal val="ppt_x"/>
                                          </p:val>
                                        </p:tav>
                                        <p:tav tm="100000">
                                          <p:val>
                                            <p:strVal val="0-ppt_w/2"/>
                                          </p:val>
                                        </p:tav>
                                      </p:tavLst>
                                    </p:anim>
                                    <p:anim calcmode="lin" valueType="num">
                                      <p:cBhvr additive="base">
                                        <p:cTn id="387" dur="3000"/>
                                        <p:tgtEl>
                                          <p:spTgt spid="31"/>
                                        </p:tgtEl>
                                        <p:attrNameLst>
                                          <p:attrName>ppt_y</p:attrName>
                                        </p:attrNameLst>
                                      </p:cBhvr>
                                      <p:tavLst>
                                        <p:tav tm="0">
                                          <p:val>
                                            <p:strVal val="ppt_y"/>
                                          </p:val>
                                        </p:tav>
                                        <p:tav tm="100000">
                                          <p:val>
                                            <p:strVal val="ppt_y"/>
                                          </p:val>
                                        </p:tav>
                                      </p:tavLst>
                                    </p:anim>
                                    <p:set>
                                      <p:cBhvr>
                                        <p:cTn id="388" dur="1" fill="hold">
                                          <p:stCondLst>
                                            <p:cond delay="2999"/>
                                          </p:stCondLst>
                                        </p:cTn>
                                        <p:tgtEl>
                                          <p:spTgt spid="31"/>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33"/>
                                        </p:tgtEl>
                                        <p:attrNameLst>
                                          <p:attrName>ppt_x</p:attrName>
                                        </p:attrNameLst>
                                      </p:cBhvr>
                                      <p:tavLst>
                                        <p:tav tm="0">
                                          <p:val>
                                            <p:strVal val="ppt_x"/>
                                          </p:val>
                                        </p:tav>
                                        <p:tav tm="100000">
                                          <p:val>
                                            <p:strVal val="0-ppt_w/2"/>
                                          </p:val>
                                        </p:tav>
                                      </p:tavLst>
                                    </p:anim>
                                    <p:anim calcmode="lin" valueType="num">
                                      <p:cBhvr additive="base">
                                        <p:cTn id="391" dur="3000"/>
                                        <p:tgtEl>
                                          <p:spTgt spid="33"/>
                                        </p:tgtEl>
                                        <p:attrNameLst>
                                          <p:attrName>ppt_y</p:attrName>
                                        </p:attrNameLst>
                                      </p:cBhvr>
                                      <p:tavLst>
                                        <p:tav tm="0">
                                          <p:val>
                                            <p:strVal val="ppt_y"/>
                                          </p:val>
                                        </p:tav>
                                        <p:tav tm="100000">
                                          <p:val>
                                            <p:strVal val="ppt_y"/>
                                          </p:val>
                                        </p:tav>
                                      </p:tavLst>
                                    </p:anim>
                                    <p:set>
                                      <p:cBhvr>
                                        <p:cTn id="392" dur="1" fill="hold">
                                          <p:stCondLst>
                                            <p:cond delay="2999"/>
                                          </p:stCondLst>
                                        </p:cTn>
                                        <p:tgtEl>
                                          <p:spTgt spid="33"/>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0-ppt_w/2"/>
                                          </p:val>
                                        </p:tav>
                                      </p:tavLst>
                                    </p:anim>
                                    <p:anim calcmode="lin" valueType="num">
                                      <p:cBhvr additive="base">
                                        <p:cTn id="395" dur="3000"/>
                                        <p:tgtEl>
                                          <p:spTgt spid="35"/>
                                        </p:tgtEl>
                                        <p:attrNameLst>
                                          <p:attrName>ppt_y</p:attrName>
                                        </p:attrNameLst>
                                      </p:cBhvr>
                                      <p:tavLst>
                                        <p:tav tm="0">
                                          <p:val>
                                            <p:strVal val="ppt_y"/>
                                          </p:val>
                                        </p:tav>
                                        <p:tav tm="100000">
                                          <p:val>
                                            <p:strVal val="ppt_y"/>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0-ppt_w/2"/>
                                          </p:val>
                                        </p:tav>
                                      </p:tavLst>
                                    </p:anim>
                                    <p:anim calcmode="lin" valueType="num">
                                      <p:cBhvr additive="base">
                                        <p:cTn id="399" dur="3000"/>
                                        <p:tgtEl>
                                          <p:spTgt spid="37"/>
                                        </p:tgtEl>
                                        <p:attrNameLst>
                                          <p:attrName>ppt_y</p:attrName>
                                        </p:attrNameLst>
                                      </p:cBhvr>
                                      <p:tavLst>
                                        <p:tav tm="0">
                                          <p:val>
                                            <p:strVal val="ppt_y"/>
                                          </p:val>
                                        </p:tav>
                                        <p:tav tm="100000">
                                          <p:val>
                                            <p:strVal val="ppt_y"/>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39"/>
                                        </p:tgtEl>
                                        <p:attrNameLst>
                                          <p:attrName>ppt_x</p:attrName>
                                        </p:attrNameLst>
                                      </p:cBhvr>
                                      <p:tavLst>
                                        <p:tav tm="0">
                                          <p:val>
                                            <p:strVal val="ppt_x"/>
                                          </p:val>
                                        </p:tav>
                                        <p:tav tm="100000">
                                          <p:val>
                                            <p:strVal val="0-ppt_w/2"/>
                                          </p:val>
                                        </p:tav>
                                      </p:tavLst>
                                    </p:anim>
                                    <p:anim calcmode="lin" valueType="num">
                                      <p:cBhvr additive="base">
                                        <p:cTn id="403" dur="3000"/>
                                        <p:tgtEl>
                                          <p:spTgt spid="39"/>
                                        </p:tgtEl>
                                        <p:attrNameLst>
                                          <p:attrName>ppt_y</p:attrName>
                                        </p:attrNameLst>
                                      </p:cBhvr>
                                      <p:tavLst>
                                        <p:tav tm="0">
                                          <p:val>
                                            <p:strVal val="ppt_y"/>
                                          </p:val>
                                        </p:tav>
                                        <p:tav tm="100000">
                                          <p:val>
                                            <p:strVal val="ppt_y"/>
                                          </p:val>
                                        </p:tav>
                                      </p:tavLst>
                                    </p:anim>
                                    <p:set>
                                      <p:cBhvr>
                                        <p:cTn id="404" dur="1" fill="hold">
                                          <p:stCondLst>
                                            <p:cond delay="2999"/>
                                          </p:stCondLst>
                                        </p:cTn>
                                        <p:tgtEl>
                                          <p:spTgt spid="39"/>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6"/>
                                        </p:tgtEl>
                                        <p:attrNameLst>
                                          <p:attrName>ppt_x</p:attrName>
                                        </p:attrNameLst>
                                      </p:cBhvr>
                                      <p:tavLst>
                                        <p:tav tm="0">
                                          <p:val>
                                            <p:strVal val="ppt_x"/>
                                          </p:val>
                                        </p:tav>
                                        <p:tav tm="100000">
                                          <p:val>
                                            <p:strVal val="1+ppt_w/2"/>
                                          </p:val>
                                        </p:tav>
                                      </p:tavLst>
                                    </p:anim>
                                    <p:anim calcmode="lin" valueType="num">
                                      <p:cBhvr additive="base">
                                        <p:cTn id="407" dur="3000"/>
                                        <p:tgtEl>
                                          <p:spTgt spid="6"/>
                                        </p:tgtEl>
                                        <p:attrNameLst>
                                          <p:attrName>ppt_y</p:attrName>
                                        </p:attrNameLst>
                                      </p:cBhvr>
                                      <p:tavLst>
                                        <p:tav tm="0">
                                          <p:val>
                                            <p:strVal val="ppt_y"/>
                                          </p:val>
                                        </p:tav>
                                        <p:tav tm="100000">
                                          <p:val>
                                            <p:strVal val="ppt_y"/>
                                          </p:val>
                                        </p:tav>
                                      </p:tavLst>
                                    </p:anim>
                                    <p:set>
                                      <p:cBhvr>
                                        <p:cTn id="408" dur="1" fill="hold">
                                          <p:stCondLst>
                                            <p:cond delay="2999"/>
                                          </p:stCondLst>
                                        </p:cTn>
                                        <p:tgtEl>
                                          <p:spTgt spid="6"/>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8"/>
                                        </p:tgtEl>
                                        <p:attrNameLst>
                                          <p:attrName>ppt_x</p:attrName>
                                        </p:attrNameLst>
                                      </p:cBhvr>
                                      <p:tavLst>
                                        <p:tav tm="0">
                                          <p:val>
                                            <p:strVal val="ppt_x"/>
                                          </p:val>
                                        </p:tav>
                                        <p:tav tm="100000">
                                          <p:val>
                                            <p:strVal val="1+ppt_w/2"/>
                                          </p:val>
                                        </p:tav>
                                      </p:tavLst>
                                    </p:anim>
                                    <p:anim calcmode="lin" valueType="num">
                                      <p:cBhvr additive="base">
                                        <p:cTn id="411" dur="3000"/>
                                        <p:tgtEl>
                                          <p:spTgt spid="8"/>
                                        </p:tgtEl>
                                        <p:attrNameLst>
                                          <p:attrName>ppt_y</p:attrName>
                                        </p:attrNameLst>
                                      </p:cBhvr>
                                      <p:tavLst>
                                        <p:tav tm="0">
                                          <p:val>
                                            <p:strVal val="ppt_y"/>
                                          </p:val>
                                        </p:tav>
                                        <p:tav tm="100000">
                                          <p:val>
                                            <p:strVal val="ppt_y"/>
                                          </p:val>
                                        </p:tav>
                                      </p:tavLst>
                                    </p:anim>
                                    <p:set>
                                      <p:cBhvr>
                                        <p:cTn id="412" dur="1" fill="hold">
                                          <p:stCondLst>
                                            <p:cond delay="2999"/>
                                          </p:stCondLst>
                                        </p:cTn>
                                        <p:tgtEl>
                                          <p:spTgt spid="8"/>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1+ppt_w/2"/>
                                          </p:val>
                                        </p:tav>
                                      </p:tavLst>
                                    </p:anim>
                                    <p:anim calcmode="lin" valueType="num">
                                      <p:cBhvr additive="base">
                                        <p:cTn id="415" dur="3000"/>
                                        <p:tgtEl>
                                          <p:spTgt spid="10"/>
                                        </p:tgtEl>
                                        <p:attrNameLst>
                                          <p:attrName>ppt_y</p:attrName>
                                        </p:attrNameLst>
                                      </p:cBhvr>
                                      <p:tavLst>
                                        <p:tav tm="0">
                                          <p:val>
                                            <p:strVal val="ppt_y"/>
                                          </p:val>
                                        </p:tav>
                                        <p:tav tm="100000">
                                          <p:val>
                                            <p:strVal val="ppt_y"/>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12"/>
                                        </p:tgtEl>
                                        <p:attrNameLst>
                                          <p:attrName>ppt_x</p:attrName>
                                        </p:attrNameLst>
                                      </p:cBhvr>
                                      <p:tavLst>
                                        <p:tav tm="0">
                                          <p:val>
                                            <p:strVal val="ppt_x"/>
                                          </p:val>
                                        </p:tav>
                                        <p:tav tm="100000">
                                          <p:val>
                                            <p:strVal val="1+ppt_w/2"/>
                                          </p:val>
                                        </p:tav>
                                      </p:tavLst>
                                    </p:anim>
                                    <p:anim calcmode="lin" valueType="num">
                                      <p:cBhvr additive="base">
                                        <p:cTn id="419" dur="3000"/>
                                        <p:tgtEl>
                                          <p:spTgt spid="12"/>
                                        </p:tgtEl>
                                        <p:attrNameLst>
                                          <p:attrName>ppt_y</p:attrName>
                                        </p:attrNameLst>
                                      </p:cBhvr>
                                      <p:tavLst>
                                        <p:tav tm="0">
                                          <p:val>
                                            <p:strVal val="ppt_y"/>
                                          </p:val>
                                        </p:tav>
                                        <p:tav tm="100000">
                                          <p:val>
                                            <p:strVal val="ppt_y"/>
                                          </p:val>
                                        </p:tav>
                                      </p:tavLst>
                                    </p:anim>
                                    <p:set>
                                      <p:cBhvr>
                                        <p:cTn id="420" dur="1" fill="hold">
                                          <p:stCondLst>
                                            <p:cond delay="2999"/>
                                          </p:stCondLst>
                                        </p:cTn>
                                        <p:tgtEl>
                                          <p:spTgt spid="12"/>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14"/>
                                        </p:tgtEl>
                                        <p:attrNameLst>
                                          <p:attrName>ppt_x</p:attrName>
                                        </p:attrNameLst>
                                      </p:cBhvr>
                                      <p:tavLst>
                                        <p:tav tm="0">
                                          <p:val>
                                            <p:strVal val="ppt_x"/>
                                          </p:val>
                                        </p:tav>
                                        <p:tav tm="100000">
                                          <p:val>
                                            <p:strVal val="1+ppt_w/2"/>
                                          </p:val>
                                        </p:tav>
                                      </p:tavLst>
                                    </p:anim>
                                    <p:anim calcmode="lin" valueType="num">
                                      <p:cBhvr additive="base">
                                        <p:cTn id="423" dur="3000"/>
                                        <p:tgtEl>
                                          <p:spTgt spid="14"/>
                                        </p:tgtEl>
                                        <p:attrNameLst>
                                          <p:attrName>ppt_y</p:attrName>
                                        </p:attrNameLst>
                                      </p:cBhvr>
                                      <p:tavLst>
                                        <p:tav tm="0">
                                          <p:val>
                                            <p:strVal val="ppt_y"/>
                                          </p:val>
                                        </p:tav>
                                        <p:tav tm="100000">
                                          <p:val>
                                            <p:strVal val="ppt_y"/>
                                          </p:val>
                                        </p:tav>
                                      </p:tavLst>
                                    </p:anim>
                                    <p:set>
                                      <p:cBhvr>
                                        <p:cTn id="424" dur="1" fill="hold">
                                          <p:stCondLst>
                                            <p:cond delay="2999"/>
                                          </p:stCondLst>
                                        </p:cTn>
                                        <p:tgtEl>
                                          <p:spTgt spid="14"/>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16"/>
                                        </p:tgtEl>
                                        <p:attrNameLst>
                                          <p:attrName>ppt_x</p:attrName>
                                        </p:attrNameLst>
                                      </p:cBhvr>
                                      <p:tavLst>
                                        <p:tav tm="0">
                                          <p:val>
                                            <p:strVal val="ppt_x"/>
                                          </p:val>
                                        </p:tav>
                                        <p:tav tm="100000">
                                          <p:val>
                                            <p:strVal val="1+ppt_w/2"/>
                                          </p:val>
                                        </p:tav>
                                      </p:tavLst>
                                    </p:anim>
                                    <p:anim calcmode="lin" valueType="num">
                                      <p:cBhvr additive="base">
                                        <p:cTn id="427" dur="3000"/>
                                        <p:tgtEl>
                                          <p:spTgt spid="16"/>
                                        </p:tgtEl>
                                        <p:attrNameLst>
                                          <p:attrName>ppt_y</p:attrName>
                                        </p:attrNameLst>
                                      </p:cBhvr>
                                      <p:tavLst>
                                        <p:tav tm="0">
                                          <p:val>
                                            <p:strVal val="ppt_y"/>
                                          </p:val>
                                        </p:tav>
                                        <p:tav tm="100000">
                                          <p:val>
                                            <p:strVal val="ppt_y"/>
                                          </p:val>
                                        </p:tav>
                                      </p:tavLst>
                                    </p:anim>
                                    <p:set>
                                      <p:cBhvr>
                                        <p:cTn id="428" dur="1" fill="hold">
                                          <p:stCondLst>
                                            <p:cond delay="2999"/>
                                          </p:stCondLst>
                                        </p:cTn>
                                        <p:tgtEl>
                                          <p:spTgt spid="16"/>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18"/>
                                        </p:tgtEl>
                                        <p:attrNameLst>
                                          <p:attrName>ppt_x</p:attrName>
                                        </p:attrNameLst>
                                      </p:cBhvr>
                                      <p:tavLst>
                                        <p:tav tm="0">
                                          <p:val>
                                            <p:strVal val="ppt_x"/>
                                          </p:val>
                                        </p:tav>
                                        <p:tav tm="100000">
                                          <p:val>
                                            <p:strVal val="1+ppt_w/2"/>
                                          </p:val>
                                        </p:tav>
                                      </p:tavLst>
                                    </p:anim>
                                    <p:anim calcmode="lin" valueType="num">
                                      <p:cBhvr additive="base">
                                        <p:cTn id="431" dur="3000"/>
                                        <p:tgtEl>
                                          <p:spTgt spid="18"/>
                                        </p:tgtEl>
                                        <p:attrNameLst>
                                          <p:attrName>ppt_y</p:attrName>
                                        </p:attrNameLst>
                                      </p:cBhvr>
                                      <p:tavLst>
                                        <p:tav tm="0">
                                          <p:val>
                                            <p:strVal val="ppt_y"/>
                                          </p:val>
                                        </p:tav>
                                        <p:tav tm="100000">
                                          <p:val>
                                            <p:strVal val="ppt_y"/>
                                          </p:val>
                                        </p:tav>
                                      </p:tavLst>
                                    </p:anim>
                                    <p:set>
                                      <p:cBhvr>
                                        <p:cTn id="432" dur="1" fill="hold">
                                          <p:stCondLst>
                                            <p:cond delay="2999"/>
                                          </p:stCondLst>
                                        </p:cTn>
                                        <p:tgtEl>
                                          <p:spTgt spid="18"/>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20"/>
                                        </p:tgtEl>
                                        <p:attrNameLst>
                                          <p:attrName>ppt_x</p:attrName>
                                        </p:attrNameLst>
                                      </p:cBhvr>
                                      <p:tavLst>
                                        <p:tav tm="0">
                                          <p:val>
                                            <p:strVal val="ppt_x"/>
                                          </p:val>
                                        </p:tav>
                                        <p:tav tm="100000">
                                          <p:val>
                                            <p:strVal val="1+ppt_w/2"/>
                                          </p:val>
                                        </p:tav>
                                      </p:tavLst>
                                    </p:anim>
                                    <p:anim calcmode="lin" valueType="num">
                                      <p:cBhvr additive="base">
                                        <p:cTn id="435" dur="3000"/>
                                        <p:tgtEl>
                                          <p:spTgt spid="20"/>
                                        </p:tgtEl>
                                        <p:attrNameLst>
                                          <p:attrName>ppt_y</p:attrName>
                                        </p:attrNameLst>
                                      </p:cBhvr>
                                      <p:tavLst>
                                        <p:tav tm="0">
                                          <p:val>
                                            <p:strVal val="ppt_y"/>
                                          </p:val>
                                        </p:tav>
                                        <p:tav tm="100000">
                                          <p:val>
                                            <p:strVal val="ppt_y"/>
                                          </p:val>
                                        </p:tav>
                                      </p:tavLst>
                                    </p:anim>
                                    <p:set>
                                      <p:cBhvr>
                                        <p:cTn id="436" dur="1" fill="hold">
                                          <p:stCondLst>
                                            <p:cond delay="2999"/>
                                          </p:stCondLst>
                                        </p:cTn>
                                        <p:tgtEl>
                                          <p:spTgt spid="2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22"/>
                                        </p:tgtEl>
                                        <p:attrNameLst>
                                          <p:attrName>ppt_x</p:attrName>
                                        </p:attrNameLst>
                                      </p:cBhvr>
                                      <p:tavLst>
                                        <p:tav tm="0">
                                          <p:val>
                                            <p:strVal val="ppt_x"/>
                                          </p:val>
                                        </p:tav>
                                        <p:tav tm="100000">
                                          <p:val>
                                            <p:strVal val="1+ppt_w/2"/>
                                          </p:val>
                                        </p:tav>
                                      </p:tavLst>
                                    </p:anim>
                                    <p:anim calcmode="lin" valueType="num">
                                      <p:cBhvr additive="base">
                                        <p:cTn id="439" dur="3000"/>
                                        <p:tgtEl>
                                          <p:spTgt spid="22"/>
                                        </p:tgtEl>
                                        <p:attrNameLst>
                                          <p:attrName>ppt_y</p:attrName>
                                        </p:attrNameLst>
                                      </p:cBhvr>
                                      <p:tavLst>
                                        <p:tav tm="0">
                                          <p:val>
                                            <p:strVal val="ppt_y"/>
                                          </p:val>
                                        </p:tav>
                                        <p:tav tm="100000">
                                          <p:val>
                                            <p:strVal val="ppt_y"/>
                                          </p:val>
                                        </p:tav>
                                      </p:tavLst>
                                    </p:anim>
                                    <p:set>
                                      <p:cBhvr>
                                        <p:cTn id="440" dur="1" fill="hold">
                                          <p:stCondLst>
                                            <p:cond delay="2999"/>
                                          </p:stCondLst>
                                        </p:cTn>
                                        <p:tgtEl>
                                          <p:spTgt spid="22"/>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24"/>
                                        </p:tgtEl>
                                        <p:attrNameLst>
                                          <p:attrName>ppt_x</p:attrName>
                                        </p:attrNameLst>
                                      </p:cBhvr>
                                      <p:tavLst>
                                        <p:tav tm="0">
                                          <p:val>
                                            <p:strVal val="ppt_x"/>
                                          </p:val>
                                        </p:tav>
                                        <p:tav tm="100000">
                                          <p:val>
                                            <p:strVal val="1+ppt_w/2"/>
                                          </p:val>
                                        </p:tav>
                                      </p:tavLst>
                                    </p:anim>
                                    <p:anim calcmode="lin" valueType="num">
                                      <p:cBhvr additive="base">
                                        <p:cTn id="443" dur="3000"/>
                                        <p:tgtEl>
                                          <p:spTgt spid="24"/>
                                        </p:tgtEl>
                                        <p:attrNameLst>
                                          <p:attrName>ppt_y</p:attrName>
                                        </p:attrNameLst>
                                      </p:cBhvr>
                                      <p:tavLst>
                                        <p:tav tm="0">
                                          <p:val>
                                            <p:strVal val="ppt_y"/>
                                          </p:val>
                                        </p:tav>
                                        <p:tav tm="100000">
                                          <p:val>
                                            <p:strVal val="ppt_y"/>
                                          </p:val>
                                        </p:tav>
                                      </p:tavLst>
                                    </p:anim>
                                    <p:set>
                                      <p:cBhvr>
                                        <p:cTn id="444" dur="1" fill="hold">
                                          <p:stCondLst>
                                            <p:cond delay="2999"/>
                                          </p:stCondLst>
                                        </p:cTn>
                                        <p:tgtEl>
                                          <p:spTgt spid="24"/>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26"/>
                                        </p:tgtEl>
                                        <p:attrNameLst>
                                          <p:attrName>ppt_x</p:attrName>
                                        </p:attrNameLst>
                                      </p:cBhvr>
                                      <p:tavLst>
                                        <p:tav tm="0">
                                          <p:val>
                                            <p:strVal val="ppt_x"/>
                                          </p:val>
                                        </p:tav>
                                        <p:tav tm="100000">
                                          <p:val>
                                            <p:strVal val="1+ppt_w/2"/>
                                          </p:val>
                                        </p:tav>
                                      </p:tavLst>
                                    </p:anim>
                                    <p:anim calcmode="lin" valueType="num">
                                      <p:cBhvr additive="base">
                                        <p:cTn id="447" dur="3000"/>
                                        <p:tgtEl>
                                          <p:spTgt spid="26"/>
                                        </p:tgtEl>
                                        <p:attrNameLst>
                                          <p:attrName>ppt_y</p:attrName>
                                        </p:attrNameLst>
                                      </p:cBhvr>
                                      <p:tavLst>
                                        <p:tav tm="0">
                                          <p:val>
                                            <p:strVal val="ppt_y"/>
                                          </p:val>
                                        </p:tav>
                                        <p:tav tm="100000">
                                          <p:val>
                                            <p:strVal val="ppt_y"/>
                                          </p:val>
                                        </p:tav>
                                      </p:tavLst>
                                    </p:anim>
                                    <p:set>
                                      <p:cBhvr>
                                        <p:cTn id="448" dur="1" fill="hold">
                                          <p:stCondLst>
                                            <p:cond delay="2999"/>
                                          </p:stCondLst>
                                        </p:cTn>
                                        <p:tgtEl>
                                          <p:spTgt spid="26"/>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28"/>
                                        </p:tgtEl>
                                        <p:attrNameLst>
                                          <p:attrName>ppt_x</p:attrName>
                                        </p:attrNameLst>
                                      </p:cBhvr>
                                      <p:tavLst>
                                        <p:tav tm="0">
                                          <p:val>
                                            <p:strVal val="ppt_x"/>
                                          </p:val>
                                        </p:tav>
                                        <p:tav tm="100000">
                                          <p:val>
                                            <p:strVal val="1+ppt_w/2"/>
                                          </p:val>
                                        </p:tav>
                                      </p:tavLst>
                                    </p:anim>
                                    <p:anim calcmode="lin" valueType="num">
                                      <p:cBhvr additive="base">
                                        <p:cTn id="451" dur="3000"/>
                                        <p:tgtEl>
                                          <p:spTgt spid="28"/>
                                        </p:tgtEl>
                                        <p:attrNameLst>
                                          <p:attrName>ppt_y</p:attrName>
                                        </p:attrNameLst>
                                      </p:cBhvr>
                                      <p:tavLst>
                                        <p:tav tm="0">
                                          <p:val>
                                            <p:strVal val="ppt_y"/>
                                          </p:val>
                                        </p:tav>
                                        <p:tav tm="100000">
                                          <p:val>
                                            <p:strVal val="ppt_y"/>
                                          </p:val>
                                        </p:tav>
                                      </p:tavLst>
                                    </p:anim>
                                    <p:set>
                                      <p:cBhvr>
                                        <p:cTn id="452" dur="1" fill="hold">
                                          <p:stCondLst>
                                            <p:cond delay="2999"/>
                                          </p:stCondLst>
                                        </p:cTn>
                                        <p:tgtEl>
                                          <p:spTgt spid="28"/>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1+ppt_w/2"/>
                                          </p:val>
                                        </p:tav>
                                      </p:tavLst>
                                    </p:anim>
                                    <p:anim calcmode="lin" valueType="num">
                                      <p:cBhvr additive="base">
                                        <p:cTn id="455" dur="3000"/>
                                        <p:tgtEl>
                                          <p:spTgt spid="30"/>
                                        </p:tgtEl>
                                        <p:attrNameLst>
                                          <p:attrName>ppt_y</p:attrName>
                                        </p:attrNameLst>
                                      </p:cBhvr>
                                      <p:tavLst>
                                        <p:tav tm="0">
                                          <p:val>
                                            <p:strVal val="ppt_y"/>
                                          </p:val>
                                        </p:tav>
                                        <p:tav tm="100000">
                                          <p:val>
                                            <p:strVal val="ppt_y"/>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2"/>
                                        </p:tgtEl>
                                        <p:attrNameLst>
                                          <p:attrName>ppt_x</p:attrName>
                                        </p:attrNameLst>
                                      </p:cBhvr>
                                      <p:tavLst>
                                        <p:tav tm="0">
                                          <p:val>
                                            <p:strVal val="ppt_x"/>
                                          </p:val>
                                        </p:tav>
                                        <p:tav tm="100000">
                                          <p:val>
                                            <p:strVal val="1+ppt_w/2"/>
                                          </p:val>
                                        </p:tav>
                                      </p:tavLst>
                                    </p:anim>
                                    <p:anim calcmode="lin" valueType="num">
                                      <p:cBhvr additive="base">
                                        <p:cTn id="459" dur="3000"/>
                                        <p:tgtEl>
                                          <p:spTgt spid="32"/>
                                        </p:tgtEl>
                                        <p:attrNameLst>
                                          <p:attrName>ppt_y</p:attrName>
                                        </p:attrNameLst>
                                      </p:cBhvr>
                                      <p:tavLst>
                                        <p:tav tm="0">
                                          <p:val>
                                            <p:strVal val="ppt_y"/>
                                          </p:val>
                                        </p:tav>
                                        <p:tav tm="100000">
                                          <p:val>
                                            <p:strVal val="ppt_y"/>
                                          </p:val>
                                        </p:tav>
                                      </p:tavLst>
                                    </p:anim>
                                    <p:set>
                                      <p:cBhvr>
                                        <p:cTn id="460" dur="1" fill="hold">
                                          <p:stCondLst>
                                            <p:cond delay="2999"/>
                                          </p:stCondLst>
                                        </p:cTn>
                                        <p:tgtEl>
                                          <p:spTgt spid="32"/>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4"/>
                                        </p:tgtEl>
                                        <p:attrNameLst>
                                          <p:attrName>ppt_x</p:attrName>
                                        </p:attrNameLst>
                                      </p:cBhvr>
                                      <p:tavLst>
                                        <p:tav tm="0">
                                          <p:val>
                                            <p:strVal val="ppt_x"/>
                                          </p:val>
                                        </p:tav>
                                        <p:tav tm="100000">
                                          <p:val>
                                            <p:strVal val="1+ppt_w/2"/>
                                          </p:val>
                                        </p:tav>
                                      </p:tavLst>
                                    </p:anim>
                                    <p:anim calcmode="lin" valueType="num">
                                      <p:cBhvr additive="base">
                                        <p:cTn id="463" dur="3000"/>
                                        <p:tgtEl>
                                          <p:spTgt spid="34"/>
                                        </p:tgtEl>
                                        <p:attrNameLst>
                                          <p:attrName>ppt_y</p:attrName>
                                        </p:attrNameLst>
                                      </p:cBhvr>
                                      <p:tavLst>
                                        <p:tav tm="0">
                                          <p:val>
                                            <p:strVal val="ppt_y"/>
                                          </p:val>
                                        </p:tav>
                                        <p:tav tm="100000">
                                          <p:val>
                                            <p:strVal val="ppt_y"/>
                                          </p:val>
                                        </p:tav>
                                      </p:tavLst>
                                    </p:anim>
                                    <p:set>
                                      <p:cBhvr>
                                        <p:cTn id="464" dur="1" fill="hold">
                                          <p:stCondLst>
                                            <p:cond delay="2999"/>
                                          </p:stCondLst>
                                        </p:cTn>
                                        <p:tgtEl>
                                          <p:spTgt spid="34"/>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6"/>
                                        </p:tgtEl>
                                        <p:attrNameLst>
                                          <p:attrName>ppt_x</p:attrName>
                                        </p:attrNameLst>
                                      </p:cBhvr>
                                      <p:tavLst>
                                        <p:tav tm="0">
                                          <p:val>
                                            <p:strVal val="ppt_x"/>
                                          </p:val>
                                        </p:tav>
                                        <p:tav tm="100000">
                                          <p:val>
                                            <p:strVal val="1+ppt_w/2"/>
                                          </p:val>
                                        </p:tav>
                                      </p:tavLst>
                                    </p:anim>
                                    <p:anim calcmode="lin" valueType="num">
                                      <p:cBhvr additive="base">
                                        <p:cTn id="467" dur="3000"/>
                                        <p:tgtEl>
                                          <p:spTgt spid="36"/>
                                        </p:tgtEl>
                                        <p:attrNameLst>
                                          <p:attrName>ppt_y</p:attrName>
                                        </p:attrNameLst>
                                      </p:cBhvr>
                                      <p:tavLst>
                                        <p:tav tm="0">
                                          <p:val>
                                            <p:strVal val="ppt_y"/>
                                          </p:val>
                                        </p:tav>
                                        <p:tav tm="100000">
                                          <p:val>
                                            <p:strVal val="ppt_y"/>
                                          </p:val>
                                        </p:tav>
                                      </p:tavLst>
                                    </p:anim>
                                    <p:set>
                                      <p:cBhvr>
                                        <p:cTn id="468" dur="1" fill="hold">
                                          <p:stCondLst>
                                            <p:cond delay="2999"/>
                                          </p:stCondLst>
                                        </p:cTn>
                                        <p:tgtEl>
                                          <p:spTgt spid="36"/>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8"/>
                                        </p:tgtEl>
                                        <p:attrNameLst>
                                          <p:attrName>ppt_x</p:attrName>
                                        </p:attrNameLst>
                                      </p:cBhvr>
                                      <p:tavLst>
                                        <p:tav tm="0">
                                          <p:val>
                                            <p:strVal val="ppt_x"/>
                                          </p:val>
                                        </p:tav>
                                        <p:tav tm="100000">
                                          <p:val>
                                            <p:strVal val="1+ppt_w/2"/>
                                          </p:val>
                                        </p:tav>
                                      </p:tavLst>
                                    </p:anim>
                                    <p:anim calcmode="lin" valueType="num">
                                      <p:cBhvr additive="base">
                                        <p:cTn id="471" dur="3000"/>
                                        <p:tgtEl>
                                          <p:spTgt spid="38"/>
                                        </p:tgtEl>
                                        <p:attrNameLst>
                                          <p:attrName>ppt_y</p:attrName>
                                        </p:attrNameLst>
                                      </p:cBhvr>
                                      <p:tavLst>
                                        <p:tav tm="0">
                                          <p:val>
                                            <p:strVal val="ppt_y"/>
                                          </p:val>
                                        </p:tav>
                                        <p:tav tm="100000">
                                          <p:val>
                                            <p:strVal val="ppt_y"/>
                                          </p:val>
                                        </p:tav>
                                      </p:tavLst>
                                    </p:anim>
                                    <p:set>
                                      <p:cBhvr>
                                        <p:cTn id="472" dur="1" fill="hold">
                                          <p:stCondLst>
                                            <p:cond delay="2999"/>
                                          </p:stCondLst>
                                        </p:cTn>
                                        <p:tgtEl>
                                          <p:spTgt spid="38"/>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272"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2/3*#ppt_w"/>
                                          </p:val>
                                        </p:tav>
                                        <p:tav tm="100000">
                                          <p:val>
                                            <p:strVal val="#ppt_w"/>
                                          </p:val>
                                        </p:tav>
                                      </p:tavLst>
                                    </p:anim>
                                    <p:anim calcmode="lin" valueType="num">
                                      <p:cBhvr>
                                        <p:cTn id="480" dur="3000" fill="hold"/>
                                        <p:tgtEl>
                                          <p:spTgt spid="4"/>
                                        </p:tgtEl>
                                        <p:attrNameLst>
                                          <p:attrName>ppt_h</p:attrName>
                                        </p:attrNameLst>
                                      </p:cBhvr>
                                      <p:tavLst>
                                        <p:tav tm="0">
                                          <p:val>
                                            <p:strVal val="2/3*#ppt_h"/>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rple koosh (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2571736" y="1428736"/>
            <a:ext cx="500066" cy="4071966"/>
          </a:xfrm>
          <a:prstGeom prst="rect">
            <a:avLst/>
          </a:prstGeom>
          <a:solidFill>
            <a:srgbClr val="5A229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643702" y="1428736"/>
            <a:ext cx="500066" cy="4071966"/>
          </a:xfrm>
          <a:prstGeom prst="rect">
            <a:avLst/>
          </a:prstGeom>
          <a:solidFill>
            <a:srgbClr val="5A229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643438" y="-1071594"/>
            <a:ext cx="428628" cy="4572032"/>
          </a:xfrm>
          <a:prstGeom prst="rect">
            <a:avLst/>
          </a:prstGeom>
          <a:solidFill>
            <a:srgbClr val="5A229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643438" y="3429000"/>
            <a:ext cx="428628" cy="4572032"/>
          </a:xfrm>
          <a:prstGeom prst="rect">
            <a:avLst/>
          </a:prstGeom>
          <a:solidFill>
            <a:srgbClr val="5A229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143240" y="1500174"/>
            <a:ext cx="500066" cy="3929090"/>
          </a:xfrm>
          <a:prstGeom prst="rect">
            <a:avLst/>
          </a:prstGeom>
          <a:solidFill>
            <a:srgbClr val="A83ED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072198" y="1428736"/>
            <a:ext cx="500066" cy="4000528"/>
          </a:xfrm>
          <a:prstGeom prst="rect">
            <a:avLst/>
          </a:prstGeom>
          <a:solidFill>
            <a:srgbClr val="A83ED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4643438" y="-24"/>
            <a:ext cx="428628" cy="3429024"/>
          </a:xfrm>
          <a:prstGeom prst="rect">
            <a:avLst/>
          </a:prstGeom>
          <a:solidFill>
            <a:srgbClr val="A83ED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4638676" y="3505200"/>
            <a:ext cx="438152" cy="3429024"/>
          </a:xfrm>
          <a:prstGeom prst="rect">
            <a:avLst/>
          </a:prstGeom>
          <a:solidFill>
            <a:srgbClr val="A83ED2"/>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714744" y="2000240"/>
            <a:ext cx="500066" cy="2928958"/>
          </a:xfrm>
          <a:prstGeom prst="rect">
            <a:avLst/>
          </a:prstGeom>
          <a:solidFill>
            <a:srgbClr val="9966FF"/>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500694" y="2000240"/>
            <a:ext cx="500066" cy="2928958"/>
          </a:xfrm>
          <a:prstGeom prst="rect">
            <a:avLst/>
          </a:prstGeom>
          <a:solidFill>
            <a:srgbClr val="9966FF"/>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4643438" y="1071546"/>
            <a:ext cx="428628" cy="2286016"/>
          </a:xfrm>
          <a:prstGeom prst="rect">
            <a:avLst/>
          </a:prstGeom>
          <a:solidFill>
            <a:srgbClr val="9966FF"/>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4643438" y="3571876"/>
            <a:ext cx="428628" cy="2286016"/>
          </a:xfrm>
          <a:prstGeom prst="rect">
            <a:avLst/>
          </a:prstGeom>
          <a:solidFill>
            <a:srgbClr val="9966FF"/>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3"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linds(horizontal)">
                                      <p:cBhvr>
                                        <p:cTn id="58" dur="3000"/>
                                        <p:tgtEl>
                                          <p:spTgt spid="5"/>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3000"/>
                                        <p:tgtEl>
                                          <p:spTgt spid="6"/>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3000"/>
                                        <p:tgtEl>
                                          <p:spTgt spid="8"/>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horizontal)">
                                      <p:cBhvr>
                                        <p:cTn id="70" dur="3000"/>
                                        <p:tgtEl>
                                          <p:spTgt spid="9"/>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linds(horizontal)">
                                      <p:cBhvr>
                                        <p:cTn id="73" dur="3000"/>
                                        <p:tgtEl>
                                          <p:spTgt spid="10"/>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linds(vertical)">
                                      <p:cBhvr>
                                        <p:cTn id="79" dur="3000"/>
                                        <p:tgtEl>
                                          <p:spTgt spid="12"/>
                                        </p:tgtEl>
                                      </p:cBhvr>
                                    </p:animEffect>
                                  </p:childTnLst>
                                </p:cTn>
                              </p:par>
                              <p:par>
                                <p:cTn id="80" presetID="3"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linds(horizontal)">
                                      <p:cBhvr>
                                        <p:cTn id="82" dur="3000"/>
                                        <p:tgtEl>
                                          <p:spTgt spid="13"/>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blinds(horizontal)">
                                      <p:cBhvr>
                                        <p:cTn id="85" dur="3000"/>
                                        <p:tgtEl>
                                          <p:spTgt spid="14"/>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blinds(vertical)">
                                      <p:cBhvr>
                                        <p:cTn id="88" dur="3000"/>
                                        <p:tgtEl>
                                          <p:spTgt spid="15"/>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linds(vertical)">
                                      <p:cBhvr>
                                        <p:cTn id="91" dur="3000"/>
                                        <p:tgtEl>
                                          <p:spTgt spid="16"/>
                                        </p:tgtEl>
                                      </p:cBhvr>
                                    </p:animEffect>
                                  </p:childTnLst>
                                </p:cTn>
                              </p:par>
                            </p:childTnLst>
                          </p:cTn>
                        </p:par>
                        <p:par>
                          <p:cTn id="92" fill="hold">
                            <p:stCondLst>
                              <p:cond delay="3000"/>
                            </p:stCondLst>
                            <p:childTnLst>
                              <p:par>
                                <p:cTn id="93" presetID="2" presetClass="exit" presetSubtype="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1+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ppt_y"/>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4"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ppt_x"/>
                                          </p:val>
                                        </p:tav>
                                      </p:tavLst>
                                    </p:anim>
                                    <p:anim calcmode="lin" valueType="num">
                                      <p:cBhvr additive="base">
                                        <p:cTn id="119" dur="3000"/>
                                        <p:tgtEl>
                                          <p:spTgt spid="7"/>
                                        </p:tgtEl>
                                        <p:attrNameLst>
                                          <p:attrName>ppt_y</p:attrName>
                                        </p:attrNameLst>
                                      </p:cBhvr>
                                      <p:tavLst>
                                        <p:tav tm="0">
                                          <p:val>
                                            <p:strVal val="ppt_y"/>
                                          </p:val>
                                        </p:tav>
                                        <p:tav tm="100000">
                                          <p:val>
                                            <p:strVal val="1+ppt_h/2"/>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4"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ppt_x"/>
                                          </p:val>
                                        </p:tav>
                                      </p:tavLst>
                                    </p:anim>
                                    <p:anim calcmode="lin" valueType="num">
                                      <p:cBhvr additive="base">
                                        <p:cTn id="123" dur="3000"/>
                                        <p:tgtEl>
                                          <p:spTgt spid="11"/>
                                        </p:tgtEl>
                                        <p:attrNameLst>
                                          <p:attrName>ppt_y</p:attrName>
                                        </p:attrNameLst>
                                      </p:cBhvr>
                                      <p:tavLst>
                                        <p:tav tm="0">
                                          <p:val>
                                            <p:strVal val="ppt_y"/>
                                          </p:val>
                                        </p:tav>
                                        <p:tav tm="100000">
                                          <p:val>
                                            <p:strVal val="1+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4"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ppt_x"/>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ppt_x"/>
                                          </p:val>
                                        </p:tav>
                                      </p:tavLst>
                                    </p:anim>
                                    <p:anim calcmode="lin" valueType="num">
                                      <p:cBhvr additive="base">
                                        <p:cTn id="131" dur="3000"/>
                                        <p:tgtEl>
                                          <p:spTgt spid="8"/>
                                        </p:tgtEl>
                                        <p:attrNameLst>
                                          <p:attrName>ppt_y</p:attrName>
                                        </p:attrNameLst>
                                      </p:cBhvr>
                                      <p:tavLst>
                                        <p:tav tm="0">
                                          <p:val>
                                            <p:strVal val="ppt_y"/>
                                          </p:val>
                                        </p:tav>
                                        <p:tav tm="100000">
                                          <p:val>
                                            <p:strVal val="0-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1"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ppt_x"/>
                                          </p:val>
                                        </p:tav>
                                      </p:tavLst>
                                    </p:anim>
                                    <p:anim calcmode="lin" valueType="num">
                                      <p:cBhvr additive="base">
                                        <p:cTn id="135" dur="3000"/>
                                        <p:tgtEl>
                                          <p:spTgt spid="12"/>
                                        </p:tgtEl>
                                        <p:attrNameLst>
                                          <p:attrName>ppt_y</p:attrName>
                                        </p:attrNameLst>
                                      </p:cBhvr>
                                      <p:tavLst>
                                        <p:tav tm="0">
                                          <p:val>
                                            <p:strVal val="ppt_y"/>
                                          </p:val>
                                        </p:tav>
                                        <p:tav tm="100000">
                                          <p:val>
                                            <p:strVal val="0-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ppt_x"/>
                                          </p:val>
                                        </p:tav>
                                      </p:tavLst>
                                    </p:anim>
                                    <p:anim calcmode="lin" valueType="num">
                                      <p:cBhvr additive="base">
                                        <p:cTn id="139" dur="3000"/>
                                        <p:tgtEl>
                                          <p:spTgt spid="16"/>
                                        </p:tgtEl>
                                        <p:attrNameLst>
                                          <p:attrName>ppt_y</p:attrName>
                                        </p:attrNameLst>
                                      </p:cBhvr>
                                      <p:tavLst>
                                        <p:tav tm="0">
                                          <p:val>
                                            <p:strVal val="ppt_y"/>
                                          </p:val>
                                        </p:tav>
                                        <p:tav tm="100000">
                                          <p:val>
                                            <p:strVal val="0-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3000"/>
                                        <p:tgtEl>
                                          <p:spTgt spid="5"/>
                                        </p:tgtEl>
                                      </p:cBhvr>
                                    </p:animEffect>
                                    <p:set>
                                      <p:cBhvr>
                                        <p:cTn id="143" dur="1" fill="hold">
                                          <p:stCondLst>
                                            <p:cond delay="2999"/>
                                          </p:stCondLst>
                                        </p:cTn>
                                        <p:tgtEl>
                                          <p:spTgt spid="5"/>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3000"/>
                                        <p:tgtEl>
                                          <p:spTgt spid="9"/>
                                        </p:tgtEl>
                                      </p:cBhvr>
                                    </p:animEffect>
                                    <p:set>
                                      <p:cBhvr>
                                        <p:cTn id="146" dur="1" fill="hold">
                                          <p:stCondLst>
                                            <p:cond delay="2999"/>
                                          </p:stCondLst>
                                        </p:cTn>
                                        <p:tgtEl>
                                          <p:spTgt spid="9"/>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3000"/>
                                        <p:tgtEl>
                                          <p:spTgt spid="13"/>
                                        </p:tgtEl>
                                      </p:cBhvr>
                                    </p:animEffect>
                                    <p:set>
                                      <p:cBhvr>
                                        <p:cTn id="149" dur="1" fill="hold">
                                          <p:stCondLst>
                                            <p:cond delay="2999"/>
                                          </p:stCondLst>
                                        </p:cTn>
                                        <p:tgtEl>
                                          <p:spTgt spid="13"/>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3000"/>
                                        <p:tgtEl>
                                          <p:spTgt spid="6"/>
                                        </p:tgtEl>
                                      </p:cBhvr>
                                    </p:animEffect>
                                    <p:set>
                                      <p:cBhvr>
                                        <p:cTn id="152" dur="1" fill="hold">
                                          <p:stCondLst>
                                            <p:cond delay="2999"/>
                                          </p:stCondLst>
                                        </p:cTn>
                                        <p:tgtEl>
                                          <p:spTgt spid="6"/>
                                        </p:tgtEl>
                                        <p:attrNameLst>
                                          <p:attrName>style.visibility</p:attrName>
                                        </p:attrNameLst>
                                      </p:cBhvr>
                                      <p:to>
                                        <p:strVal val="hidden"/>
                                      </p:to>
                                    </p:set>
                                  </p:childTnLst>
                                </p:cTn>
                              </p:par>
                              <p:par>
                                <p:cTn id="153" presetID="3" presetClass="exit" presetSubtype="10" fill="hold" grpId="3" nodeType="withEffect">
                                  <p:stCondLst>
                                    <p:cond delay="0"/>
                                  </p:stCondLst>
                                  <p:childTnLst>
                                    <p:animEffect transition="out" filter="blinds(horizontal)">
                                      <p:cBhvr>
                                        <p:cTn id="154" dur="3000"/>
                                        <p:tgtEl>
                                          <p:spTgt spid="10"/>
                                        </p:tgtEl>
                                      </p:cBhvr>
                                    </p:animEffect>
                                    <p:set>
                                      <p:cBhvr>
                                        <p:cTn id="155" dur="1" fill="hold">
                                          <p:stCondLst>
                                            <p:cond delay="2999"/>
                                          </p:stCondLst>
                                        </p:cTn>
                                        <p:tgtEl>
                                          <p:spTgt spid="10"/>
                                        </p:tgtEl>
                                        <p:attrNameLst>
                                          <p:attrName>style.visibility</p:attrName>
                                        </p:attrNameLst>
                                      </p:cBhvr>
                                      <p:to>
                                        <p:strVal val="hidden"/>
                                      </p:to>
                                    </p:set>
                                  </p:childTnLst>
                                </p:cTn>
                              </p:par>
                              <p:par>
                                <p:cTn id="156" presetID="3" presetClass="exit" presetSubtype="10" fill="hold" grpId="3" nodeType="withEffect">
                                  <p:stCondLst>
                                    <p:cond delay="0"/>
                                  </p:stCondLst>
                                  <p:childTnLst>
                                    <p:animEffect transition="out" filter="blinds(horizontal)">
                                      <p:cBhvr>
                                        <p:cTn id="157" dur="3000"/>
                                        <p:tgtEl>
                                          <p:spTgt spid="14"/>
                                        </p:tgtEl>
                                      </p:cBhvr>
                                    </p:animEffect>
                                    <p:set>
                                      <p:cBhvr>
                                        <p:cTn id="158" dur="1" fill="hold">
                                          <p:stCondLst>
                                            <p:cond delay="2999"/>
                                          </p:stCondLst>
                                        </p:cTn>
                                        <p:tgtEl>
                                          <p:spTgt spid="14"/>
                                        </p:tgtEl>
                                        <p:attrNameLst>
                                          <p:attrName>style.visibility</p:attrName>
                                        </p:attrNameLst>
                                      </p:cBhvr>
                                      <p:to>
                                        <p:strVal val="hidden"/>
                                      </p:to>
                                    </p:set>
                                  </p:childTnLst>
                                </p:cTn>
                              </p:par>
                              <p:par>
                                <p:cTn id="159" presetID="3" presetClass="exit" presetSubtype="5" fill="hold" grpId="3" nodeType="withEffect">
                                  <p:stCondLst>
                                    <p:cond delay="0"/>
                                  </p:stCondLst>
                                  <p:childTnLst>
                                    <p:animEffect transition="out" filter="blinds(vertical)">
                                      <p:cBhvr>
                                        <p:cTn id="160" dur="3000"/>
                                        <p:tgtEl>
                                          <p:spTgt spid="7"/>
                                        </p:tgtEl>
                                      </p:cBhvr>
                                    </p:animEffect>
                                    <p:set>
                                      <p:cBhvr>
                                        <p:cTn id="161" dur="1" fill="hold">
                                          <p:stCondLst>
                                            <p:cond delay="2999"/>
                                          </p:stCondLst>
                                        </p:cTn>
                                        <p:tgtEl>
                                          <p:spTgt spid="7"/>
                                        </p:tgtEl>
                                        <p:attrNameLst>
                                          <p:attrName>style.visibility</p:attrName>
                                        </p:attrNameLst>
                                      </p:cBhvr>
                                      <p:to>
                                        <p:strVal val="hidden"/>
                                      </p:to>
                                    </p:set>
                                  </p:childTnLst>
                                </p:cTn>
                              </p:par>
                              <p:par>
                                <p:cTn id="162" presetID="3" presetClass="exit" presetSubtype="5" fill="hold" grpId="3" nodeType="withEffect">
                                  <p:stCondLst>
                                    <p:cond delay="0"/>
                                  </p:stCondLst>
                                  <p:childTnLst>
                                    <p:animEffect transition="out" filter="blinds(vertical)">
                                      <p:cBhvr>
                                        <p:cTn id="163" dur="3000"/>
                                        <p:tgtEl>
                                          <p:spTgt spid="11"/>
                                        </p:tgtEl>
                                      </p:cBhvr>
                                    </p:animEffect>
                                    <p:set>
                                      <p:cBhvr>
                                        <p:cTn id="164" dur="1" fill="hold">
                                          <p:stCondLst>
                                            <p:cond delay="2999"/>
                                          </p:stCondLst>
                                        </p:cTn>
                                        <p:tgtEl>
                                          <p:spTgt spid="11"/>
                                        </p:tgtEl>
                                        <p:attrNameLst>
                                          <p:attrName>style.visibility</p:attrName>
                                        </p:attrNameLst>
                                      </p:cBhvr>
                                      <p:to>
                                        <p:strVal val="hidden"/>
                                      </p:to>
                                    </p:set>
                                  </p:childTnLst>
                                </p:cTn>
                              </p:par>
                              <p:par>
                                <p:cTn id="165" presetID="3" presetClass="exit" presetSubtype="5" fill="hold" grpId="3" nodeType="withEffect">
                                  <p:stCondLst>
                                    <p:cond delay="0"/>
                                  </p:stCondLst>
                                  <p:childTnLst>
                                    <p:animEffect transition="out" filter="blinds(vertical)">
                                      <p:cBhvr>
                                        <p:cTn id="166" dur="3000"/>
                                        <p:tgtEl>
                                          <p:spTgt spid="15"/>
                                        </p:tgtEl>
                                      </p:cBhvr>
                                    </p:animEffect>
                                    <p:set>
                                      <p:cBhvr>
                                        <p:cTn id="167" dur="1" fill="hold">
                                          <p:stCondLst>
                                            <p:cond delay="2999"/>
                                          </p:stCondLst>
                                        </p:cTn>
                                        <p:tgtEl>
                                          <p:spTgt spid="15"/>
                                        </p:tgtEl>
                                        <p:attrNameLst>
                                          <p:attrName>style.visibility</p:attrName>
                                        </p:attrNameLst>
                                      </p:cBhvr>
                                      <p:to>
                                        <p:strVal val="hidden"/>
                                      </p:to>
                                    </p:set>
                                  </p:childTnLst>
                                </p:cTn>
                              </p:par>
                              <p:par>
                                <p:cTn id="168" presetID="3" presetClass="exit" presetSubtype="5" fill="hold" grpId="3" nodeType="withEffect">
                                  <p:stCondLst>
                                    <p:cond delay="0"/>
                                  </p:stCondLst>
                                  <p:childTnLst>
                                    <p:animEffect transition="out" filter="blinds(vertical)">
                                      <p:cBhvr>
                                        <p:cTn id="169" dur="3000"/>
                                        <p:tgtEl>
                                          <p:spTgt spid="8"/>
                                        </p:tgtEl>
                                      </p:cBhvr>
                                    </p:animEffect>
                                    <p:set>
                                      <p:cBhvr>
                                        <p:cTn id="170" dur="1" fill="hold">
                                          <p:stCondLst>
                                            <p:cond delay="2999"/>
                                          </p:stCondLst>
                                        </p:cTn>
                                        <p:tgtEl>
                                          <p:spTgt spid="8"/>
                                        </p:tgtEl>
                                        <p:attrNameLst>
                                          <p:attrName>style.visibility</p:attrName>
                                        </p:attrNameLst>
                                      </p:cBhvr>
                                      <p:to>
                                        <p:strVal val="hidden"/>
                                      </p:to>
                                    </p:set>
                                  </p:childTnLst>
                                </p:cTn>
                              </p:par>
                              <p:par>
                                <p:cTn id="171" presetID="3" presetClass="exit" presetSubtype="5" fill="hold" grpId="3" nodeType="withEffect">
                                  <p:stCondLst>
                                    <p:cond delay="0"/>
                                  </p:stCondLst>
                                  <p:childTnLst>
                                    <p:animEffect transition="out" filter="blinds(vertical)">
                                      <p:cBhvr>
                                        <p:cTn id="172" dur="3000"/>
                                        <p:tgtEl>
                                          <p:spTgt spid="12"/>
                                        </p:tgtEl>
                                      </p:cBhvr>
                                    </p:animEffect>
                                    <p:set>
                                      <p:cBhvr>
                                        <p:cTn id="173" dur="1" fill="hold">
                                          <p:stCondLst>
                                            <p:cond delay="2999"/>
                                          </p:stCondLst>
                                        </p:cTn>
                                        <p:tgtEl>
                                          <p:spTgt spid="12"/>
                                        </p:tgtEl>
                                        <p:attrNameLst>
                                          <p:attrName>style.visibility</p:attrName>
                                        </p:attrNameLst>
                                      </p:cBhvr>
                                      <p:to>
                                        <p:strVal val="hidden"/>
                                      </p:to>
                                    </p:set>
                                  </p:childTnLst>
                                </p:cTn>
                              </p:par>
                              <p:par>
                                <p:cTn id="174" presetID="3" presetClass="exit" presetSubtype="5" fill="hold" grpId="3" nodeType="withEffect">
                                  <p:stCondLst>
                                    <p:cond delay="0"/>
                                  </p:stCondLst>
                                  <p:childTnLst>
                                    <p:animEffect transition="out" filter="blinds(vertical)">
                                      <p:cBhvr>
                                        <p:cTn id="175" dur="3000"/>
                                        <p:tgtEl>
                                          <p:spTgt spid="16"/>
                                        </p:tgtEl>
                                      </p:cBhvr>
                                    </p:animEffect>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olet-fl-160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5400000">
            <a:off x="3857632" y="571492"/>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214822" y="571492"/>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3500442" y="12858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500574" y="12858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714888" y="200022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3214690" y="207166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5000640" y="271460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2928938" y="278604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2643186" y="342898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a:off x="5286392" y="342898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2357434" y="414336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5572144" y="407193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2071682" y="485774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5857896" y="478631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6143648" y="5500690"/>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1785930" y="5572128"/>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6357962" y="600075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1500178" y="6000756"/>
            <a:ext cx="1428736" cy="285752"/>
          </a:xfrm>
          <a:prstGeom prst="rect">
            <a:avLst/>
          </a:prstGeom>
          <a:gradFill flip="none" rotWithShape="1">
            <a:gsLst>
              <a:gs pos="0">
                <a:srgbClr val="CC99FF"/>
              </a:gs>
              <a:gs pos="50000">
                <a:srgbClr val="5A2292">
                  <a:shade val="67500"/>
                  <a:satMod val="115000"/>
                </a:srgbClr>
              </a:gs>
              <a:gs pos="100000">
                <a:srgbClr val="5A2292">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3000"/>
                                        <p:tgtEl>
                                          <p:spTgt spid="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3000"/>
                                        <p:tgtEl>
                                          <p:spTgt spid="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30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linds(horizontal)">
                                      <p:cBhvr>
                                        <p:cTn id="40" dur="3000"/>
                                        <p:tgtEl>
                                          <p:spTgt spid="1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linds(horizontal)">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linds(horizontal)">
                                      <p:cBhvr>
                                        <p:cTn id="46" dur="3000"/>
                                        <p:tgtEl>
                                          <p:spTgt spid="17"/>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linds(horizontal)">
                                      <p:cBhvr>
                                        <p:cTn id="49" dur="3000"/>
                                        <p:tgtEl>
                                          <p:spTgt spid="18"/>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linds(horizontal)">
                                      <p:cBhvr>
                                        <p:cTn id="52" dur="3000"/>
                                        <p:tgtEl>
                                          <p:spTgt spid="19"/>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blinds(horizontal)">
                                      <p:cBhvr>
                                        <p:cTn id="55" dur="3000"/>
                                        <p:tgtEl>
                                          <p:spTgt spid="20"/>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linds(horizontal)">
                                      <p:cBhvr>
                                        <p:cTn id="58" dur="3000"/>
                                        <p:tgtEl>
                                          <p:spTgt spid="21"/>
                                        </p:tgtEl>
                                      </p:cBhvr>
                                    </p:animEffect>
                                  </p:childTnLst>
                                </p:cTn>
                              </p:par>
                              <p:par>
                                <p:cTn id="59" presetID="3" presetClass="entr" presetSubtype="1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linds(horizontal)">
                                      <p:cBhvr>
                                        <p:cTn id="61" dur="3000"/>
                                        <p:tgtEl>
                                          <p:spTgt spid="22"/>
                                        </p:tgtEl>
                                      </p:cBhvr>
                                    </p:animEffect>
                                  </p:childTnLst>
                                </p:cTn>
                              </p:par>
                              <p:par>
                                <p:cTn id="62" presetID="8" presetClass="emph" presetSubtype="0" fill="hold" grpId="1" nodeType="withEffect">
                                  <p:stCondLst>
                                    <p:cond delay="0"/>
                                  </p:stCondLst>
                                  <p:childTnLst>
                                    <p:animRot by="21600000">
                                      <p:cBhvr>
                                        <p:cTn id="63" dur="3000" fill="hold"/>
                                        <p:tgtEl>
                                          <p:spTgt spid="5"/>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2" presetClass="entr" presetSubtype="3" fill="hold" grpId="2" nodeType="withEffect">
                                  <p:stCondLst>
                                    <p:cond delay="0"/>
                                  </p:stCondLst>
                                  <p:childTnLst>
                                    <p:set>
                                      <p:cBhvr>
                                        <p:cTn id="99" dur="1" fill="hold">
                                          <p:stCondLst>
                                            <p:cond delay="0"/>
                                          </p:stCondLst>
                                        </p:cTn>
                                        <p:tgtEl>
                                          <p:spTgt spid="5"/>
                                        </p:tgtEl>
                                        <p:attrNameLst>
                                          <p:attrName>style.visibility</p:attrName>
                                        </p:attrNameLst>
                                      </p:cBhvr>
                                      <p:to>
                                        <p:strVal val="visible"/>
                                      </p:to>
                                    </p:set>
                                    <p:anim calcmode="lin" valueType="num">
                                      <p:cBhvr additive="base">
                                        <p:cTn id="100" dur="3000" fill="hold"/>
                                        <p:tgtEl>
                                          <p:spTgt spid="5"/>
                                        </p:tgtEl>
                                        <p:attrNameLst>
                                          <p:attrName>ppt_x</p:attrName>
                                        </p:attrNameLst>
                                      </p:cBhvr>
                                      <p:tavLst>
                                        <p:tav tm="0">
                                          <p:val>
                                            <p:strVal val="1+#ppt_w/2"/>
                                          </p:val>
                                        </p:tav>
                                        <p:tav tm="100000">
                                          <p:val>
                                            <p:strVal val="#ppt_x"/>
                                          </p:val>
                                        </p:tav>
                                      </p:tavLst>
                                    </p:anim>
                                    <p:anim calcmode="lin" valueType="num">
                                      <p:cBhvr additive="base">
                                        <p:cTn id="101" dur="3000" fill="hold"/>
                                        <p:tgtEl>
                                          <p:spTgt spid="5"/>
                                        </p:tgtEl>
                                        <p:attrNameLst>
                                          <p:attrName>ppt_y</p:attrName>
                                        </p:attrNameLst>
                                      </p:cBhvr>
                                      <p:tavLst>
                                        <p:tav tm="0">
                                          <p:val>
                                            <p:strVal val="0-#ppt_h/2"/>
                                          </p:val>
                                        </p:tav>
                                        <p:tav tm="100000">
                                          <p:val>
                                            <p:strVal val="#ppt_y"/>
                                          </p:val>
                                        </p:tav>
                                      </p:tavLst>
                                    </p:anim>
                                  </p:childTnLst>
                                </p:cTn>
                              </p:par>
                              <p:par>
                                <p:cTn id="102" presetID="2" presetClass="entr" presetSubtype="3" fill="hold" grpId="2" nodeType="withEffect">
                                  <p:stCondLst>
                                    <p:cond delay="0"/>
                                  </p:stCondLst>
                                  <p:childTnLst>
                                    <p:set>
                                      <p:cBhvr>
                                        <p:cTn id="103" dur="1" fill="hold">
                                          <p:stCondLst>
                                            <p:cond delay="0"/>
                                          </p:stCondLst>
                                        </p:cTn>
                                        <p:tgtEl>
                                          <p:spTgt spid="7"/>
                                        </p:tgtEl>
                                        <p:attrNameLst>
                                          <p:attrName>style.visibility</p:attrName>
                                        </p:attrNameLst>
                                      </p:cBhvr>
                                      <p:to>
                                        <p:strVal val="visible"/>
                                      </p:to>
                                    </p:set>
                                    <p:anim calcmode="lin" valueType="num">
                                      <p:cBhvr additive="base">
                                        <p:cTn id="104" dur="3000" fill="hold"/>
                                        <p:tgtEl>
                                          <p:spTgt spid="7"/>
                                        </p:tgtEl>
                                        <p:attrNameLst>
                                          <p:attrName>ppt_x</p:attrName>
                                        </p:attrNameLst>
                                      </p:cBhvr>
                                      <p:tavLst>
                                        <p:tav tm="0">
                                          <p:val>
                                            <p:strVal val="1+#ppt_w/2"/>
                                          </p:val>
                                        </p:tav>
                                        <p:tav tm="100000">
                                          <p:val>
                                            <p:strVal val="#ppt_x"/>
                                          </p:val>
                                        </p:tav>
                                      </p:tavLst>
                                    </p:anim>
                                    <p:anim calcmode="lin" valueType="num">
                                      <p:cBhvr additive="base">
                                        <p:cTn id="105" dur="3000" fill="hold"/>
                                        <p:tgtEl>
                                          <p:spTgt spid="7"/>
                                        </p:tgtEl>
                                        <p:attrNameLst>
                                          <p:attrName>ppt_y</p:attrName>
                                        </p:attrNameLst>
                                      </p:cBhvr>
                                      <p:tavLst>
                                        <p:tav tm="0">
                                          <p:val>
                                            <p:strVal val="0-#ppt_h/2"/>
                                          </p:val>
                                        </p:tav>
                                        <p:tav tm="100000">
                                          <p:val>
                                            <p:strVal val="#ppt_y"/>
                                          </p:val>
                                        </p:tav>
                                      </p:tavLst>
                                    </p:anim>
                                  </p:childTnLst>
                                </p:cTn>
                              </p:par>
                              <p:par>
                                <p:cTn id="106" presetID="2" presetClass="entr" presetSubtype="3" fill="hold" grpId="2" nodeType="withEffect">
                                  <p:stCondLst>
                                    <p:cond delay="0"/>
                                  </p:stCondLst>
                                  <p:childTnLst>
                                    <p:set>
                                      <p:cBhvr>
                                        <p:cTn id="107" dur="1" fill="hold">
                                          <p:stCondLst>
                                            <p:cond delay="0"/>
                                          </p:stCondLst>
                                        </p:cTn>
                                        <p:tgtEl>
                                          <p:spTgt spid="10"/>
                                        </p:tgtEl>
                                        <p:attrNameLst>
                                          <p:attrName>style.visibility</p:attrName>
                                        </p:attrNameLst>
                                      </p:cBhvr>
                                      <p:to>
                                        <p:strVal val="visible"/>
                                      </p:to>
                                    </p:set>
                                    <p:anim calcmode="lin" valueType="num">
                                      <p:cBhvr additive="base">
                                        <p:cTn id="108" dur="3000" fill="hold"/>
                                        <p:tgtEl>
                                          <p:spTgt spid="10"/>
                                        </p:tgtEl>
                                        <p:attrNameLst>
                                          <p:attrName>ppt_x</p:attrName>
                                        </p:attrNameLst>
                                      </p:cBhvr>
                                      <p:tavLst>
                                        <p:tav tm="0">
                                          <p:val>
                                            <p:strVal val="1+#ppt_w/2"/>
                                          </p:val>
                                        </p:tav>
                                        <p:tav tm="100000">
                                          <p:val>
                                            <p:strVal val="#ppt_x"/>
                                          </p:val>
                                        </p:tav>
                                      </p:tavLst>
                                    </p:anim>
                                    <p:anim calcmode="lin" valueType="num">
                                      <p:cBhvr additive="base">
                                        <p:cTn id="109" dur="3000" fill="hold"/>
                                        <p:tgtEl>
                                          <p:spTgt spid="10"/>
                                        </p:tgtEl>
                                        <p:attrNameLst>
                                          <p:attrName>ppt_y</p:attrName>
                                        </p:attrNameLst>
                                      </p:cBhvr>
                                      <p:tavLst>
                                        <p:tav tm="0">
                                          <p:val>
                                            <p:strVal val="0-#ppt_h/2"/>
                                          </p:val>
                                        </p:tav>
                                        <p:tav tm="100000">
                                          <p:val>
                                            <p:strVal val="#ppt_y"/>
                                          </p:val>
                                        </p:tav>
                                      </p:tavLst>
                                    </p:anim>
                                  </p:childTnLst>
                                </p:cTn>
                              </p:par>
                              <p:par>
                                <p:cTn id="110" presetID="2" presetClass="entr" presetSubtype="3" fill="hold" grpId="2" nodeType="withEffect">
                                  <p:stCondLst>
                                    <p:cond delay="0"/>
                                  </p:stCondLst>
                                  <p:childTnLst>
                                    <p:set>
                                      <p:cBhvr>
                                        <p:cTn id="111" dur="1" fill="hold">
                                          <p:stCondLst>
                                            <p:cond delay="0"/>
                                          </p:stCondLst>
                                        </p:cTn>
                                        <p:tgtEl>
                                          <p:spTgt spid="12"/>
                                        </p:tgtEl>
                                        <p:attrNameLst>
                                          <p:attrName>style.visibility</p:attrName>
                                        </p:attrNameLst>
                                      </p:cBhvr>
                                      <p:to>
                                        <p:strVal val="visible"/>
                                      </p:to>
                                    </p:set>
                                    <p:anim calcmode="lin" valueType="num">
                                      <p:cBhvr additive="base">
                                        <p:cTn id="112" dur="3000" fill="hold"/>
                                        <p:tgtEl>
                                          <p:spTgt spid="12"/>
                                        </p:tgtEl>
                                        <p:attrNameLst>
                                          <p:attrName>ppt_x</p:attrName>
                                        </p:attrNameLst>
                                      </p:cBhvr>
                                      <p:tavLst>
                                        <p:tav tm="0">
                                          <p:val>
                                            <p:strVal val="1+#ppt_w/2"/>
                                          </p:val>
                                        </p:tav>
                                        <p:tav tm="100000">
                                          <p:val>
                                            <p:strVal val="#ppt_x"/>
                                          </p:val>
                                        </p:tav>
                                      </p:tavLst>
                                    </p:anim>
                                    <p:anim calcmode="lin" valueType="num">
                                      <p:cBhvr additive="base">
                                        <p:cTn id="113" dur="3000" fill="hold"/>
                                        <p:tgtEl>
                                          <p:spTgt spid="12"/>
                                        </p:tgtEl>
                                        <p:attrNameLst>
                                          <p:attrName>ppt_y</p:attrName>
                                        </p:attrNameLst>
                                      </p:cBhvr>
                                      <p:tavLst>
                                        <p:tav tm="0">
                                          <p:val>
                                            <p:strVal val="0-#ppt_h/2"/>
                                          </p:val>
                                        </p:tav>
                                        <p:tav tm="100000">
                                          <p:val>
                                            <p:strVal val="#ppt_y"/>
                                          </p:val>
                                        </p:tav>
                                      </p:tavLst>
                                    </p:anim>
                                  </p:childTnLst>
                                </p:cTn>
                              </p:par>
                              <p:par>
                                <p:cTn id="114" presetID="2" presetClass="entr" presetSubtype="3" fill="hold" grpId="2"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additive="base">
                                        <p:cTn id="116" dur="3000" fill="hold"/>
                                        <p:tgtEl>
                                          <p:spTgt spid="13"/>
                                        </p:tgtEl>
                                        <p:attrNameLst>
                                          <p:attrName>ppt_x</p:attrName>
                                        </p:attrNameLst>
                                      </p:cBhvr>
                                      <p:tavLst>
                                        <p:tav tm="0">
                                          <p:val>
                                            <p:strVal val="1+#ppt_w/2"/>
                                          </p:val>
                                        </p:tav>
                                        <p:tav tm="100000">
                                          <p:val>
                                            <p:strVal val="#ppt_x"/>
                                          </p:val>
                                        </p:tav>
                                      </p:tavLst>
                                    </p:anim>
                                    <p:anim calcmode="lin" valueType="num">
                                      <p:cBhvr additive="base">
                                        <p:cTn id="117" dur="3000" fill="hold"/>
                                        <p:tgtEl>
                                          <p:spTgt spid="13"/>
                                        </p:tgtEl>
                                        <p:attrNameLst>
                                          <p:attrName>ppt_y</p:attrName>
                                        </p:attrNameLst>
                                      </p:cBhvr>
                                      <p:tavLst>
                                        <p:tav tm="0">
                                          <p:val>
                                            <p:strVal val="0-#ppt_h/2"/>
                                          </p:val>
                                        </p:tav>
                                        <p:tav tm="100000">
                                          <p:val>
                                            <p:strVal val="#ppt_y"/>
                                          </p:val>
                                        </p:tav>
                                      </p:tavLst>
                                    </p:anim>
                                  </p:childTnLst>
                                </p:cTn>
                              </p:par>
                              <p:par>
                                <p:cTn id="118" presetID="2" presetClass="entr" presetSubtype="3" fill="hold" grpId="2"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additive="base">
                                        <p:cTn id="120" dur="3000" fill="hold"/>
                                        <p:tgtEl>
                                          <p:spTgt spid="15"/>
                                        </p:tgtEl>
                                        <p:attrNameLst>
                                          <p:attrName>ppt_x</p:attrName>
                                        </p:attrNameLst>
                                      </p:cBhvr>
                                      <p:tavLst>
                                        <p:tav tm="0">
                                          <p:val>
                                            <p:strVal val="1+#ppt_w/2"/>
                                          </p:val>
                                        </p:tav>
                                        <p:tav tm="100000">
                                          <p:val>
                                            <p:strVal val="#ppt_x"/>
                                          </p:val>
                                        </p:tav>
                                      </p:tavLst>
                                    </p:anim>
                                    <p:anim calcmode="lin" valueType="num">
                                      <p:cBhvr additive="base">
                                        <p:cTn id="121" dur="3000" fill="hold"/>
                                        <p:tgtEl>
                                          <p:spTgt spid="15"/>
                                        </p:tgtEl>
                                        <p:attrNameLst>
                                          <p:attrName>ppt_y</p:attrName>
                                        </p:attrNameLst>
                                      </p:cBhvr>
                                      <p:tavLst>
                                        <p:tav tm="0">
                                          <p:val>
                                            <p:strVal val="0-#ppt_h/2"/>
                                          </p:val>
                                        </p:tav>
                                        <p:tav tm="100000">
                                          <p:val>
                                            <p:strVal val="#ppt_y"/>
                                          </p:val>
                                        </p:tav>
                                      </p:tavLst>
                                    </p:anim>
                                  </p:childTnLst>
                                </p:cTn>
                              </p:par>
                              <p:par>
                                <p:cTn id="122" presetID="2" presetClass="entr" presetSubtype="3" fill="hold" grpId="2" nodeType="withEffect">
                                  <p:stCondLst>
                                    <p:cond delay="0"/>
                                  </p:stCondLst>
                                  <p:childTnLst>
                                    <p:set>
                                      <p:cBhvr>
                                        <p:cTn id="123" dur="1" fill="hold">
                                          <p:stCondLst>
                                            <p:cond delay="0"/>
                                          </p:stCondLst>
                                        </p:cTn>
                                        <p:tgtEl>
                                          <p:spTgt spid="17"/>
                                        </p:tgtEl>
                                        <p:attrNameLst>
                                          <p:attrName>style.visibility</p:attrName>
                                        </p:attrNameLst>
                                      </p:cBhvr>
                                      <p:to>
                                        <p:strVal val="visible"/>
                                      </p:to>
                                    </p:set>
                                    <p:anim calcmode="lin" valueType="num">
                                      <p:cBhvr additive="base">
                                        <p:cTn id="124" dur="3000" fill="hold"/>
                                        <p:tgtEl>
                                          <p:spTgt spid="17"/>
                                        </p:tgtEl>
                                        <p:attrNameLst>
                                          <p:attrName>ppt_x</p:attrName>
                                        </p:attrNameLst>
                                      </p:cBhvr>
                                      <p:tavLst>
                                        <p:tav tm="0">
                                          <p:val>
                                            <p:strVal val="1+#ppt_w/2"/>
                                          </p:val>
                                        </p:tav>
                                        <p:tav tm="100000">
                                          <p:val>
                                            <p:strVal val="#ppt_x"/>
                                          </p:val>
                                        </p:tav>
                                      </p:tavLst>
                                    </p:anim>
                                    <p:anim calcmode="lin" valueType="num">
                                      <p:cBhvr additive="base">
                                        <p:cTn id="125" dur="3000" fill="hold"/>
                                        <p:tgtEl>
                                          <p:spTgt spid="17"/>
                                        </p:tgtEl>
                                        <p:attrNameLst>
                                          <p:attrName>ppt_y</p:attrName>
                                        </p:attrNameLst>
                                      </p:cBhvr>
                                      <p:tavLst>
                                        <p:tav tm="0">
                                          <p:val>
                                            <p:strVal val="0-#ppt_h/2"/>
                                          </p:val>
                                        </p:tav>
                                        <p:tav tm="100000">
                                          <p:val>
                                            <p:strVal val="#ppt_y"/>
                                          </p:val>
                                        </p:tav>
                                      </p:tavLst>
                                    </p:anim>
                                  </p:childTnLst>
                                </p:cTn>
                              </p:par>
                              <p:par>
                                <p:cTn id="126" presetID="2" presetClass="entr" presetSubtype="3" fill="hold" grpId="2" nodeType="withEffect">
                                  <p:stCondLst>
                                    <p:cond delay="0"/>
                                  </p:stCondLst>
                                  <p:childTnLst>
                                    <p:set>
                                      <p:cBhvr>
                                        <p:cTn id="127" dur="1" fill="hold">
                                          <p:stCondLst>
                                            <p:cond delay="0"/>
                                          </p:stCondLst>
                                        </p:cTn>
                                        <p:tgtEl>
                                          <p:spTgt spid="20"/>
                                        </p:tgtEl>
                                        <p:attrNameLst>
                                          <p:attrName>style.visibility</p:attrName>
                                        </p:attrNameLst>
                                      </p:cBhvr>
                                      <p:to>
                                        <p:strVal val="visible"/>
                                      </p:to>
                                    </p:set>
                                    <p:anim calcmode="lin" valueType="num">
                                      <p:cBhvr additive="base">
                                        <p:cTn id="128" dur="3000" fill="hold"/>
                                        <p:tgtEl>
                                          <p:spTgt spid="20"/>
                                        </p:tgtEl>
                                        <p:attrNameLst>
                                          <p:attrName>ppt_x</p:attrName>
                                        </p:attrNameLst>
                                      </p:cBhvr>
                                      <p:tavLst>
                                        <p:tav tm="0">
                                          <p:val>
                                            <p:strVal val="1+#ppt_w/2"/>
                                          </p:val>
                                        </p:tav>
                                        <p:tav tm="100000">
                                          <p:val>
                                            <p:strVal val="#ppt_x"/>
                                          </p:val>
                                        </p:tav>
                                      </p:tavLst>
                                    </p:anim>
                                    <p:anim calcmode="lin" valueType="num">
                                      <p:cBhvr additive="base">
                                        <p:cTn id="129" dur="3000" fill="hold"/>
                                        <p:tgtEl>
                                          <p:spTgt spid="20"/>
                                        </p:tgtEl>
                                        <p:attrNameLst>
                                          <p:attrName>ppt_y</p:attrName>
                                        </p:attrNameLst>
                                      </p:cBhvr>
                                      <p:tavLst>
                                        <p:tav tm="0">
                                          <p:val>
                                            <p:strVal val="0-#ppt_h/2"/>
                                          </p:val>
                                        </p:tav>
                                        <p:tav tm="100000">
                                          <p:val>
                                            <p:strVal val="#ppt_y"/>
                                          </p:val>
                                        </p:tav>
                                      </p:tavLst>
                                    </p:anim>
                                  </p:childTnLst>
                                </p:cTn>
                              </p:par>
                              <p:par>
                                <p:cTn id="130" presetID="2" presetClass="entr" presetSubtype="3" fill="hold" grpId="2"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1+#ppt_w/2"/>
                                          </p:val>
                                        </p:tav>
                                        <p:tav tm="100000">
                                          <p:val>
                                            <p:strVal val="#ppt_x"/>
                                          </p:val>
                                        </p:tav>
                                      </p:tavLst>
                                    </p:anim>
                                    <p:anim calcmode="lin" valueType="num">
                                      <p:cBhvr additive="base">
                                        <p:cTn id="133" dur="3000" fill="hold"/>
                                        <p:tgtEl>
                                          <p:spTgt spid="22"/>
                                        </p:tgtEl>
                                        <p:attrNameLst>
                                          <p:attrName>ppt_y</p:attrName>
                                        </p:attrNameLst>
                                      </p:cBhvr>
                                      <p:tavLst>
                                        <p:tav tm="0">
                                          <p:val>
                                            <p:strVal val="0-#ppt_h/2"/>
                                          </p:val>
                                        </p:tav>
                                        <p:tav tm="100000">
                                          <p:val>
                                            <p:strVal val="#ppt_y"/>
                                          </p:val>
                                        </p:tav>
                                      </p:tavLst>
                                    </p:anim>
                                  </p:childTnLst>
                                </p:cTn>
                              </p:par>
                              <p:par>
                                <p:cTn id="134" presetID="2" presetClass="entr" presetSubtype="9" fill="hold" grpId="2" nodeType="with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additive="base">
                                        <p:cTn id="136" dur="3000" fill="hold"/>
                                        <p:tgtEl>
                                          <p:spTgt spid="6"/>
                                        </p:tgtEl>
                                        <p:attrNameLst>
                                          <p:attrName>ppt_x</p:attrName>
                                        </p:attrNameLst>
                                      </p:cBhvr>
                                      <p:tavLst>
                                        <p:tav tm="0">
                                          <p:val>
                                            <p:strVal val="0-#ppt_w/2"/>
                                          </p:val>
                                        </p:tav>
                                        <p:tav tm="100000">
                                          <p:val>
                                            <p:strVal val="#ppt_x"/>
                                          </p:val>
                                        </p:tav>
                                      </p:tavLst>
                                    </p:anim>
                                    <p:anim calcmode="lin" valueType="num">
                                      <p:cBhvr additive="base">
                                        <p:cTn id="137" dur="3000" fill="hold"/>
                                        <p:tgtEl>
                                          <p:spTgt spid="6"/>
                                        </p:tgtEl>
                                        <p:attrNameLst>
                                          <p:attrName>ppt_y</p:attrName>
                                        </p:attrNameLst>
                                      </p:cBhvr>
                                      <p:tavLst>
                                        <p:tav tm="0">
                                          <p:val>
                                            <p:strVal val="0-#ppt_h/2"/>
                                          </p:val>
                                        </p:tav>
                                        <p:tav tm="100000">
                                          <p:val>
                                            <p:strVal val="#ppt_y"/>
                                          </p:val>
                                        </p:tav>
                                      </p:tavLst>
                                    </p:anim>
                                  </p:childTnLst>
                                </p:cTn>
                              </p:par>
                              <p:par>
                                <p:cTn id="138" presetID="2" presetClass="entr" presetSubtype="9" fill="hold" grpId="2" nodeType="withEffect">
                                  <p:stCondLst>
                                    <p:cond delay="0"/>
                                  </p:stCondLst>
                                  <p:childTnLst>
                                    <p:set>
                                      <p:cBhvr>
                                        <p:cTn id="139" dur="1" fill="hold">
                                          <p:stCondLst>
                                            <p:cond delay="0"/>
                                          </p:stCondLst>
                                        </p:cTn>
                                        <p:tgtEl>
                                          <p:spTgt spid="8"/>
                                        </p:tgtEl>
                                        <p:attrNameLst>
                                          <p:attrName>style.visibility</p:attrName>
                                        </p:attrNameLst>
                                      </p:cBhvr>
                                      <p:to>
                                        <p:strVal val="visible"/>
                                      </p:to>
                                    </p:set>
                                    <p:anim calcmode="lin" valueType="num">
                                      <p:cBhvr additive="base">
                                        <p:cTn id="140" dur="3000" fill="hold"/>
                                        <p:tgtEl>
                                          <p:spTgt spid="8"/>
                                        </p:tgtEl>
                                        <p:attrNameLst>
                                          <p:attrName>ppt_x</p:attrName>
                                        </p:attrNameLst>
                                      </p:cBhvr>
                                      <p:tavLst>
                                        <p:tav tm="0">
                                          <p:val>
                                            <p:strVal val="0-#ppt_w/2"/>
                                          </p:val>
                                        </p:tav>
                                        <p:tav tm="100000">
                                          <p:val>
                                            <p:strVal val="#ppt_x"/>
                                          </p:val>
                                        </p:tav>
                                      </p:tavLst>
                                    </p:anim>
                                    <p:anim calcmode="lin" valueType="num">
                                      <p:cBhvr additive="base">
                                        <p:cTn id="141" dur="3000" fill="hold"/>
                                        <p:tgtEl>
                                          <p:spTgt spid="8"/>
                                        </p:tgtEl>
                                        <p:attrNameLst>
                                          <p:attrName>ppt_y</p:attrName>
                                        </p:attrNameLst>
                                      </p:cBhvr>
                                      <p:tavLst>
                                        <p:tav tm="0">
                                          <p:val>
                                            <p:strVal val="0-#ppt_h/2"/>
                                          </p:val>
                                        </p:tav>
                                        <p:tav tm="100000">
                                          <p:val>
                                            <p:strVal val="#ppt_y"/>
                                          </p:val>
                                        </p:tav>
                                      </p:tavLst>
                                    </p:anim>
                                  </p:childTnLst>
                                </p:cTn>
                              </p:par>
                              <p:par>
                                <p:cTn id="142" presetID="2" presetClass="entr" presetSubtype="9" fill="hold" grpId="2" nodeType="withEffect">
                                  <p:stCondLst>
                                    <p:cond delay="0"/>
                                  </p:stCondLst>
                                  <p:childTnLst>
                                    <p:set>
                                      <p:cBhvr>
                                        <p:cTn id="143" dur="1" fill="hold">
                                          <p:stCondLst>
                                            <p:cond delay="0"/>
                                          </p:stCondLst>
                                        </p:cTn>
                                        <p:tgtEl>
                                          <p:spTgt spid="9"/>
                                        </p:tgtEl>
                                        <p:attrNameLst>
                                          <p:attrName>style.visibility</p:attrName>
                                        </p:attrNameLst>
                                      </p:cBhvr>
                                      <p:to>
                                        <p:strVal val="visible"/>
                                      </p:to>
                                    </p:set>
                                    <p:anim calcmode="lin" valueType="num">
                                      <p:cBhvr additive="base">
                                        <p:cTn id="144" dur="3000" fill="hold"/>
                                        <p:tgtEl>
                                          <p:spTgt spid="9"/>
                                        </p:tgtEl>
                                        <p:attrNameLst>
                                          <p:attrName>ppt_x</p:attrName>
                                        </p:attrNameLst>
                                      </p:cBhvr>
                                      <p:tavLst>
                                        <p:tav tm="0">
                                          <p:val>
                                            <p:strVal val="0-#ppt_w/2"/>
                                          </p:val>
                                        </p:tav>
                                        <p:tav tm="100000">
                                          <p:val>
                                            <p:strVal val="#ppt_x"/>
                                          </p:val>
                                        </p:tav>
                                      </p:tavLst>
                                    </p:anim>
                                    <p:anim calcmode="lin" valueType="num">
                                      <p:cBhvr additive="base">
                                        <p:cTn id="145" dur="3000" fill="hold"/>
                                        <p:tgtEl>
                                          <p:spTgt spid="9"/>
                                        </p:tgtEl>
                                        <p:attrNameLst>
                                          <p:attrName>ppt_y</p:attrName>
                                        </p:attrNameLst>
                                      </p:cBhvr>
                                      <p:tavLst>
                                        <p:tav tm="0">
                                          <p:val>
                                            <p:strVal val="0-#ppt_h/2"/>
                                          </p:val>
                                        </p:tav>
                                        <p:tav tm="100000">
                                          <p:val>
                                            <p:strVal val="#ppt_y"/>
                                          </p:val>
                                        </p:tav>
                                      </p:tavLst>
                                    </p:anim>
                                  </p:childTnLst>
                                </p:cTn>
                              </p:par>
                              <p:par>
                                <p:cTn id="146" presetID="2" presetClass="entr" presetSubtype="9" fill="hold" grpId="2" nodeType="withEffect">
                                  <p:stCondLst>
                                    <p:cond delay="0"/>
                                  </p:stCondLst>
                                  <p:childTnLst>
                                    <p:set>
                                      <p:cBhvr>
                                        <p:cTn id="147" dur="1" fill="hold">
                                          <p:stCondLst>
                                            <p:cond delay="0"/>
                                          </p:stCondLst>
                                        </p:cTn>
                                        <p:tgtEl>
                                          <p:spTgt spid="11"/>
                                        </p:tgtEl>
                                        <p:attrNameLst>
                                          <p:attrName>style.visibility</p:attrName>
                                        </p:attrNameLst>
                                      </p:cBhvr>
                                      <p:to>
                                        <p:strVal val="visible"/>
                                      </p:to>
                                    </p:set>
                                    <p:anim calcmode="lin" valueType="num">
                                      <p:cBhvr additive="base">
                                        <p:cTn id="148" dur="3000" fill="hold"/>
                                        <p:tgtEl>
                                          <p:spTgt spid="11"/>
                                        </p:tgtEl>
                                        <p:attrNameLst>
                                          <p:attrName>ppt_x</p:attrName>
                                        </p:attrNameLst>
                                      </p:cBhvr>
                                      <p:tavLst>
                                        <p:tav tm="0">
                                          <p:val>
                                            <p:strVal val="0-#ppt_w/2"/>
                                          </p:val>
                                        </p:tav>
                                        <p:tav tm="100000">
                                          <p:val>
                                            <p:strVal val="#ppt_x"/>
                                          </p:val>
                                        </p:tav>
                                      </p:tavLst>
                                    </p:anim>
                                    <p:anim calcmode="lin" valueType="num">
                                      <p:cBhvr additive="base">
                                        <p:cTn id="149" dur="3000" fill="hold"/>
                                        <p:tgtEl>
                                          <p:spTgt spid="11"/>
                                        </p:tgtEl>
                                        <p:attrNameLst>
                                          <p:attrName>ppt_y</p:attrName>
                                        </p:attrNameLst>
                                      </p:cBhvr>
                                      <p:tavLst>
                                        <p:tav tm="0">
                                          <p:val>
                                            <p:strVal val="0-#ppt_h/2"/>
                                          </p:val>
                                        </p:tav>
                                        <p:tav tm="100000">
                                          <p:val>
                                            <p:strVal val="#ppt_y"/>
                                          </p:val>
                                        </p:tav>
                                      </p:tavLst>
                                    </p:anim>
                                  </p:childTnLst>
                                </p:cTn>
                              </p:par>
                              <p:par>
                                <p:cTn id="150" presetID="2" presetClass="entr" presetSubtype="9" fill="hold" grpId="2" nodeType="withEffect">
                                  <p:stCondLst>
                                    <p:cond delay="0"/>
                                  </p:stCondLst>
                                  <p:childTnLst>
                                    <p:set>
                                      <p:cBhvr>
                                        <p:cTn id="151" dur="1" fill="hold">
                                          <p:stCondLst>
                                            <p:cond delay="0"/>
                                          </p:stCondLst>
                                        </p:cTn>
                                        <p:tgtEl>
                                          <p:spTgt spid="14"/>
                                        </p:tgtEl>
                                        <p:attrNameLst>
                                          <p:attrName>style.visibility</p:attrName>
                                        </p:attrNameLst>
                                      </p:cBhvr>
                                      <p:to>
                                        <p:strVal val="visible"/>
                                      </p:to>
                                    </p:set>
                                    <p:anim calcmode="lin" valueType="num">
                                      <p:cBhvr additive="base">
                                        <p:cTn id="152" dur="3000" fill="hold"/>
                                        <p:tgtEl>
                                          <p:spTgt spid="14"/>
                                        </p:tgtEl>
                                        <p:attrNameLst>
                                          <p:attrName>ppt_x</p:attrName>
                                        </p:attrNameLst>
                                      </p:cBhvr>
                                      <p:tavLst>
                                        <p:tav tm="0">
                                          <p:val>
                                            <p:strVal val="0-#ppt_w/2"/>
                                          </p:val>
                                        </p:tav>
                                        <p:tav tm="100000">
                                          <p:val>
                                            <p:strVal val="#ppt_x"/>
                                          </p:val>
                                        </p:tav>
                                      </p:tavLst>
                                    </p:anim>
                                    <p:anim calcmode="lin" valueType="num">
                                      <p:cBhvr additive="base">
                                        <p:cTn id="153" dur="3000" fill="hold"/>
                                        <p:tgtEl>
                                          <p:spTgt spid="14"/>
                                        </p:tgtEl>
                                        <p:attrNameLst>
                                          <p:attrName>ppt_y</p:attrName>
                                        </p:attrNameLst>
                                      </p:cBhvr>
                                      <p:tavLst>
                                        <p:tav tm="0">
                                          <p:val>
                                            <p:strVal val="0-#ppt_h/2"/>
                                          </p:val>
                                        </p:tav>
                                        <p:tav tm="100000">
                                          <p:val>
                                            <p:strVal val="#ppt_y"/>
                                          </p:val>
                                        </p:tav>
                                      </p:tavLst>
                                    </p:anim>
                                  </p:childTnLst>
                                </p:cTn>
                              </p:par>
                              <p:par>
                                <p:cTn id="154" presetID="2" presetClass="entr" presetSubtype="9" fill="hold" grpId="2" nodeType="withEffect">
                                  <p:stCondLst>
                                    <p:cond delay="0"/>
                                  </p:stCondLst>
                                  <p:childTnLst>
                                    <p:set>
                                      <p:cBhvr>
                                        <p:cTn id="155" dur="1" fill="hold">
                                          <p:stCondLst>
                                            <p:cond delay="0"/>
                                          </p:stCondLst>
                                        </p:cTn>
                                        <p:tgtEl>
                                          <p:spTgt spid="16"/>
                                        </p:tgtEl>
                                        <p:attrNameLst>
                                          <p:attrName>style.visibility</p:attrName>
                                        </p:attrNameLst>
                                      </p:cBhvr>
                                      <p:to>
                                        <p:strVal val="visible"/>
                                      </p:to>
                                    </p:set>
                                    <p:anim calcmode="lin" valueType="num">
                                      <p:cBhvr additive="base">
                                        <p:cTn id="156" dur="3000" fill="hold"/>
                                        <p:tgtEl>
                                          <p:spTgt spid="16"/>
                                        </p:tgtEl>
                                        <p:attrNameLst>
                                          <p:attrName>ppt_x</p:attrName>
                                        </p:attrNameLst>
                                      </p:cBhvr>
                                      <p:tavLst>
                                        <p:tav tm="0">
                                          <p:val>
                                            <p:strVal val="0-#ppt_w/2"/>
                                          </p:val>
                                        </p:tav>
                                        <p:tav tm="100000">
                                          <p:val>
                                            <p:strVal val="#ppt_x"/>
                                          </p:val>
                                        </p:tav>
                                      </p:tavLst>
                                    </p:anim>
                                    <p:anim calcmode="lin" valueType="num">
                                      <p:cBhvr additive="base">
                                        <p:cTn id="157" dur="3000" fill="hold"/>
                                        <p:tgtEl>
                                          <p:spTgt spid="16"/>
                                        </p:tgtEl>
                                        <p:attrNameLst>
                                          <p:attrName>ppt_y</p:attrName>
                                        </p:attrNameLst>
                                      </p:cBhvr>
                                      <p:tavLst>
                                        <p:tav tm="0">
                                          <p:val>
                                            <p:strVal val="0-#ppt_h/2"/>
                                          </p:val>
                                        </p:tav>
                                        <p:tav tm="100000">
                                          <p:val>
                                            <p:strVal val="#ppt_y"/>
                                          </p:val>
                                        </p:tav>
                                      </p:tavLst>
                                    </p:anim>
                                  </p:childTnLst>
                                </p:cTn>
                              </p:par>
                              <p:par>
                                <p:cTn id="158" presetID="2" presetClass="entr" presetSubtype="9" fill="hold" grpId="2" nodeType="withEffect">
                                  <p:stCondLst>
                                    <p:cond delay="0"/>
                                  </p:stCondLst>
                                  <p:childTnLst>
                                    <p:set>
                                      <p:cBhvr>
                                        <p:cTn id="159" dur="1" fill="hold">
                                          <p:stCondLst>
                                            <p:cond delay="0"/>
                                          </p:stCondLst>
                                        </p:cTn>
                                        <p:tgtEl>
                                          <p:spTgt spid="18"/>
                                        </p:tgtEl>
                                        <p:attrNameLst>
                                          <p:attrName>style.visibility</p:attrName>
                                        </p:attrNameLst>
                                      </p:cBhvr>
                                      <p:to>
                                        <p:strVal val="visible"/>
                                      </p:to>
                                    </p:set>
                                    <p:anim calcmode="lin" valueType="num">
                                      <p:cBhvr additive="base">
                                        <p:cTn id="160" dur="3000" fill="hold"/>
                                        <p:tgtEl>
                                          <p:spTgt spid="18"/>
                                        </p:tgtEl>
                                        <p:attrNameLst>
                                          <p:attrName>ppt_x</p:attrName>
                                        </p:attrNameLst>
                                      </p:cBhvr>
                                      <p:tavLst>
                                        <p:tav tm="0">
                                          <p:val>
                                            <p:strVal val="0-#ppt_w/2"/>
                                          </p:val>
                                        </p:tav>
                                        <p:tav tm="100000">
                                          <p:val>
                                            <p:strVal val="#ppt_x"/>
                                          </p:val>
                                        </p:tav>
                                      </p:tavLst>
                                    </p:anim>
                                    <p:anim calcmode="lin" valueType="num">
                                      <p:cBhvr additive="base">
                                        <p:cTn id="161" dur="3000" fill="hold"/>
                                        <p:tgtEl>
                                          <p:spTgt spid="18"/>
                                        </p:tgtEl>
                                        <p:attrNameLst>
                                          <p:attrName>ppt_y</p:attrName>
                                        </p:attrNameLst>
                                      </p:cBhvr>
                                      <p:tavLst>
                                        <p:tav tm="0">
                                          <p:val>
                                            <p:strVal val="0-#ppt_h/2"/>
                                          </p:val>
                                        </p:tav>
                                        <p:tav tm="100000">
                                          <p:val>
                                            <p:strVal val="#ppt_y"/>
                                          </p:val>
                                        </p:tav>
                                      </p:tavLst>
                                    </p:anim>
                                  </p:childTnLst>
                                </p:cTn>
                              </p:par>
                              <p:par>
                                <p:cTn id="162" presetID="2" presetClass="entr" presetSubtype="9" fill="hold" grpId="2" nodeType="withEffect">
                                  <p:stCondLst>
                                    <p:cond delay="0"/>
                                  </p:stCondLst>
                                  <p:childTnLst>
                                    <p:set>
                                      <p:cBhvr>
                                        <p:cTn id="163" dur="1" fill="hold">
                                          <p:stCondLst>
                                            <p:cond delay="0"/>
                                          </p:stCondLst>
                                        </p:cTn>
                                        <p:tgtEl>
                                          <p:spTgt spid="19"/>
                                        </p:tgtEl>
                                        <p:attrNameLst>
                                          <p:attrName>style.visibility</p:attrName>
                                        </p:attrNameLst>
                                      </p:cBhvr>
                                      <p:to>
                                        <p:strVal val="visible"/>
                                      </p:to>
                                    </p:set>
                                    <p:anim calcmode="lin" valueType="num">
                                      <p:cBhvr additive="base">
                                        <p:cTn id="164" dur="3000" fill="hold"/>
                                        <p:tgtEl>
                                          <p:spTgt spid="19"/>
                                        </p:tgtEl>
                                        <p:attrNameLst>
                                          <p:attrName>ppt_x</p:attrName>
                                        </p:attrNameLst>
                                      </p:cBhvr>
                                      <p:tavLst>
                                        <p:tav tm="0">
                                          <p:val>
                                            <p:strVal val="0-#ppt_w/2"/>
                                          </p:val>
                                        </p:tav>
                                        <p:tav tm="100000">
                                          <p:val>
                                            <p:strVal val="#ppt_x"/>
                                          </p:val>
                                        </p:tav>
                                      </p:tavLst>
                                    </p:anim>
                                    <p:anim calcmode="lin" valueType="num">
                                      <p:cBhvr additive="base">
                                        <p:cTn id="165" dur="3000" fill="hold"/>
                                        <p:tgtEl>
                                          <p:spTgt spid="19"/>
                                        </p:tgtEl>
                                        <p:attrNameLst>
                                          <p:attrName>ppt_y</p:attrName>
                                        </p:attrNameLst>
                                      </p:cBhvr>
                                      <p:tavLst>
                                        <p:tav tm="0">
                                          <p:val>
                                            <p:strVal val="0-#ppt_h/2"/>
                                          </p:val>
                                        </p:tav>
                                        <p:tav tm="100000">
                                          <p:val>
                                            <p:strVal val="#ppt_y"/>
                                          </p:val>
                                        </p:tav>
                                      </p:tavLst>
                                    </p:anim>
                                  </p:childTnLst>
                                </p:cTn>
                              </p:par>
                              <p:par>
                                <p:cTn id="166" presetID="2" presetClass="entr" presetSubtype="9" fill="hold" grpId="2" nodeType="withEffect">
                                  <p:stCondLst>
                                    <p:cond delay="0"/>
                                  </p:stCondLst>
                                  <p:childTnLst>
                                    <p:set>
                                      <p:cBhvr>
                                        <p:cTn id="167" dur="1" fill="hold">
                                          <p:stCondLst>
                                            <p:cond delay="0"/>
                                          </p:stCondLst>
                                        </p:cTn>
                                        <p:tgtEl>
                                          <p:spTgt spid="21"/>
                                        </p:tgtEl>
                                        <p:attrNameLst>
                                          <p:attrName>style.visibility</p:attrName>
                                        </p:attrNameLst>
                                      </p:cBhvr>
                                      <p:to>
                                        <p:strVal val="visible"/>
                                      </p:to>
                                    </p:set>
                                    <p:anim calcmode="lin" valueType="num">
                                      <p:cBhvr additive="base">
                                        <p:cTn id="168" dur="3000" fill="hold"/>
                                        <p:tgtEl>
                                          <p:spTgt spid="21"/>
                                        </p:tgtEl>
                                        <p:attrNameLst>
                                          <p:attrName>ppt_x</p:attrName>
                                        </p:attrNameLst>
                                      </p:cBhvr>
                                      <p:tavLst>
                                        <p:tav tm="0">
                                          <p:val>
                                            <p:strVal val="0-#ppt_w/2"/>
                                          </p:val>
                                        </p:tav>
                                        <p:tav tm="100000">
                                          <p:val>
                                            <p:strVal val="#ppt_x"/>
                                          </p:val>
                                        </p:tav>
                                      </p:tavLst>
                                    </p:anim>
                                    <p:anim calcmode="lin" valueType="num">
                                      <p:cBhvr additive="base">
                                        <p:cTn id="169" dur="3000" fill="hold"/>
                                        <p:tgtEl>
                                          <p:spTgt spid="21"/>
                                        </p:tgtEl>
                                        <p:attrNameLst>
                                          <p:attrName>ppt_y</p:attrName>
                                        </p:attrNameLst>
                                      </p:cBhvr>
                                      <p:tavLst>
                                        <p:tav tm="0">
                                          <p:val>
                                            <p:strVal val="0-#ppt_h/2"/>
                                          </p:val>
                                        </p:tav>
                                        <p:tav tm="100000">
                                          <p:val>
                                            <p:strVal val="#ppt_y"/>
                                          </p:val>
                                        </p:tav>
                                      </p:tavLst>
                                    </p:anim>
                                  </p:childTnLst>
                                </p:cTn>
                              </p:par>
                            </p:childTnLst>
                          </p:cTn>
                        </p:par>
                        <p:par>
                          <p:cTn id="170" fill="hold">
                            <p:stCondLst>
                              <p:cond delay="3000"/>
                            </p:stCondLst>
                            <p:childTnLst>
                              <p:par>
                                <p:cTn id="171" presetID="2" presetClass="exit" presetSubtype="12"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1+ppt_h/2"/>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12" fill="hold" grpId="3" nodeType="withEffect">
                                  <p:stCondLst>
                                    <p:cond delay="0"/>
                                  </p:stCondLst>
                                  <p:childTnLst>
                                    <p:anim calcmode="lin" valueType="num">
                                      <p:cBhvr additive="base">
                                        <p:cTn id="176" dur="3000"/>
                                        <p:tgtEl>
                                          <p:spTgt spid="7"/>
                                        </p:tgtEl>
                                        <p:attrNameLst>
                                          <p:attrName>ppt_x</p:attrName>
                                        </p:attrNameLst>
                                      </p:cBhvr>
                                      <p:tavLst>
                                        <p:tav tm="0">
                                          <p:val>
                                            <p:strVal val="ppt_x"/>
                                          </p:val>
                                        </p:tav>
                                        <p:tav tm="100000">
                                          <p:val>
                                            <p:strVal val="0-ppt_w/2"/>
                                          </p:val>
                                        </p:tav>
                                      </p:tavLst>
                                    </p:anim>
                                    <p:anim calcmode="lin" valueType="num">
                                      <p:cBhvr additive="base">
                                        <p:cTn id="177" dur="3000"/>
                                        <p:tgtEl>
                                          <p:spTgt spid="7"/>
                                        </p:tgtEl>
                                        <p:attrNameLst>
                                          <p:attrName>ppt_y</p:attrName>
                                        </p:attrNameLst>
                                      </p:cBhvr>
                                      <p:tavLst>
                                        <p:tav tm="0">
                                          <p:val>
                                            <p:strVal val="ppt_y"/>
                                          </p:val>
                                        </p:tav>
                                        <p:tav tm="100000">
                                          <p:val>
                                            <p:strVal val="1+ppt_h/2"/>
                                          </p:val>
                                        </p:tav>
                                      </p:tavLst>
                                    </p:anim>
                                    <p:set>
                                      <p:cBhvr>
                                        <p:cTn id="178" dur="1" fill="hold">
                                          <p:stCondLst>
                                            <p:cond delay="2999"/>
                                          </p:stCondLst>
                                        </p:cTn>
                                        <p:tgtEl>
                                          <p:spTgt spid="7"/>
                                        </p:tgtEl>
                                        <p:attrNameLst>
                                          <p:attrName>style.visibility</p:attrName>
                                        </p:attrNameLst>
                                      </p:cBhvr>
                                      <p:to>
                                        <p:strVal val="hidden"/>
                                      </p:to>
                                    </p:set>
                                  </p:childTnLst>
                                </p:cTn>
                              </p:par>
                              <p:par>
                                <p:cTn id="179" presetID="2" presetClass="exit" presetSubtype="12" fill="hold" grpId="3" nodeType="withEffect">
                                  <p:stCondLst>
                                    <p:cond delay="0"/>
                                  </p:stCondLst>
                                  <p:childTnLst>
                                    <p:anim calcmode="lin" valueType="num">
                                      <p:cBhvr additive="base">
                                        <p:cTn id="180" dur="3000"/>
                                        <p:tgtEl>
                                          <p:spTgt spid="10"/>
                                        </p:tgtEl>
                                        <p:attrNameLst>
                                          <p:attrName>ppt_x</p:attrName>
                                        </p:attrNameLst>
                                      </p:cBhvr>
                                      <p:tavLst>
                                        <p:tav tm="0">
                                          <p:val>
                                            <p:strVal val="ppt_x"/>
                                          </p:val>
                                        </p:tav>
                                        <p:tav tm="100000">
                                          <p:val>
                                            <p:strVal val="0-ppt_w/2"/>
                                          </p:val>
                                        </p:tav>
                                      </p:tavLst>
                                    </p:anim>
                                    <p:anim calcmode="lin" valueType="num">
                                      <p:cBhvr additive="base">
                                        <p:cTn id="181" dur="3000"/>
                                        <p:tgtEl>
                                          <p:spTgt spid="10"/>
                                        </p:tgtEl>
                                        <p:attrNameLst>
                                          <p:attrName>ppt_y</p:attrName>
                                        </p:attrNameLst>
                                      </p:cBhvr>
                                      <p:tavLst>
                                        <p:tav tm="0">
                                          <p:val>
                                            <p:strVal val="ppt_y"/>
                                          </p:val>
                                        </p:tav>
                                        <p:tav tm="100000">
                                          <p:val>
                                            <p:strVal val="1+ppt_h/2"/>
                                          </p:val>
                                        </p:tav>
                                      </p:tavLst>
                                    </p:anim>
                                    <p:set>
                                      <p:cBhvr>
                                        <p:cTn id="182" dur="1" fill="hold">
                                          <p:stCondLst>
                                            <p:cond delay="2999"/>
                                          </p:stCondLst>
                                        </p:cTn>
                                        <p:tgtEl>
                                          <p:spTgt spid="10"/>
                                        </p:tgtEl>
                                        <p:attrNameLst>
                                          <p:attrName>style.visibility</p:attrName>
                                        </p:attrNameLst>
                                      </p:cBhvr>
                                      <p:to>
                                        <p:strVal val="hidden"/>
                                      </p:to>
                                    </p:set>
                                  </p:childTnLst>
                                </p:cTn>
                              </p:par>
                              <p:par>
                                <p:cTn id="183" presetID="2" presetClass="exit" presetSubtype="12" fill="hold" grpId="3" nodeType="withEffect">
                                  <p:stCondLst>
                                    <p:cond delay="0"/>
                                  </p:stCondLst>
                                  <p:childTnLst>
                                    <p:anim calcmode="lin" valueType="num">
                                      <p:cBhvr additive="base">
                                        <p:cTn id="184" dur="3000"/>
                                        <p:tgtEl>
                                          <p:spTgt spid="12"/>
                                        </p:tgtEl>
                                        <p:attrNameLst>
                                          <p:attrName>ppt_x</p:attrName>
                                        </p:attrNameLst>
                                      </p:cBhvr>
                                      <p:tavLst>
                                        <p:tav tm="0">
                                          <p:val>
                                            <p:strVal val="ppt_x"/>
                                          </p:val>
                                        </p:tav>
                                        <p:tav tm="100000">
                                          <p:val>
                                            <p:strVal val="0-ppt_w/2"/>
                                          </p:val>
                                        </p:tav>
                                      </p:tavLst>
                                    </p:anim>
                                    <p:anim calcmode="lin" valueType="num">
                                      <p:cBhvr additive="base">
                                        <p:cTn id="185" dur="3000"/>
                                        <p:tgtEl>
                                          <p:spTgt spid="12"/>
                                        </p:tgtEl>
                                        <p:attrNameLst>
                                          <p:attrName>ppt_y</p:attrName>
                                        </p:attrNameLst>
                                      </p:cBhvr>
                                      <p:tavLst>
                                        <p:tav tm="0">
                                          <p:val>
                                            <p:strVal val="ppt_y"/>
                                          </p:val>
                                        </p:tav>
                                        <p:tav tm="100000">
                                          <p:val>
                                            <p:strVal val="1+ppt_h/2"/>
                                          </p:val>
                                        </p:tav>
                                      </p:tavLst>
                                    </p:anim>
                                    <p:set>
                                      <p:cBhvr>
                                        <p:cTn id="186" dur="1" fill="hold">
                                          <p:stCondLst>
                                            <p:cond delay="2999"/>
                                          </p:stCondLst>
                                        </p:cTn>
                                        <p:tgtEl>
                                          <p:spTgt spid="12"/>
                                        </p:tgtEl>
                                        <p:attrNameLst>
                                          <p:attrName>style.visibility</p:attrName>
                                        </p:attrNameLst>
                                      </p:cBhvr>
                                      <p:to>
                                        <p:strVal val="hidden"/>
                                      </p:to>
                                    </p:set>
                                  </p:childTnLst>
                                </p:cTn>
                              </p:par>
                              <p:par>
                                <p:cTn id="187" presetID="2" presetClass="exit" presetSubtype="12" fill="hold" grpId="3" nodeType="withEffect">
                                  <p:stCondLst>
                                    <p:cond delay="0"/>
                                  </p:stCondLst>
                                  <p:childTnLst>
                                    <p:anim calcmode="lin" valueType="num">
                                      <p:cBhvr additive="base">
                                        <p:cTn id="188" dur="3000"/>
                                        <p:tgtEl>
                                          <p:spTgt spid="13"/>
                                        </p:tgtEl>
                                        <p:attrNameLst>
                                          <p:attrName>ppt_x</p:attrName>
                                        </p:attrNameLst>
                                      </p:cBhvr>
                                      <p:tavLst>
                                        <p:tav tm="0">
                                          <p:val>
                                            <p:strVal val="ppt_x"/>
                                          </p:val>
                                        </p:tav>
                                        <p:tav tm="100000">
                                          <p:val>
                                            <p:strVal val="0-ppt_w/2"/>
                                          </p:val>
                                        </p:tav>
                                      </p:tavLst>
                                    </p:anim>
                                    <p:anim calcmode="lin" valueType="num">
                                      <p:cBhvr additive="base">
                                        <p:cTn id="189" dur="3000"/>
                                        <p:tgtEl>
                                          <p:spTgt spid="13"/>
                                        </p:tgtEl>
                                        <p:attrNameLst>
                                          <p:attrName>ppt_y</p:attrName>
                                        </p:attrNameLst>
                                      </p:cBhvr>
                                      <p:tavLst>
                                        <p:tav tm="0">
                                          <p:val>
                                            <p:strVal val="ppt_y"/>
                                          </p:val>
                                        </p:tav>
                                        <p:tav tm="100000">
                                          <p:val>
                                            <p:strVal val="1+ppt_h/2"/>
                                          </p:val>
                                        </p:tav>
                                      </p:tavLst>
                                    </p:anim>
                                    <p:set>
                                      <p:cBhvr>
                                        <p:cTn id="190" dur="1" fill="hold">
                                          <p:stCondLst>
                                            <p:cond delay="2999"/>
                                          </p:stCondLst>
                                        </p:cTn>
                                        <p:tgtEl>
                                          <p:spTgt spid="13"/>
                                        </p:tgtEl>
                                        <p:attrNameLst>
                                          <p:attrName>style.visibility</p:attrName>
                                        </p:attrNameLst>
                                      </p:cBhvr>
                                      <p:to>
                                        <p:strVal val="hidden"/>
                                      </p:to>
                                    </p:set>
                                  </p:childTnLst>
                                </p:cTn>
                              </p:par>
                              <p:par>
                                <p:cTn id="191" presetID="2" presetClass="exit" presetSubtype="12" fill="hold" grpId="3" nodeType="withEffect">
                                  <p:stCondLst>
                                    <p:cond delay="0"/>
                                  </p:stCondLst>
                                  <p:childTnLst>
                                    <p:anim calcmode="lin" valueType="num">
                                      <p:cBhvr additive="base">
                                        <p:cTn id="192" dur="3000"/>
                                        <p:tgtEl>
                                          <p:spTgt spid="15"/>
                                        </p:tgtEl>
                                        <p:attrNameLst>
                                          <p:attrName>ppt_x</p:attrName>
                                        </p:attrNameLst>
                                      </p:cBhvr>
                                      <p:tavLst>
                                        <p:tav tm="0">
                                          <p:val>
                                            <p:strVal val="ppt_x"/>
                                          </p:val>
                                        </p:tav>
                                        <p:tav tm="100000">
                                          <p:val>
                                            <p:strVal val="0-ppt_w/2"/>
                                          </p:val>
                                        </p:tav>
                                      </p:tavLst>
                                    </p:anim>
                                    <p:anim calcmode="lin" valueType="num">
                                      <p:cBhvr additive="base">
                                        <p:cTn id="193" dur="3000"/>
                                        <p:tgtEl>
                                          <p:spTgt spid="15"/>
                                        </p:tgtEl>
                                        <p:attrNameLst>
                                          <p:attrName>ppt_y</p:attrName>
                                        </p:attrNameLst>
                                      </p:cBhvr>
                                      <p:tavLst>
                                        <p:tav tm="0">
                                          <p:val>
                                            <p:strVal val="ppt_y"/>
                                          </p:val>
                                        </p:tav>
                                        <p:tav tm="100000">
                                          <p:val>
                                            <p:strVal val="1+ppt_h/2"/>
                                          </p:val>
                                        </p:tav>
                                      </p:tavLst>
                                    </p:anim>
                                    <p:set>
                                      <p:cBhvr>
                                        <p:cTn id="194" dur="1" fill="hold">
                                          <p:stCondLst>
                                            <p:cond delay="2999"/>
                                          </p:stCondLst>
                                        </p:cTn>
                                        <p:tgtEl>
                                          <p:spTgt spid="15"/>
                                        </p:tgtEl>
                                        <p:attrNameLst>
                                          <p:attrName>style.visibility</p:attrName>
                                        </p:attrNameLst>
                                      </p:cBhvr>
                                      <p:to>
                                        <p:strVal val="hidden"/>
                                      </p:to>
                                    </p:set>
                                  </p:childTnLst>
                                </p:cTn>
                              </p:par>
                              <p:par>
                                <p:cTn id="195" presetID="2" presetClass="exit" presetSubtype="12" fill="hold" grpId="3" nodeType="withEffect">
                                  <p:stCondLst>
                                    <p:cond delay="0"/>
                                  </p:stCondLst>
                                  <p:childTnLst>
                                    <p:anim calcmode="lin" valueType="num">
                                      <p:cBhvr additive="base">
                                        <p:cTn id="196" dur="3000"/>
                                        <p:tgtEl>
                                          <p:spTgt spid="17"/>
                                        </p:tgtEl>
                                        <p:attrNameLst>
                                          <p:attrName>ppt_x</p:attrName>
                                        </p:attrNameLst>
                                      </p:cBhvr>
                                      <p:tavLst>
                                        <p:tav tm="0">
                                          <p:val>
                                            <p:strVal val="ppt_x"/>
                                          </p:val>
                                        </p:tav>
                                        <p:tav tm="100000">
                                          <p:val>
                                            <p:strVal val="0-ppt_w/2"/>
                                          </p:val>
                                        </p:tav>
                                      </p:tavLst>
                                    </p:anim>
                                    <p:anim calcmode="lin" valueType="num">
                                      <p:cBhvr additive="base">
                                        <p:cTn id="197" dur="3000"/>
                                        <p:tgtEl>
                                          <p:spTgt spid="17"/>
                                        </p:tgtEl>
                                        <p:attrNameLst>
                                          <p:attrName>ppt_y</p:attrName>
                                        </p:attrNameLst>
                                      </p:cBhvr>
                                      <p:tavLst>
                                        <p:tav tm="0">
                                          <p:val>
                                            <p:strVal val="ppt_y"/>
                                          </p:val>
                                        </p:tav>
                                        <p:tav tm="100000">
                                          <p:val>
                                            <p:strVal val="1+ppt_h/2"/>
                                          </p:val>
                                        </p:tav>
                                      </p:tavLst>
                                    </p:anim>
                                    <p:set>
                                      <p:cBhvr>
                                        <p:cTn id="198" dur="1" fill="hold">
                                          <p:stCondLst>
                                            <p:cond delay="2999"/>
                                          </p:stCondLst>
                                        </p:cTn>
                                        <p:tgtEl>
                                          <p:spTgt spid="17"/>
                                        </p:tgtEl>
                                        <p:attrNameLst>
                                          <p:attrName>style.visibility</p:attrName>
                                        </p:attrNameLst>
                                      </p:cBhvr>
                                      <p:to>
                                        <p:strVal val="hidden"/>
                                      </p:to>
                                    </p:set>
                                  </p:childTnLst>
                                </p:cTn>
                              </p:par>
                              <p:par>
                                <p:cTn id="199" presetID="2" presetClass="exit" presetSubtype="12" fill="hold" grpId="3" nodeType="withEffect">
                                  <p:stCondLst>
                                    <p:cond delay="0"/>
                                  </p:stCondLst>
                                  <p:childTnLst>
                                    <p:anim calcmode="lin" valueType="num">
                                      <p:cBhvr additive="base">
                                        <p:cTn id="200" dur="3000"/>
                                        <p:tgtEl>
                                          <p:spTgt spid="20"/>
                                        </p:tgtEl>
                                        <p:attrNameLst>
                                          <p:attrName>ppt_x</p:attrName>
                                        </p:attrNameLst>
                                      </p:cBhvr>
                                      <p:tavLst>
                                        <p:tav tm="0">
                                          <p:val>
                                            <p:strVal val="ppt_x"/>
                                          </p:val>
                                        </p:tav>
                                        <p:tav tm="100000">
                                          <p:val>
                                            <p:strVal val="0-ppt_w/2"/>
                                          </p:val>
                                        </p:tav>
                                      </p:tavLst>
                                    </p:anim>
                                    <p:anim calcmode="lin" valueType="num">
                                      <p:cBhvr additive="base">
                                        <p:cTn id="201" dur="3000"/>
                                        <p:tgtEl>
                                          <p:spTgt spid="20"/>
                                        </p:tgtEl>
                                        <p:attrNameLst>
                                          <p:attrName>ppt_y</p:attrName>
                                        </p:attrNameLst>
                                      </p:cBhvr>
                                      <p:tavLst>
                                        <p:tav tm="0">
                                          <p:val>
                                            <p:strVal val="ppt_y"/>
                                          </p:val>
                                        </p:tav>
                                        <p:tav tm="100000">
                                          <p:val>
                                            <p:strVal val="1+ppt_h/2"/>
                                          </p:val>
                                        </p:tav>
                                      </p:tavLst>
                                    </p:anim>
                                    <p:set>
                                      <p:cBhvr>
                                        <p:cTn id="202" dur="1" fill="hold">
                                          <p:stCondLst>
                                            <p:cond delay="2999"/>
                                          </p:stCondLst>
                                        </p:cTn>
                                        <p:tgtEl>
                                          <p:spTgt spid="20"/>
                                        </p:tgtEl>
                                        <p:attrNameLst>
                                          <p:attrName>style.visibility</p:attrName>
                                        </p:attrNameLst>
                                      </p:cBhvr>
                                      <p:to>
                                        <p:strVal val="hidden"/>
                                      </p:to>
                                    </p:set>
                                  </p:childTnLst>
                                </p:cTn>
                              </p:par>
                              <p:par>
                                <p:cTn id="203" presetID="2" presetClass="exit" presetSubtype="12" fill="hold" grpId="3" nodeType="withEffect">
                                  <p:stCondLst>
                                    <p:cond delay="0"/>
                                  </p:stCondLst>
                                  <p:childTnLst>
                                    <p:anim calcmode="lin" valueType="num">
                                      <p:cBhvr additive="base">
                                        <p:cTn id="204" dur="3000"/>
                                        <p:tgtEl>
                                          <p:spTgt spid="22"/>
                                        </p:tgtEl>
                                        <p:attrNameLst>
                                          <p:attrName>ppt_x</p:attrName>
                                        </p:attrNameLst>
                                      </p:cBhvr>
                                      <p:tavLst>
                                        <p:tav tm="0">
                                          <p:val>
                                            <p:strVal val="ppt_x"/>
                                          </p:val>
                                        </p:tav>
                                        <p:tav tm="100000">
                                          <p:val>
                                            <p:strVal val="0-ppt_w/2"/>
                                          </p:val>
                                        </p:tav>
                                      </p:tavLst>
                                    </p:anim>
                                    <p:anim calcmode="lin" valueType="num">
                                      <p:cBhvr additive="base">
                                        <p:cTn id="205" dur="3000"/>
                                        <p:tgtEl>
                                          <p:spTgt spid="22"/>
                                        </p:tgtEl>
                                        <p:attrNameLst>
                                          <p:attrName>ppt_y</p:attrName>
                                        </p:attrNameLst>
                                      </p:cBhvr>
                                      <p:tavLst>
                                        <p:tav tm="0">
                                          <p:val>
                                            <p:strVal val="ppt_y"/>
                                          </p:val>
                                        </p:tav>
                                        <p:tav tm="100000">
                                          <p:val>
                                            <p:strVal val="1+ppt_h/2"/>
                                          </p:val>
                                        </p:tav>
                                      </p:tavLst>
                                    </p:anim>
                                    <p:set>
                                      <p:cBhvr>
                                        <p:cTn id="206" dur="1" fill="hold">
                                          <p:stCondLst>
                                            <p:cond delay="2999"/>
                                          </p:stCondLst>
                                        </p:cTn>
                                        <p:tgtEl>
                                          <p:spTgt spid="22"/>
                                        </p:tgtEl>
                                        <p:attrNameLst>
                                          <p:attrName>style.visibility</p:attrName>
                                        </p:attrNameLst>
                                      </p:cBhvr>
                                      <p:to>
                                        <p:strVal val="hidden"/>
                                      </p:to>
                                    </p:set>
                                  </p:childTnLst>
                                </p:cTn>
                              </p:par>
                              <p:par>
                                <p:cTn id="207" presetID="2" presetClass="exit" presetSubtype="6" fill="hold" grpId="3"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1+ppt_w/2"/>
                                          </p:val>
                                        </p:tav>
                                      </p:tavLst>
                                    </p:anim>
                                    <p:anim calcmode="lin" valueType="num">
                                      <p:cBhvr additive="base">
                                        <p:cTn id="209" dur="3000"/>
                                        <p:tgtEl>
                                          <p:spTgt spid="6"/>
                                        </p:tgtEl>
                                        <p:attrNameLst>
                                          <p:attrName>ppt_y</p:attrName>
                                        </p:attrNameLst>
                                      </p:cBhvr>
                                      <p:tavLst>
                                        <p:tav tm="0">
                                          <p:val>
                                            <p:strVal val="ppt_y"/>
                                          </p:val>
                                        </p:tav>
                                        <p:tav tm="100000">
                                          <p:val>
                                            <p:strVal val="1+ppt_h/2"/>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6" fill="hold" grpId="3"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1+ppt_w/2"/>
                                          </p:val>
                                        </p:tav>
                                      </p:tavLst>
                                    </p:anim>
                                    <p:anim calcmode="lin" valueType="num">
                                      <p:cBhvr additive="base">
                                        <p:cTn id="213" dur="3000"/>
                                        <p:tgtEl>
                                          <p:spTgt spid="8"/>
                                        </p:tgtEl>
                                        <p:attrNameLst>
                                          <p:attrName>ppt_y</p:attrName>
                                        </p:attrNameLst>
                                      </p:cBhvr>
                                      <p:tavLst>
                                        <p:tav tm="0">
                                          <p:val>
                                            <p:strVal val="ppt_y"/>
                                          </p:val>
                                        </p:tav>
                                        <p:tav tm="100000">
                                          <p:val>
                                            <p:strVal val="1+ppt_h/2"/>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6" fill="hold" grpId="3"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1+ppt_w/2"/>
                                          </p:val>
                                        </p:tav>
                                      </p:tavLst>
                                    </p:anim>
                                    <p:anim calcmode="lin" valueType="num">
                                      <p:cBhvr additive="base">
                                        <p:cTn id="217" dur="3000"/>
                                        <p:tgtEl>
                                          <p:spTgt spid="9"/>
                                        </p:tgtEl>
                                        <p:attrNameLst>
                                          <p:attrName>ppt_y</p:attrName>
                                        </p:attrNameLst>
                                      </p:cBhvr>
                                      <p:tavLst>
                                        <p:tav tm="0">
                                          <p:val>
                                            <p:strVal val="ppt_y"/>
                                          </p:val>
                                        </p:tav>
                                        <p:tav tm="100000">
                                          <p:val>
                                            <p:strVal val="1+ppt_h/2"/>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6" fill="hold" grpId="3" nodeType="withEffect">
                                  <p:stCondLst>
                                    <p:cond delay="0"/>
                                  </p:stCondLst>
                                  <p:childTnLst>
                                    <p:anim calcmode="lin" valueType="num">
                                      <p:cBhvr additive="base">
                                        <p:cTn id="220" dur="3000"/>
                                        <p:tgtEl>
                                          <p:spTgt spid="11"/>
                                        </p:tgtEl>
                                        <p:attrNameLst>
                                          <p:attrName>ppt_x</p:attrName>
                                        </p:attrNameLst>
                                      </p:cBhvr>
                                      <p:tavLst>
                                        <p:tav tm="0">
                                          <p:val>
                                            <p:strVal val="ppt_x"/>
                                          </p:val>
                                        </p:tav>
                                        <p:tav tm="100000">
                                          <p:val>
                                            <p:strVal val="1+ppt_w/2"/>
                                          </p:val>
                                        </p:tav>
                                      </p:tavLst>
                                    </p:anim>
                                    <p:anim calcmode="lin" valueType="num">
                                      <p:cBhvr additive="base">
                                        <p:cTn id="221" dur="3000"/>
                                        <p:tgtEl>
                                          <p:spTgt spid="11"/>
                                        </p:tgtEl>
                                        <p:attrNameLst>
                                          <p:attrName>ppt_y</p:attrName>
                                        </p:attrNameLst>
                                      </p:cBhvr>
                                      <p:tavLst>
                                        <p:tav tm="0">
                                          <p:val>
                                            <p:strVal val="ppt_y"/>
                                          </p:val>
                                        </p:tav>
                                        <p:tav tm="100000">
                                          <p:val>
                                            <p:strVal val="1+ppt_h/2"/>
                                          </p:val>
                                        </p:tav>
                                      </p:tavLst>
                                    </p:anim>
                                    <p:set>
                                      <p:cBhvr>
                                        <p:cTn id="222" dur="1" fill="hold">
                                          <p:stCondLst>
                                            <p:cond delay="2999"/>
                                          </p:stCondLst>
                                        </p:cTn>
                                        <p:tgtEl>
                                          <p:spTgt spid="11"/>
                                        </p:tgtEl>
                                        <p:attrNameLst>
                                          <p:attrName>style.visibility</p:attrName>
                                        </p:attrNameLst>
                                      </p:cBhvr>
                                      <p:to>
                                        <p:strVal val="hidden"/>
                                      </p:to>
                                    </p:set>
                                  </p:childTnLst>
                                </p:cTn>
                              </p:par>
                              <p:par>
                                <p:cTn id="223" presetID="2" presetClass="exit" presetSubtype="6" fill="hold" grpId="3"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1+ppt_w/2"/>
                                          </p:val>
                                        </p:tav>
                                      </p:tavLst>
                                    </p:anim>
                                    <p:anim calcmode="lin" valueType="num">
                                      <p:cBhvr additive="base">
                                        <p:cTn id="225" dur="3000"/>
                                        <p:tgtEl>
                                          <p:spTgt spid="14"/>
                                        </p:tgtEl>
                                        <p:attrNameLst>
                                          <p:attrName>ppt_y</p:attrName>
                                        </p:attrNameLst>
                                      </p:cBhvr>
                                      <p:tavLst>
                                        <p:tav tm="0">
                                          <p:val>
                                            <p:strVal val="ppt_y"/>
                                          </p:val>
                                        </p:tav>
                                        <p:tav tm="100000">
                                          <p:val>
                                            <p:strVal val="1+ppt_h/2"/>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6" fill="hold" grpId="3"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1+ppt_w/2"/>
                                          </p:val>
                                        </p:tav>
                                      </p:tavLst>
                                    </p:anim>
                                    <p:anim calcmode="lin" valueType="num">
                                      <p:cBhvr additive="base">
                                        <p:cTn id="229" dur="3000"/>
                                        <p:tgtEl>
                                          <p:spTgt spid="16"/>
                                        </p:tgtEl>
                                        <p:attrNameLst>
                                          <p:attrName>ppt_y</p:attrName>
                                        </p:attrNameLst>
                                      </p:cBhvr>
                                      <p:tavLst>
                                        <p:tav tm="0">
                                          <p:val>
                                            <p:strVal val="ppt_y"/>
                                          </p:val>
                                        </p:tav>
                                        <p:tav tm="100000">
                                          <p:val>
                                            <p:strVal val="1+ppt_h/2"/>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6" fill="hold" grpId="3"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1+ppt_w/2"/>
                                          </p:val>
                                        </p:tav>
                                      </p:tavLst>
                                    </p:anim>
                                    <p:anim calcmode="lin" valueType="num">
                                      <p:cBhvr additive="base">
                                        <p:cTn id="233" dur="3000"/>
                                        <p:tgtEl>
                                          <p:spTgt spid="18"/>
                                        </p:tgtEl>
                                        <p:attrNameLst>
                                          <p:attrName>ppt_y</p:attrName>
                                        </p:attrNameLst>
                                      </p:cBhvr>
                                      <p:tavLst>
                                        <p:tav tm="0">
                                          <p:val>
                                            <p:strVal val="ppt_y"/>
                                          </p:val>
                                        </p:tav>
                                        <p:tav tm="100000">
                                          <p:val>
                                            <p:strVal val="1+ppt_h/2"/>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6" fill="hold" grpId="3" nodeType="withEffect">
                                  <p:stCondLst>
                                    <p:cond delay="0"/>
                                  </p:stCondLst>
                                  <p:childTnLst>
                                    <p:anim calcmode="lin" valueType="num">
                                      <p:cBhvr additive="base">
                                        <p:cTn id="236" dur="3000"/>
                                        <p:tgtEl>
                                          <p:spTgt spid="19"/>
                                        </p:tgtEl>
                                        <p:attrNameLst>
                                          <p:attrName>ppt_x</p:attrName>
                                        </p:attrNameLst>
                                      </p:cBhvr>
                                      <p:tavLst>
                                        <p:tav tm="0">
                                          <p:val>
                                            <p:strVal val="ppt_x"/>
                                          </p:val>
                                        </p:tav>
                                        <p:tav tm="100000">
                                          <p:val>
                                            <p:strVal val="1+ppt_w/2"/>
                                          </p:val>
                                        </p:tav>
                                      </p:tavLst>
                                    </p:anim>
                                    <p:anim calcmode="lin" valueType="num">
                                      <p:cBhvr additive="base">
                                        <p:cTn id="237" dur="3000"/>
                                        <p:tgtEl>
                                          <p:spTgt spid="19"/>
                                        </p:tgtEl>
                                        <p:attrNameLst>
                                          <p:attrName>ppt_y</p:attrName>
                                        </p:attrNameLst>
                                      </p:cBhvr>
                                      <p:tavLst>
                                        <p:tav tm="0">
                                          <p:val>
                                            <p:strVal val="ppt_y"/>
                                          </p:val>
                                        </p:tav>
                                        <p:tav tm="100000">
                                          <p:val>
                                            <p:strVal val="1+ppt_h/2"/>
                                          </p:val>
                                        </p:tav>
                                      </p:tavLst>
                                    </p:anim>
                                    <p:set>
                                      <p:cBhvr>
                                        <p:cTn id="238" dur="1" fill="hold">
                                          <p:stCondLst>
                                            <p:cond delay="2999"/>
                                          </p:stCondLst>
                                        </p:cTn>
                                        <p:tgtEl>
                                          <p:spTgt spid="19"/>
                                        </p:tgtEl>
                                        <p:attrNameLst>
                                          <p:attrName>style.visibility</p:attrName>
                                        </p:attrNameLst>
                                      </p:cBhvr>
                                      <p:to>
                                        <p:strVal val="hidden"/>
                                      </p:to>
                                    </p:set>
                                  </p:childTnLst>
                                </p:cTn>
                              </p:par>
                              <p:par>
                                <p:cTn id="239" presetID="2" presetClass="exit" presetSubtype="6" fill="hold" grpId="3" nodeType="withEffect">
                                  <p:stCondLst>
                                    <p:cond delay="0"/>
                                  </p:stCondLst>
                                  <p:childTnLst>
                                    <p:anim calcmode="lin" valueType="num">
                                      <p:cBhvr additive="base">
                                        <p:cTn id="240" dur="3000"/>
                                        <p:tgtEl>
                                          <p:spTgt spid="21"/>
                                        </p:tgtEl>
                                        <p:attrNameLst>
                                          <p:attrName>ppt_x</p:attrName>
                                        </p:attrNameLst>
                                      </p:cBhvr>
                                      <p:tavLst>
                                        <p:tav tm="0">
                                          <p:val>
                                            <p:strVal val="ppt_x"/>
                                          </p:val>
                                        </p:tav>
                                        <p:tav tm="100000">
                                          <p:val>
                                            <p:strVal val="1+ppt_w/2"/>
                                          </p:val>
                                        </p:tav>
                                      </p:tavLst>
                                    </p:anim>
                                    <p:anim calcmode="lin" valueType="num">
                                      <p:cBhvr additive="base">
                                        <p:cTn id="241" dur="3000"/>
                                        <p:tgtEl>
                                          <p:spTgt spid="21"/>
                                        </p:tgtEl>
                                        <p:attrNameLst>
                                          <p:attrName>ppt_y</p:attrName>
                                        </p:attrNameLst>
                                      </p:cBhvr>
                                      <p:tavLst>
                                        <p:tav tm="0">
                                          <p:val>
                                            <p:strVal val="ppt_y"/>
                                          </p:val>
                                        </p:tav>
                                        <p:tav tm="100000">
                                          <p:val>
                                            <p:strVal val="1+ppt_h/2"/>
                                          </p:val>
                                        </p:tav>
                                      </p:tavLst>
                                    </p:anim>
                                    <p:set>
                                      <p:cBhvr>
                                        <p:cTn id="242" dur="1" fill="hold">
                                          <p:stCondLst>
                                            <p:cond delay="2999"/>
                                          </p:stCondLst>
                                        </p:cTn>
                                        <p:tgtEl>
                                          <p:spTgt spid="21"/>
                                        </p:tgtEl>
                                        <p:attrNameLst>
                                          <p:attrName>style.visibility</p:attrName>
                                        </p:attrNameLst>
                                      </p:cBhvr>
                                      <p:to>
                                        <p:strVal val="hidden"/>
                                      </p:to>
                                    </p:set>
                                  </p:childTnLst>
                                </p:cTn>
                              </p:par>
                              <p:par>
                                <p:cTn id="243" presetID="19" presetClass="exit" presetSubtype="10" fill="hold" grpId="4" nodeType="withEffect">
                                  <p:stCondLst>
                                    <p:cond delay="0"/>
                                  </p:stCondLst>
                                  <p:childTnLst>
                                    <p:anim calcmode="lin" valueType="num">
                                      <p:cBhvr>
                                        <p:cTn id="244" dur="3000"/>
                                        <p:tgtEl>
                                          <p:spTgt spid="5"/>
                                        </p:tgtEl>
                                        <p:attrNameLst>
                                          <p:attrName>ppt_h</p:attrName>
                                        </p:attrNameLst>
                                      </p:cBhvr>
                                      <p:tavLst>
                                        <p:tav tm="0">
                                          <p:val>
                                            <p:strVal val="ppt_h"/>
                                          </p:val>
                                        </p:tav>
                                        <p:tav tm="100000">
                                          <p:val>
                                            <p:strVal val="ppt_h"/>
                                          </p:val>
                                        </p:tav>
                                      </p:tavLst>
                                    </p:anim>
                                    <p:anim calcmode="lin" valueType="num">
                                      <p:cBhvr>
                                        <p:cTn id="24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6" dur="1" fill="hold">
                                          <p:stCondLst>
                                            <p:cond delay="2999"/>
                                          </p:stCondLst>
                                        </p:cTn>
                                        <p:tgtEl>
                                          <p:spTgt spid="5"/>
                                        </p:tgtEl>
                                        <p:attrNameLst>
                                          <p:attrName>style.visibility</p:attrName>
                                        </p:attrNameLst>
                                      </p:cBhvr>
                                      <p:to>
                                        <p:strVal val="hidden"/>
                                      </p:to>
                                    </p:set>
                                  </p:childTnLst>
                                </p:cTn>
                              </p:par>
                              <p:par>
                                <p:cTn id="247" presetID="19" presetClass="exit" presetSubtype="10" fill="hold" grpId="4" nodeType="withEffect">
                                  <p:stCondLst>
                                    <p:cond delay="0"/>
                                  </p:stCondLst>
                                  <p:childTnLst>
                                    <p:anim calcmode="lin" valueType="num">
                                      <p:cBhvr>
                                        <p:cTn id="248" dur="3000"/>
                                        <p:tgtEl>
                                          <p:spTgt spid="6"/>
                                        </p:tgtEl>
                                        <p:attrNameLst>
                                          <p:attrName>ppt_h</p:attrName>
                                        </p:attrNameLst>
                                      </p:cBhvr>
                                      <p:tavLst>
                                        <p:tav tm="0">
                                          <p:val>
                                            <p:strVal val="ppt_h"/>
                                          </p:val>
                                        </p:tav>
                                        <p:tav tm="100000">
                                          <p:val>
                                            <p:strVal val="ppt_h"/>
                                          </p:val>
                                        </p:tav>
                                      </p:tavLst>
                                    </p:anim>
                                    <p:anim calcmode="lin" valueType="num">
                                      <p:cBhvr>
                                        <p:cTn id="24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0" dur="1" fill="hold">
                                          <p:stCondLst>
                                            <p:cond delay="2999"/>
                                          </p:stCondLst>
                                        </p:cTn>
                                        <p:tgtEl>
                                          <p:spTgt spid="6"/>
                                        </p:tgtEl>
                                        <p:attrNameLst>
                                          <p:attrName>style.visibility</p:attrName>
                                        </p:attrNameLst>
                                      </p:cBhvr>
                                      <p:to>
                                        <p:strVal val="hidden"/>
                                      </p:to>
                                    </p:set>
                                  </p:childTnLst>
                                </p:cTn>
                              </p:par>
                              <p:par>
                                <p:cTn id="251" presetID="19" presetClass="exit" presetSubtype="10" fill="hold" grpId="4" nodeType="withEffect">
                                  <p:stCondLst>
                                    <p:cond delay="0"/>
                                  </p:stCondLst>
                                  <p:childTnLst>
                                    <p:anim calcmode="lin" valueType="num">
                                      <p:cBhvr>
                                        <p:cTn id="252" dur="3000"/>
                                        <p:tgtEl>
                                          <p:spTgt spid="7"/>
                                        </p:tgtEl>
                                        <p:attrNameLst>
                                          <p:attrName>ppt_h</p:attrName>
                                        </p:attrNameLst>
                                      </p:cBhvr>
                                      <p:tavLst>
                                        <p:tav tm="0">
                                          <p:val>
                                            <p:strVal val="ppt_h"/>
                                          </p:val>
                                        </p:tav>
                                        <p:tav tm="100000">
                                          <p:val>
                                            <p:strVal val="ppt_h"/>
                                          </p:val>
                                        </p:tav>
                                      </p:tavLst>
                                    </p:anim>
                                    <p:anim calcmode="lin" valueType="num">
                                      <p:cBhvr>
                                        <p:cTn id="25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4" dur="1" fill="hold">
                                          <p:stCondLst>
                                            <p:cond delay="2999"/>
                                          </p:stCondLst>
                                        </p:cTn>
                                        <p:tgtEl>
                                          <p:spTgt spid="7"/>
                                        </p:tgtEl>
                                        <p:attrNameLst>
                                          <p:attrName>style.visibility</p:attrName>
                                        </p:attrNameLst>
                                      </p:cBhvr>
                                      <p:to>
                                        <p:strVal val="hidden"/>
                                      </p:to>
                                    </p:set>
                                  </p:childTnLst>
                                </p:cTn>
                              </p:par>
                              <p:par>
                                <p:cTn id="255" presetID="19" presetClass="exit" presetSubtype="10" fill="hold" grpId="4" nodeType="withEffect">
                                  <p:stCondLst>
                                    <p:cond delay="0"/>
                                  </p:stCondLst>
                                  <p:childTnLst>
                                    <p:anim calcmode="lin" valueType="num">
                                      <p:cBhvr>
                                        <p:cTn id="256" dur="3000"/>
                                        <p:tgtEl>
                                          <p:spTgt spid="8"/>
                                        </p:tgtEl>
                                        <p:attrNameLst>
                                          <p:attrName>ppt_h</p:attrName>
                                        </p:attrNameLst>
                                      </p:cBhvr>
                                      <p:tavLst>
                                        <p:tav tm="0">
                                          <p:val>
                                            <p:strVal val="ppt_h"/>
                                          </p:val>
                                        </p:tav>
                                        <p:tav tm="100000">
                                          <p:val>
                                            <p:strVal val="ppt_h"/>
                                          </p:val>
                                        </p:tav>
                                      </p:tavLst>
                                    </p:anim>
                                    <p:anim calcmode="lin" valueType="num">
                                      <p:cBhvr>
                                        <p:cTn id="25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8" dur="1" fill="hold">
                                          <p:stCondLst>
                                            <p:cond delay="2999"/>
                                          </p:stCondLst>
                                        </p:cTn>
                                        <p:tgtEl>
                                          <p:spTgt spid="8"/>
                                        </p:tgtEl>
                                        <p:attrNameLst>
                                          <p:attrName>style.visibility</p:attrName>
                                        </p:attrNameLst>
                                      </p:cBhvr>
                                      <p:to>
                                        <p:strVal val="hidden"/>
                                      </p:to>
                                    </p:set>
                                  </p:childTnLst>
                                </p:cTn>
                              </p:par>
                              <p:par>
                                <p:cTn id="259" presetID="19" presetClass="exit" presetSubtype="10" fill="hold" grpId="4" nodeType="withEffect">
                                  <p:stCondLst>
                                    <p:cond delay="0"/>
                                  </p:stCondLst>
                                  <p:childTnLst>
                                    <p:anim calcmode="lin" valueType="num">
                                      <p:cBhvr>
                                        <p:cTn id="260" dur="3000"/>
                                        <p:tgtEl>
                                          <p:spTgt spid="9"/>
                                        </p:tgtEl>
                                        <p:attrNameLst>
                                          <p:attrName>ppt_h</p:attrName>
                                        </p:attrNameLst>
                                      </p:cBhvr>
                                      <p:tavLst>
                                        <p:tav tm="0">
                                          <p:val>
                                            <p:strVal val="ppt_h"/>
                                          </p:val>
                                        </p:tav>
                                        <p:tav tm="100000">
                                          <p:val>
                                            <p:strVal val="ppt_h"/>
                                          </p:val>
                                        </p:tav>
                                      </p:tavLst>
                                    </p:anim>
                                    <p:anim calcmode="lin" valueType="num">
                                      <p:cBhvr>
                                        <p:cTn id="26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2" dur="1" fill="hold">
                                          <p:stCondLst>
                                            <p:cond delay="2999"/>
                                          </p:stCondLst>
                                        </p:cTn>
                                        <p:tgtEl>
                                          <p:spTgt spid="9"/>
                                        </p:tgtEl>
                                        <p:attrNameLst>
                                          <p:attrName>style.visibility</p:attrName>
                                        </p:attrNameLst>
                                      </p:cBhvr>
                                      <p:to>
                                        <p:strVal val="hidden"/>
                                      </p:to>
                                    </p:set>
                                  </p:childTnLst>
                                </p:cTn>
                              </p:par>
                              <p:par>
                                <p:cTn id="263" presetID="19" presetClass="exit" presetSubtype="10" fill="hold" grpId="4" nodeType="withEffect">
                                  <p:stCondLst>
                                    <p:cond delay="0"/>
                                  </p:stCondLst>
                                  <p:childTnLst>
                                    <p:anim calcmode="lin" valueType="num">
                                      <p:cBhvr>
                                        <p:cTn id="264" dur="3000"/>
                                        <p:tgtEl>
                                          <p:spTgt spid="10"/>
                                        </p:tgtEl>
                                        <p:attrNameLst>
                                          <p:attrName>ppt_h</p:attrName>
                                        </p:attrNameLst>
                                      </p:cBhvr>
                                      <p:tavLst>
                                        <p:tav tm="0">
                                          <p:val>
                                            <p:strVal val="ppt_h"/>
                                          </p:val>
                                        </p:tav>
                                        <p:tav tm="100000">
                                          <p:val>
                                            <p:strVal val="ppt_h"/>
                                          </p:val>
                                        </p:tav>
                                      </p:tavLst>
                                    </p:anim>
                                    <p:anim calcmode="lin" valueType="num">
                                      <p:cBhvr>
                                        <p:cTn id="26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10"/>
                                        </p:tgtEl>
                                        <p:attrNameLst>
                                          <p:attrName>style.visibility</p:attrName>
                                        </p:attrNameLst>
                                      </p:cBhvr>
                                      <p:to>
                                        <p:strVal val="hidden"/>
                                      </p:to>
                                    </p:set>
                                  </p:childTnLst>
                                </p:cTn>
                              </p:par>
                              <p:par>
                                <p:cTn id="267" presetID="19" presetClass="exit" presetSubtype="10" fill="hold" grpId="4" nodeType="withEffect">
                                  <p:stCondLst>
                                    <p:cond delay="0"/>
                                  </p:stCondLst>
                                  <p:childTnLst>
                                    <p:anim calcmode="lin" valueType="num">
                                      <p:cBhvr>
                                        <p:cTn id="268" dur="3000"/>
                                        <p:tgtEl>
                                          <p:spTgt spid="11"/>
                                        </p:tgtEl>
                                        <p:attrNameLst>
                                          <p:attrName>ppt_h</p:attrName>
                                        </p:attrNameLst>
                                      </p:cBhvr>
                                      <p:tavLst>
                                        <p:tav tm="0">
                                          <p:val>
                                            <p:strVal val="ppt_h"/>
                                          </p:val>
                                        </p:tav>
                                        <p:tav tm="100000">
                                          <p:val>
                                            <p:strVal val="ppt_h"/>
                                          </p:val>
                                        </p:tav>
                                      </p:tavLst>
                                    </p:anim>
                                    <p:anim calcmode="lin" valueType="num">
                                      <p:cBhvr>
                                        <p:cTn id="26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0" dur="1" fill="hold">
                                          <p:stCondLst>
                                            <p:cond delay="2999"/>
                                          </p:stCondLst>
                                        </p:cTn>
                                        <p:tgtEl>
                                          <p:spTgt spid="11"/>
                                        </p:tgtEl>
                                        <p:attrNameLst>
                                          <p:attrName>style.visibility</p:attrName>
                                        </p:attrNameLst>
                                      </p:cBhvr>
                                      <p:to>
                                        <p:strVal val="hidden"/>
                                      </p:to>
                                    </p:set>
                                  </p:childTnLst>
                                </p:cTn>
                              </p:par>
                              <p:par>
                                <p:cTn id="271" presetID="19" presetClass="exit" presetSubtype="10" fill="hold" grpId="4" nodeType="withEffect">
                                  <p:stCondLst>
                                    <p:cond delay="0"/>
                                  </p:stCondLst>
                                  <p:childTnLst>
                                    <p:anim calcmode="lin" valueType="num">
                                      <p:cBhvr>
                                        <p:cTn id="272" dur="3000"/>
                                        <p:tgtEl>
                                          <p:spTgt spid="12"/>
                                        </p:tgtEl>
                                        <p:attrNameLst>
                                          <p:attrName>ppt_h</p:attrName>
                                        </p:attrNameLst>
                                      </p:cBhvr>
                                      <p:tavLst>
                                        <p:tav tm="0">
                                          <p:val>
                                            <p:strVal val="ppt_h"/>
                                          </p:val>
                                        </p:tav>
                                        <p:tav tm="100000">
                                          <p:val>
                                            <p:strVal val="ppt_h"/>
                                          </p:val>
                                        </p:tav>
                                      </p:tavLst>
                                    </p:anim>
                                    <p:anim calcmode="lin" valueType="num">
                                      <p:cBhvr>
                                        <p:cTn id="27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4" dur="1" fill="hold">
                                          <p:stCondLst>
                                            <p:cond delay="2999"/>
                                          </p:stCondLst>
                                        </p:cTn>
                                        <p:tgtEl>
                                          <p:spTgt spid="12"/>
                                        </p:tgtEl>
                                        <p:attrNameLst>
                                          <p:attrName>style.visibility</p:attrName>
                                        </p:attrNameLst>
                                      </p:cBhvr>
                                      <p:to>
                                        <p:strVal val="hidden"/>
                                      </p:to>
                                    </p:set>
                                  </p:childTnLst>
                                </p:cTn>
                              </p:par>
                              <p:par>
                                <p:cTn id="275" presetID="19" presetClass="exit" presetSubtype="10" fill="hold" grpId="4" nodeType="withEffect">
                                  <p:stCondLst>
                                    <p:cond delay="0"/>
                                  </p:stCondLst>
                                  <p:childTnLst>
                                    <p:anim calcmode="lin" valueType="num">
                                      <p:cBhvr>
                                        <p:cTn id="276" dur="3000"/>
                                        <p:tgtEl>
                                          <p:spTgt spid="13"/>
                                        </p:tgtEl>
                                        <p:attrNameLst>
                                          <p:attrName>ppt_h</p:attrName>
                                        </p:attrNameLst>
                                      </p:cBhvr>
                                      <p:tavLst>
                                        <p:tav tm="0">
                                          <p:val>
                                            <p:strVal val="ppt_h"/>
                                          </p:val>
                                        </p:tav>
                                        <p:tav tm="100000">
                                          <p:val>
                                            <p:strVal val="ppt_h"/>
                                          </p:val>
                                        </p:tav>
                                      </p:tavLst>
                                    </p:anim>
                                    <p:anim calcmode="lin" valueType="num">
                                      <p:cBhvr>
                                        <p:cTn id="27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8" dur="1" fill="hold">
                                          <p:stCondLst>
                                            <p:cond delay="2999"/>
                                          </p:stCondLst>
                                        </p:cTn>
                                        <p:tgtEl>
                                          <p:spTgt spid="13"/>
                                        </p:tgtEl>
                                        <p:attrNameLst>
                                          <p:attrName>style.visibility</p:attrName>
                                        </p:attrNameLst>
                                      </p:cBhvr>
                                      <p:to>
                                        <p:strVal val="hidden"/>
                                      </p:to>
                                    </p:set>
                                  </p:childTnLst>
                                </p:cTn>
                              </p:par>
                              <p:par>
                                <p:cTn id="279" presetID="19" presetClass="exit" presetSubtype="10" fill="hold" grpId="4" nodeType="withEffect">
                                  <p:stCondLst>
                                    <p:cond delay="0"/>
                                  </p:stCondLst>
                                  <p:childTnLst>
                                    <p:anim calcmode="lin" valueType="num">
                                      <p:cBhvr>
                                        <p:cTn id="280" dur="3000"/>
                                        <p:tgtEl>
                                          <p:spTgt spid="14"/>
                                        </p:tgtEl>
                                        <p:attrNameLst>
                                          <p:attrName>ppt_h</p:attrName>
                                        </p:attrNameLst>
                                      </p:cBhvr>
                                      <p:tavLst>
                                        <p:tav tm="0">
                                          <p:val>
                                            <p:strVal val="ppt_h"/>
                                          </p:val>
                                        </p:tav>
                                        <p:tav tm="100000">
                                          <p:val>
                                            <p:strVal val="ppt_h"/>
                                          </p:val>
                                        </p:tav>
                                      </p:tavLst>
                                    </p:anim>
                                    <p:anim calcmode="lin" valueType="num">
                                      <p:cBhvr>
                                        <p:cTn id="28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2" dur="1" fill="hold">
                                          <p:stCondLst>
                                            <p:cond delay="2999"/>
                                          </p:stCondLst>
                                        </p:cTn>
                                        <p:tgtEl>
                                          <p:spTgt spid="14"/>
                                        </p:tgtEl>
                                        <p:attrNameLst>
                                          <p:attrName>style.visibility</p:attrName>
                                        </p:attrNameLst>
                                      </p:cBhvr>
                                      <p:to>
                                        <p:strVal val="hidden"/>
                                      </p:to>
                                    </p:set>
                                  </p:childTnLst>
                                </p:cTn>
                              </p:par>
                              <p:par>
                                <p:cTn id="283" presetID="19" presetClass="exit" presetSubtype="10" fill="hold" grpId="4" nodeType="withEffect">
                                  <p:stCondLst>
                                    <p:cond delay="0"/>
                                  </p:stCondLst>
                                  <p:childTnLst>
                                    <p:anim calcmode="lin" valueType="num">
                                      <p:cBhvr>
                                        <p:cTn id="284" dur="3000"/>
                                        <p:tgtEl>
                                          <p:spTgt spid="15"/>
                                        </p:tgtEl>
                                        <p:attrNameLst>
                                          <p:attrName>ppt_h</p:attrName>
                                        </p:attrNameLst>
                                      </p:cBhvr>
                                      <p:tavLst>
                                        <p:tav tm="0">
                                          <p:val>
                                            <p:strVal val="ppt_h"/>
                                          </p:val>
                                        </p:tav>
                                        <p:tav tm="100000">
                                          <p:val>
                                            <p:strVal val="ppt_h"/>
                                          </p:val>
                                        </p:tav>
                                      </p:tavLst>
                                    </p:anim>
                                    <p:anim calcmode="lin" valueType="num">
                                      <p:cBhvr>
                                        <p:cTn id="28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6" dur="1" fill="hold">
                                          <p:stCondLst>
                                            <p:cond delay="2999"/>
                                          </p:stCondLst>
                                        </p:cTn>
                                        <p:tgtEl>
                                          <p:spTgt spid="15"/>
                                        </p:tgtEl>
                                        <p:attrNameLst>
                                          <p:attrName>style.visibility</p:attrName>
                                        </p:attrNameLst>
                                      </p:cBhvr>
                                      <p:to>
                                        <p:strVal val="hidden"/>
                                      </p:to>
                                    </p:set>
                                  </p:childTnLst>
                                </p:cTn>
                              </p:par>
                              <p:par>
                                <p:cTn id="287" presetID="19" presetClass="exit" presetSubtype="10" fill="hold" grpId="4" nodeType="withEffect">
                                  <p:stCondLst>
                                    <p:cond delay="0"/>
                                  </p:stCondLst>
                                  <p:childTnLst>
                                    <p:anim calcmode="lin" valueType="num">
                                      <p:cBhvr>
                                        <p:cTn id="288" dur="3000"/>
                                        <p:tgtEl>
                                          <p:spTgt spid="16"/>
                                        </p:tgtEl>
                                        <p:attrNameLst>
                                          <p:attrName>ppt_h</p:attrName>
                                        </p:attrNameLst>
                                      </p:cBhvr>
                                      <p:tavLst>
                                        <p:tav tm="0">
                                          <p:val>
                                            <p:strVal val="ppt_h"/>
                                          </p:val>
                                        </p:tav>
                                        <p:tav tm="100000">
                                          <p:val>
                                            <p:strVal val="ppt_h"/>
                                          </p:val>
                                        </p:tav>
                                      </p:tavLst>
                                    </p:anim>
                                    <p:anim calcmode="lin" valueType="num">
                                      <p:cBhvr>
                                        <p:cTn id="28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0" dur="1" fill="hold">
                                          <p:stCondLst>
                                            <p:cond delay="2999"/>
                                          </p:stCondLst>
                                        </p:cTn>
                                        <p:tgtEl>
                                          <p:spTgt spid="16"/>
                                        </p:tgtEl>
                                        <p:attrNameLst>
                                          <p:attrName>style.visibility</p:attrName>
                                        </p:attrNameLst>
                                      </p:cBhvr>
                                      <p:to>
                                        <p:strVal val="hidden"/>
                                      </p:to>
                                    </p:set>
                                  </p:childTnLst>
                                </p:cTn>
                              </p:par>
                              <p:par>
                                <p:cTn id="291" presetID="19" presetClass="exit" presetSubtype="10" fill="hold" grpId="4" nodeType="withEffect">
                                  <p:stCondLst>
                                    <p:cond delay="0"/>
                                  </p:stCondLst>
                                  <p:childTnLst>
                                    <p:anim calcmode="lin" valueType="num">
                                      <p:cBhvr>
                                        <p:cTn id="292" dur="3000"/>
                                        <p:tgtEl>
                                          <p:spTgt spid="17"/>
                                        </p:tgtEl>
                                        <p:attrNameLst>
                                          <p:attrName>ppt_h</p:attrName>
                                        </p:attrNameLst>
                                      </p:cBhvr>
                                      <p:tavLst>
                                        <p:tav tm="0">
                                          <p:val>
                                            <p:strVal val="ppt_h"/>
                                          </p:val>
                                        </p:tav>
                                        <p:tav tm="100000">
                                          <p:val>
                                            <p:strVal val="ppt_h"/>
                                          </p:val>
                                        </p:tav>
                                      </p:tavLst>
                                    </p:anim>
                                    <p:anim calcmode="lin" valueType="num">
                                      <p:cBhvr>
                                        <p:cTn id="29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999"/>
                                          </p:stCondLst>
                                        </p:cTn>
                                        <p:tgtEl>
                                          <p:spTgt spid="17"/>
                                        </p:tgtEl>
                                        <p:attrNameLst>
                                          <p:attrName>style.visibility</p:attrName>
                                        </p:attrNameLst>
                                      </p:cBhvr>
                                      <p:to>
                                        <p:strVal val="hidden"/>
                                      </p:to>
                                    </p:set>
                                  </p:childTnLst>
                                </p:cTn>
                              </p:par>
                              <p:par>
                                <p:cTn id="295" presetID="19" presetClass="exit" presetSubtype="10" fill="hold" grpId="4" nodeType="withEffect">
                                  <p:stCondLst>
                                    <p:cond delay="0"/>
                                  </p:stCondLst>
                                  <p:childTnLst>
                                    <p:anim calcmode="lin" valueType="num">
                                      <p:cBhvr>
                                        <p:cTn id="296" dur="3000"/>
                                        <p:tgtEl>
                                          <p:spTgt spid="18"/>
                                        </p:tgtEl>
                                        <p:attrNameLst>
                                          <p:attrName>ppt_h</p:attrName>
                                        </p:attrNameLst>
                                      </p:cBhvr>
                                      <p:tavLst>
                                        <p:tav tm="0">
                                          <p:val>
                                            <p:strVal val="ppt_h"/>
                                          </p:val>
                                        </p:tav>
                                        <p:tav tm="100000">
                                          <p:val>
                                            <p:strVal val="ppt_h"/>
                                          </p:val>
                                        </p:tav>
                                      </p:tavLst>
                                    </p:anim>
                                    <p:anim calcmode="lin" valueType="num">
                                      <p:cBhvr>
                                        <p:cTn id="29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8" dur="1" fill="hold">
                                          <p:stCondLst>
                                            <p:cond delay="2999"/>
                                          </p:stCondLst>
                                        </p:cTn>
                                        <p:tgtEl>
                                          <p:spTgt spid="18"/>
                                        </p:tgtEl>
                                        <p:attrNameLst>
                                          <p:attrName>style.visibility</p:attrName>
                                        </p:attrNameLst>
                                      </p:cBhvr>
                                      <p:to>
                                        <p:strVal val="hidden"/>
                                      </p:to>
                                    </p:set>
                                  </p:childTnLst>
                                </p:cTn>
                              </p:par>
                              <p:par>
                                <p:cTn id="299" presetID="19" presetClass="exit" presetSubtype="10" fill="hold" grpId="4" nodeType="withEffect">
                                  <p:stCondLst>
                                    <p:cond delay="0"/>
                                  </p:stCondLst>
                                  <p:childTnLst>
                                    <p:anim calcmode="lin" valueType="num">
                                      <p:cBhvr>
                                        <p:cTn id="300" dur="3000"/>
                                        <p:tgtEl>
                                          <p:spTgt spid="19"/>
                                        </p:tgtEl>
                                        <p:attrNameLst>
                                          <p:attrName>ppt_h</p:attrName>
                                        </p:attrNameLst>
                                      </p:cBhvr>
                                      <p:tavLst>
                                        <p:tav tm="0">
                                          <p:val>
                                            <p:strVal val="ppt_h"/>
                                          </p:val>
                                        </p:tav>
                                        <p:tav tm="100000">
                                          <p:val>
                                            <p:strVal val="ppt_h"/>
                                          </p:val>
                                        </p:tav>
                                      </p:tavLst>
                                    </p:anim>
                                    <p:anim calcmode="lin" valueType="num">
                                      <p:cBhvr>
                                        <p:cTn id="30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2" dur="1" fill="hold">
                                          <p:stCondLst>
                                            <p:cond delay="2999"/>
                                          </p:stCondLst>
                                        </p:cTn>
                                        <p:tgtEl>
                                          <p:spTgt spid="19"/>
                                        </p:tgtEl>
                                        <p:attrNameLst>
                                          <p:attrName>style.visibility</p:attrName>
                                        </p:attrNameLst>
                                      </p:cBhvr>
                                      <p:to>
                                        <p:strVal val="hidden"/>
                                      </p:to>
                                    </p:set>
                                  </p:childTnLst>
                                </p:cTn>
                              </p:par>
                              <p:par>
                                <p:cTn id="303" presetID="19" presetClass="exit" presetSubtype="10" fill="hold" grpId="4" nodeType="withEffect">
                                  <p:stCondLst>
                                    <p:cond delay="0"/>
                                  </p:stCondLst>
                                  <p:childTnLst>
                                    <p:anim calcmode="lin" valueType="num">
                                      <p:cBhvr>
                                        <p:cTn id="304" dur="3000"/>
                                        <p:tgtEl>
                                          <p:spTgt spid="20"/>
                                        </p:tgtEl>
                                        <p:attrNameLst>
                                          <p:attrName>ppt_h</p:attrName>
                                        </p:attrNameLst>
                                      </p:cBhvr>
                                      <p:tavLst>
                                        <p:tav tm="0">
                                          <p:val>
                                            <p:strVal val="ppt_h"/>
                                          </p:val>
                                        </p:tav>
                                        <p:tav tm="100000">
                                          <p:val>
                                            <p:strVal val="ppt_h"/>
                                          </p:val>
                                        </p:tav>
                                      </p:tavLst>
                                    </p:anim>
                                    <p:anim calcmode="lin" valueType="num">
                                      <p:cBhvr>
                                        <p:cTn id="305"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6" dur="1" fill="hold">
                                          <p:stCondLst>
                                            <p:cond delay="2999"/>
                                          </p:stCondLst>
                                        </p:cTn>
                                        <p:tgtEl>
                                          <p:spTgt spid="20"/>
                                        </p:tgtEl>
                                        <p:attrNameLst>
                                          <p:attrName>style.visibility</p:attrName>
                                        </p:attrNameLst>
                                      </p:cBhvr>
                                      <p:to>
                                        <p:strVal val="hidden"/>
                                      </p:to>
                                    </p:set>
                                  </p:childTnLst>
                                </p:cTn>
                              </p:par>
                              <p:par>
                                <p:cTn id="307" presetID="19" presetClass="exit" presetSubtype="10" fill="hold" grpId="4" nodeType="withEffect">
                                  <p:stCondLst>
                                    <p:cond delay="0"/>
                                  </p:stCondLst>
                                  <p:childTnLst>
                                    <p:anim calcmode="lin" valueType="num">
                                      <p:cBhvr>
                                        <p:cTn id="308" dur="3000"/>
                                        <p:tgtEl>
                                          <p:spTgt spid="21"/>
                                        </p:tgtEl>
                                        <p:attrNameLst>
                                          <p:attrName>ppt_h</p:attrName>
                                        </p:attrNameLst>
                                      </p:cBhvr>
                                      <p:tavLst>
                                        <p:tav tm="0">
                                          <p:val>
                                            <p:strVal val="ppt_h"/>
                                          </p:val>
                                        </p:tav>
                                        <p:tav tm="100000">
                                          <p:val>
                                            <p:strVal val="ppt_h"/>
                                          </p:val>
                                        </p:tav>
                                      </p:tavLst>
                                    </p:anim>
                                    <p:anim calcmode="lin" valueType="num">
                                      <p:cBhvr>
                                        <p:cTn id="30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0" dur="1" fill="hold">
                                          <p:stCondLst>
                                            <p:cond delay="2999"/>
                                          </p:stCondLst>
                                        </p:cTn>
                                        <p:tgtEl>
                                          <p:spTgt spid="21"/>
                                        </p:tgtEl>
                                        <p:attrNameLst>
                                          <p:attrName>style.visibility</p:attrName>
                                        </p:attrNameLst>
                                      </p:cBhvr>
                                      <p:to>
                                        <p:strVal val="hidden"/>
                                      </p:to>
                                    </p:set>
                                  </p:childTnLst>
                                </p:cTn>
                              </p:par>
                              <p:par>
                                <p:cTn id="311" presetID="19" presetClass="exit" presetSubtype="10" fill="hold" grpId="4" nodeType="withEffect">
                                  <p:stCondLst>
                                    <p:cond delay="0"/>
                                  </p:stCondLst>
                                  <p:childTnLst>
                                    <p:anim calcmode="lin" valueType="num">
                                      <p:cBhvr>
                                        <p:cTn id="312" dur="3000"/>
                                        <p:tgtEl>
                                          <p:spTgt spid="22"/>
                                        </p:tgtEl>
                                        <p:attrNameLst>
                                          <p:attrName>ppt_h</p:attrName>
                                        </p:attrNameLst>
                                      </p:cBhvr>
                                      <p:tavLst>
                                        <p:tav tm="0">
                                          <p:val>
                                            <p:strVal val="ppt_h"/>
                                          </p:val>
                                        </p:tav>
                                        <p:tav tm="100000">
                                          <p:val>
                                            <p:strVal val="ppt_h"/>
                                          </p:val>
                                        </p:tav>
                                      </p:tavLst>
                                    </p:anim>
                                    <p:anim calcmode="lin" valueType="num">
                                      <p:cBhvr>
                                        <p:cTn id="31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4" dur="1" fill="hold">
                                          <p:stCondLst>
                                            <p:cond delay="2999"/>
                                          </p:stCondLst>
                                        </p:cTn>
                                        <p:tgtEl>
                                          <p:spTgt spid="22"/>
                                        </p:tgtEl>
                                        <p:attrNameLst>
                                          <p:attrName>style.visibility</p:attrName>
                                        </p:attrNameLst>
                                      </p:cBhvr>
                                      <p:to>
                                        <p:strVal val="hidden"/>
                                      </p:to>
                                    </p:set>
                                  </p:childTnLst>
                                </p:cTn>
                              </p:par>
                              <p:par>
                                <p:cTn id="315" presetID="2" presetClass="entr" presetSubtype="1" fill="hold" nodeType="withEffect">
                                  <p:stCondLst>
                                    <p:cond delay="0"/>
                                  </p:stCondLst>
                                  <p:childTnLst>
                                    <p:set>
                                      <p:cBhvr>
                                        <p:cTn id="316" dur="1" fill="hold">
                                          <p:stCondLst>
                                            <p:cond delay="0"/>
                                          </p:stCondLst>
                                        </p:cTn>
                                        <p:tgtEl>
                                          <p:spTgt spid="4"/>
                                        </p:tgtEl>
                                        <p:attrNameLst>
                                          <p:attrName>style.visibility</p:attrName>
                                        </p:attrNameLst>
                                      </p:cBhvr>
                                      <p:to>
                                        <p:strVal val="visible"/>
                                      </p:to>
                                    </p:set>
                                    <p:anim calcmode="lin" valueType="num">
                                      <p:cBhvr additive="base">
                                        <p:cTn id="317" dur="3000" fill="hold"/>
                                        <p:tgtEl>
                                          <p:spTgt spid="4"/>
                                        </p:tgtEl>
                                        <p:attrNameLst>
                                          <p:attrName>ppt_x</p:attrName>
                                        </p:attrNameLst>
                                      </p:cBhvr>
                                      <p:tavLst>
                                        <p:tav tm="0">
                                          <p:val>
                                            <p:strVal val="#ppt_x"/>
                                          </p:val>
                                        </p:tav>
                                        <p:tav tm="100000">
                                          <p:val>
                                            <p:strVal val="#ppt_x"/>
                                          </p:val>
                                        </p:tav>
                                      </p:tavLst>
                                    </p:anim>
                                    <p:anim calcmode="lin" valueType="num">
                                      <p:cBhvr additive="base">
                                        <p:cTn id="318" dur="3000" fill="hold"/>
                                        <p:tgtEl>
                                          <p:spTgt spid="4"/>
                                        </p:tgtEl>
                                        <p:attrNameLst>
                                          <p:attrName>ppt_y</p:attrName>
                                        </p:attrNameLst>
                                      </p:cBhvr>
                                      <p:tavLst>
                                        <p:tav tm="0">
                                          <p:val>
                                            <p:strVal val="0-#ppt_h/2"/>
                                          </p:val>
                                        </p:tav>
                                        <p:tav tm="100000">
                                          <p:val>
                                            <p:strVal val="#ppt_y"/>
                                          </p:val>
                                        </p:tav>
                                      </p:tavLst>
                                    </p:anim>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pring-crocus-purple.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rot="399298">
            <a:off x="2009410" y="3438178"/>
            <a:ext cx="2786082" cy="2786082"/>
          </a:xfrm>
          <a:prstGeom prst="teardrop">
            <a:avLst/>
          </a:prstGeom>
          <a:blipFill>
            <a:blip r:embed="rId3"/>
            <a:stretch>
              <a:fillRect/>
            </a:stretch>
          </a:blipFill>
          <a:ln>
            <a:solidFill>
              <a:srgbClr val="9966FF"/>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928782" y="714368"/>
            <a:ext cx="2928982" cy="2928958"/>
          </a:xfrm>
          <a:prstGeom prst="teardrop">
            <a:avLst/>
          </a:prstGeom>
          <a:blipFill>
            <a:blip r:embed="rId3"/>
            <a:stretch>
              <a:fillRect/>
            </a:stretch>
          </a:blipFill>
          <a:ln>
            <a:solidFill>
              <a:srgbClr val="9966FF"/>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049856">
            <a:off x="4888793" y="888273"/>
            <a:ext cx="2928982" cy="2928958"/>
          </a:xfrm>
          <a:prstGeom prst="teardrop">
            <a:avLst/>
          </a:prstGeom>
          <a:blipFill>
            <a:blip r:embed="rId3"/>
            <a:stretch>
              <a:fillRect/>
            </a:stretch>
          </a:blipFill>
          <a:ln>
            <a:solidFill>
              <a:srgbClr val="9966FF"/>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4" y="3571888"/>
            <a:ext cx="2928982" cy="2928958"/>
          </a:xfrm>
          <a:prstGeom prst="teardrop">
            <a:avLst/>
          </a:prstGeom>
          <a:blipFill>
            <a:blip r:embed="rId3"/>
            <a:stretch>
              <a:fillRect/>
            </a:stretch>
          </a:blipFill>
          <a:ln>
            <a:solidFill>
              <a:srgbClr val="9966FF"/>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6" fill="hold" grpId="2"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12" fill="hold" grpId="2"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0-ppt_w/2"/>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0-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lips-flowers-bouquet-close-up-wallpaper-768x1024.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357290" y="-6698"/>
            <a:ext cx="6786610" cy="6864698"/>
          </a:xfrm>
          <a:prstGeom prst="donut">
            <a:avLst>
              <a:gd name="adj" fmla="val 10494"/>
            </a:avLst>
          </a:prstGeom>
          <a:blipFill dpi="0" rotWithShape="1">
            <a:blip r:embed="rId3"/>
            <a:srcRect/>
            <a:stretch>
              <a:fillRect/>
            </a:stretch>
          </a:blipFill>
          <a:ln w="3175">
            <a:solidFill>
              <a:srgbClr val="9966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713064">
            <a:off x="2318587" y="1006580"/>
            <a:ext cx="4885883" cy="4875381"/>
          </a:xfrm>
          <a:prstGeom prst="donut">
            <a:avLst>
              <a:gd name="adj" fmla="val 10494"/>
            </a:avLst>
          </a:prstGeom>
          <a:blipFill dpi="0" rotWithShape="1">
            <a:blip r:embed="rId3"/>
            <a:srcRect/>
            <a:stretch>
              <a:fillRect/>
            </a:stretch>
          </a:blipFill>
          <a:ln w="3175">
            <a:solidFill>
              <a:srgbClr val="9966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000364" y="1639562"/>
            <a:ext cx="3500462" cy="3575388"/>
          </a:xfrm>
          <a:prstGeom prst="donut">
            <a:avLst>
              <a:gd name="adj" fmla="val 14129"/>
            </a:avLst>
          </a:prstGeom>
          <a:blipFill dpi="0" rotWithShape="1">
            <a:blip r:embed="rId3"/>
            <a:srcRect/>
            <a:stretch>
              <a:fillRect/>
            </a:stretch>
          </a:blipFill>
          <a:ln w="3175">
            <a:solidFill>
              <a:srgbClr val="9966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811286">
            <a:off x="3522898" y="2230907"/>
            <a:ext cx="2437331" cy="2427236"/>
          </a:xfrm>
          <a:prstGeom prst="donut">
            <a:avLst>
              <a:gd name="adj" fmla="val 20559"/>
            </a:avLst>
          </a:prstGeom>
          <a:blipFill dpi="0" rotWithShape="1">
            <a:blip r:embed="rId3"/>
            <a:srcRect/>
            <a:stretch>
              <a:fillRect/>
            </a:stretch>
          </a:blipFill>
          <a:ln w="3175">
            <a:solidFill>
              <a:srgbClr val="9966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23" presetClass="entr" presetSubtype="16"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grpId="1"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xit" presetSubtype="288" fill="hold" grpId="2" nodeType="afterEffect">
                                  <p:stCondLst>
                                    <p:cond delay="0"/>
                                  </p:stCondLst>
                                  <p:childTnLst>
                                    <p:anim calcmode="lin" valueType="num">
                                      <p:cBhvr>
                                        <p:cTn id="34" dur="3000"/>
                                        <p:tgtEl>
                                          <p:spTgt spid="5"/>
                                        </p:tgtEl>
                                        <p:attrNameLst>
                                          <p:attrName>ppt_w</p:attrName>
                                        </p:attrNameLst>
                                      </p:cBhvr>
                                      <p:tavLst>
                                        <p:tav tm="0">
                                          <p:val>
                                            <p:strVal val="ppt_w"/>
                                          </p:val>
                                        </p:tav>
                                        <p:tav tm="100000">
                                          <p:val>
                                            <p:strVal val="2/3*ppt_w"/>
                                          </p:val>
                                        </p:tav>
                                      </p:tavLst>
                                    </p:anim>
                                    <p:anim calcmode="lin" valueType="num">
                                      <p:cBhvr>
                                        <p:cTn id="35" dur="3000"/>
                                        <p:tgtEl>
                                          <p:spTgt spid="5"/>
                                        </p:tgtEl>
                                        <p:attrNameLst>
                                          <p:attrName>ppt_h</p:attrName>
                                        </p:attrNameLst>
                                      </p:cBhvr>
                                      <p:tavLst>
                                        <p:tav tm="0">
                                          <p:val>
                                            <p:strVal val="ppt_h"/>
                                          </p:val>
                                        </p:tav>
                                        <p:tav tm="100000">
                                          <p:val>
                                            <p:strVal val="2/3*ppt_h"/>
                                          </p:val>
                                        </p:tav>
                                      </p:tavLst>
                                    </p:anim>
                                    <p:set>
                                      <p:cBhvr>
                                        <p:cTn id="36" dur="1" fill="hold">
                                          <p:stCondLst>
                                            <p:cond delay="2999"/>
                                          </p:stCondLst>
                                        </p:cTn>
                                        <p:tgtEl>
                                          <p:spTgt spid="5"/>
                                        </p:tgtEl>
                                        <p:attrNameLst>
                                          <p:attrName>style.visibility</p:attrName>
                                        </p:attrNameLst>
                                      </p:cBhvr>
                                      <p:to>
                                        <p:strVal val="hidden"/>
                                      </p:to>
                                    </p:set>
                                  </p:childTnLst>
                                </p:cTn>
                              </p:par>
                              <p:par>
                                <p:cTn id="37" presetID="23" presetClass="exit" presetSubtype="288" fill="hold" grpId="2" nodeType="withEffect">
                                  <p:stCondLst>
                                    <p:cond delay="0"/>
                                  </p:stCondLst>
                                  <p:childTnLst>
                                    <p:anim calcmode="lin" valueType="num">
                                      <p:cBhvr>
                                        <p:cTn id="38" dur="3000"/>
                                        <p:tgtEl>
                                          <p:spTgt spid="6"/>
                                        </p:tgtEl>
                                        <p:attrNameLst>
                                          <p:attrName>ppt_w</p:attrName>
                                        </p:attrNameLst>
                                      </p:cBhvr>
                                      <p:tavLst>
                                        <p:tav tm="0">
                                          <p:val>
                                            <p:strVal val="ppt_w"/>
                                          </p:val>
                                        </p:tav>
                                        <p:tav tm="100000">
                                          <p:val>
                                            <p:strVal val="2/3*ppt_w"/>
                                          </p:val>
                                        </p:tav>
                                      </p:tavLst>
                                    </p:anim>
                                    <p:anim calcmode="lin" valueType="num">
                                      <p:cBhvr>
                                        <p:cTn id="39" dur="3000"/>
                                        <p:tgtEl>
                                          <p:spTgt spid="6"/>
                                        </p:tgtEl>
                                        <p:attrNameLst>
                                          <p:attrName>ppt_h</p:attrName>
                                        </p:attrNameLst>
                                      </p:cBhvr>
                                      <p:tavLst>
                                        <p:tav tm="0">
                                          <p:val>
                                            <p:strVal val="ppt_h"/>
                                          </p:val>
                                        </p:tav>
                                        <p:tav tm="100000">
                                          <p:val>
                                            <p:strVal val="2/3*ppt_h"/>
                                          </p:val>
                                        </p:tav>
                                      </p:tavLst>
                                    </p:anim>
                                    <p:set>
                                      <p:cBhvr>
                                        <p:cTn id="40" dur="1" fill="hold">
                                          <p:stCondLst>
                                            <p:cond delay="2999"/>
                                          </p:stCondLst>
                                        </p:cTn>
                                        <p:tgtEl>
                                          <p:spTgt spid="6"/>
                                        </p:tgtEl>
                                        <p:attrNameLst>
                                          <p:attrName>style.visibility</p:attrName>
                                        </p:attrNameLst>
                                      </p:cBhvr>
                                      <p:to>
                                        <p:strVal val="hidden"/>
                                      </p:to>
                                    </p:set>
                                  </p:childTnLst>
                                </p:cTn>
                              </p:par>
                              <p:par>
                                <p:cTn id="41" presetID="23" presetClass="exit" presetSubtype="288" fill="hold" grpId="2" nodeType="withEffect">
                                  <p:stCondLst>
                                    <p:cond delay="0"/>
                                  </p:stCondLst>
                                  <p:childTnLst>
                                    <p:anim calcmode="lin" valueType="num">
                                      <p:cBhvr>
                                        <p:cTn id="42" dur="3000"/>
                                        <p:tgtEl>
                                          <p:spTgt spid="7"/>
                                        </p:tgtEl>
                                        <p:attrNameLst>
                                          <p:attrName>ppt_w</p:attrName>
                                        </p:attrNameLst>
                                      </p:cBhvr>
                                      <p:tavLst>
                                        <p:tav tm="0">
                                          <p:val>
                                            <p:strVal val="ppt_w"/>
                                          </p:val>
                                        </p:tav>
                                        <p:tav tm="100000">
                                          <p:val>
                                            <p:strVal val="2/3*ppt_w"/>
                                          </p:val>
                                        </p:tav>
                                      </p:tavLst>
                                    </p:anim>
                                    <p:anim calcmode="lin" valueType="num">
                                      <p:cBhvr>
                                        <p:cTn id="43" dur="3000"/>
                                        <p:tgtEl>
                                          <p:spTgt spid="7"/>
                                        </p:tgtEl>
                                        <p:attrNameLst>
                                          <p:attrName>ppt_h</p:attrName>
                                        </p:attrNameLst>
                                      </p:cBhvr>
                                      <p:tavLst>
                                        <p:tav tm="0">
                                          <p:val>
                                            <p:strVal val="ppt_h"/>
                                          </p:val>
                                        </p:tav>
                                        <p:tav tm="100000">
                                          <p:val>
                                            <p:strVal val="2/3*ppt_h"/>
                                          </p:val>
                                        </p:tav>
                                      </p:tavLst>
                                    </p:anim>
                                    <p:set>
                                      <p:cBhvr>
                                        <p:cTn id="44" dur="1" fill="hold">
                                          <p:stCondLst>
                                            <p:cond delay="2999"/>
                                          </p:stCondLst>
                                        </p:cTn>
                                        <p:tgtEl>
                                          <p:spTgt spid="7"/>
                                        </p:tgtEl>
                                        <p:attrNameLst>
                                          <p:attrName>style.visibility</p:attrName>
                                        </p:attrNameLst>
                                      </p:cBhvr>
                                      <p:to>
                                        <p:strVal val="hidden"/>
                                      </p:to>
                                    </p:set>
                                  </p:childTnLst>
                                </p:cTn>
                              </p:par>
                              <p:par>
                                <p:cTn id="45" presetID="23" presetClass="exit" presetSubtype="288" fill="hold" grpId="2" nodeType="withEffect">
                                  <p:stCondLst>
                                    <p:cond delay="0"/>
                                  </p:stCondLst>
                                  <p:childTnLst>
                                    <p:anim calcmode="lin" valueType="num">
                                      <p:cBhvr>
                                        <p:cTn id="46" dur="3000"/>
                                        <p:tgtEl>
                                          <p:spTgt spid="8"/>
                                        </p:tgtEl>
                                        <p:attrNameLst>
                                          <p:attrName>ppt_w</p:attrName>
                                        </p:attrNameLst>
                                      </p:cBhvr>
                                      <p:tavLst>
                                        <p:tav tm="0">
                                          <p:val>
                                            <p:strVal val="ppt_w"/>
                                          </p:val>
                                        </p:tav>
                                        <p:tav tm="100000">
                                          <p:val>
                                            <p:strVal val="2/3*ppt_w"/>
                                          </p:val>
                                        </p:tav>
                                      </p:tavLst>
                                    </p:anim>
                                    <p:anim calcmode="lin" valueType="num">
                                      <p:cBhvr>
                                        <p:cTn id="47" dur="3000"/>
                                        <p:tgtEl>
                                          <p:spTgt spid="8"/>
                                        </p:tgtEl>
                                        <p:attrNameLst>
                                          <p:attrName>ppt_h</p:attrName>
                                        </p:attrNameLst>
                                      </p:cBhvr>
                                      <p:tavLst>
                                        <p:tav tm="0">
                                          <p:val>
                                            <p:strVal val="ppt_h"/>
                                          </p:val>
                                        </p:tav>
                                        <p:tav tm="100000">
                                          <p:val>
                                            <p:strVal val="2/3*ppt_h"/>
                                          </p:val>
                                        </p:tav>
                                      </p:tavLst>
                                    </p:anim>
                                    <p:set>
                                      <p:cBhvr>
                                        <p:cTn id="48" dur="1" fill="hold">
                                          <p:stCondLst>
                                            <p:cond delay="2999"/>
                                          </p:stCondLst>
                                        </p:cTn>
                                        <p:tgtEl>
                                          <p:spTgt spid="8"/>
                                        </p:tgtEl>
                                        <p:attrNameLst>
                                          <p:attrName>style.visibility</p:attrName>
                                        </p:attrNameLst>
                                      </p:cBhvr>
                                      <p:to>
                                        <p:strVal val="hidden"/>
                                      </p:to>
                                    </p:set>
                                  </p:childTnLst>
                                </p:cTn>
                              </p:par>
                              <p:par>
                                <p:cTn id="49" presetID="21" presetClass="exit" presetSubtype="8" fill="hold" grpId="3" nodeType="withEffect">
                                  <p:stCondLst>
                                    <p:cond delay="0"/>
                                  </p:stCondLst>
                                  <p:childTnLst>
                                    <p:animEffect transition="out" filter="wheel(8)">
                                      <p:cBhvr>
                                        <p:cTn id="50" dur="3000"/>
                                        <p:tgtEl>
                                          <p:spTgt spid="5"/>
                                        </p:tgtEl>
                                      </p:cBhvr>
                                    </p:animEffect>
                                    <p:set>
                                      <p:cBhvr>
                                        <p:cTn id="51" dur="1" fill="hold">
                                          <p:stCondLst>
                                            <p:cond delay="2999"/>
                                          </p:stCondLst>
                                        </p:cTn>
                                        <p:tgtEl>
                                          <p:spTgt spid="5"/>
                                        </p:tgtEl>
                                        <p:attrNameLst>
                                          <p:attrName>style.visibility</p:attrName>
                                        </p:attrNameLst>
                                      </p:cBhvr>
                                      <p:to>
                                        <p:strVal val="hidden"/>
                                      </p:to>
                                    </p:set>
                                  </p:childTnLst>
                                </p:cTn>
                              </p:par>
                              <p:par>
                                <p:cTn id="52" presetID="21" presetClass="exit" presetSubtype="8" fill="hold" grpId="3" nodeType="withEffect">
                                  <p:stCondLst>
                                    <p:cond delay="0"/>
                                  </p:stCondLst>
                                  <p:childTnLst>
                                    <p:animEffect transition="out" filter="wheel(8)">
                                      <p:cBhvr>
                                        <p:cTn id="53" dur="3000"/>
                                        <p:tgtEl>
                                          <p:spTgt spid="6"/>
                                        </p:tgtEl>
                                      </p:cBhvr>
                                    </p:animEffect>
                                    <p:set>
                                      <p:cBhvr>
                                        <p:cTn id="54" dur="1" fill="hold">
                                          <p:stCondLst>
                                            <p:cond delay="2999"/>
                                          </p:stCondLst>
                                        </p:cTn>
                                        <p:tgtEl>
                                          <p:spTgt spid="6"/>
                                        </p:tgtEl>
                                        <p:attrNameLst>
                                          <p:attrName>style.visibility</p:attrName>
                                        </p:attrNameLst>
                                      </p:cBhvr>
                                      <p:to>
                                        <p:strVal val="hidden"/>
                                      </p:to>
                                    </p:set>
                                  </p:childTnLst>
                                </p:cTn>
                              </p:par>
                              <p:par>
                                <p:cTn id="55" presetID="21" presetClass="exit" presetSubtype="8" fill="hold" grpId="3" nodeType="withEffect">
                                  <p:stCondLst>
                                    <p:cond delay="0"/>
                                  </p:stCondLst>
                                  <p:childTnLst>
                                    <p:animEffect transition="out" filter="wheel(8)">
                                      <p:cBhvr>
                                        <p:cTn id="56" dur="3000"/>
                                        <p:tgtEl>
                                          <p:spTgt spid="7"/>
                                        </p:tgtEl>
                                      </p:cBhvr>
                                    </p:animEffect>
                                    <p:set>
                                      <p:cBhvr>
                                        <p:cTn id="57" dur="1" fill="hold">
                                          <p:stCondLst>
                                            <p:cond delay="2999"/>
                                          </p:stCondLst>
                                        </p:cTn>
                                        <p:tgtEl>
                                          <p:spTgt spid="7"/>
                                        </p:tgtEl>
                                        <p:attrNameLst>
                                          <p:attrName>style.visibility</p:attrName>
                                        </p:attrNameLst>
                                      </p:cBhvr>
                                      <p:to>
                                        <p:strVal val="hidden"/>
                                      </p:to>
                                    </p:set>
                                  </p:childTnLst>
                                </p:cTn>
                              </p:par>
                              <p:par>
                                <p:cTn id="58" presetID="21" presetClass="exit" presetSubtype="8" fill="hold" grpId="3" nodeType="withEffect">
                                  <p:stCondLst>
                                    <p:cond delay="0"/>
                                  </p:stCondLst>
                                  <p:childTnLst>
                                    <p:animEffect transition="out" filter="wheel(8)">
                                      <p:cBhvr>
                                        <p:cTn id="59" dur="3000"/>
                                        <p:tgtEl>
                                          <p:spTgt spid="8"/>
                                        </p:tgtEl>
                                      </p:cBhvr>
                                    </p:animEffect>
                                    <p:set>
                                      <p:cBhvr>
                                        <p:cTn id="60" dur="1" fill="hold">
                                          <p:stCondLst>
                                            <p:cond delay="2999"/>
                                          </p:stCondLst>
                                        </p:cTn>
                                        <p:tgtEl>
                                          <p:spTgt spid="8"/>
                                        </p:tgtEl>
                                        <p:attrNameLst>
                                          <p:attrName>style.visibility</p:attrName>
                                        </p:attrNameLst>
                                      </p:cBhvr>
                                      <p:to>
                                        <p:strVal val="hidden"/>
                                      </p:to>
                                    </p:set>
                                  </p:childTnLst>
                                </p:cTn>
                              </p:par>
                              <p:par>
                                <p:cTn id="61" presetID="8" presetClass="emph" presetSubtype="0" fill="hold" grpId="4"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grpId="4" nodeType="withEffect">
                                  <p:stCondLst>
                                    <p:cond delay="0"/>
                                  </p:stCondLst>
                                  <p:childTnLst>
                                    <p:animRot by="-21600000">
                                      <p:cBhvr>
                                        <p:cTn id="64" dur="3000" fill="hold"/>
                                        <p:tgtEl>
                                          <p:spTgt spid="6"/>
                                        </p:tgtEl>
                                        <p:attrNameLst>
                                          <p:attrName>r</p:attrName>
                                        </p:attrNameLst>
                                      </p:cBhvr>
                                    </p:animRot>
                                  </p:childTnLst>
                                </p:cTn>
                              </p:par>
                              <p:par>
                                <p:cTn id="65" presetID="8" presetClass="emph" presetSubtype="0" fill="hold" grpId="4"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fill="hold" grpId="4" nodeType="withEffect">
                                  <p:stCondLst>
                                    <p:cond delay="0"/>
                                  </p:stCondLst>
                                  <p:childTnLst>
                                    <p:animRot by="-21600000">
                                      <p:cBhvr>
                                        <p:cTn id="68" dur="3000" fill="hold"/>
                                        <p:tgtEl>
                                          <p:spTgt spid="8"/>
                                        </p:tgtEl>
                                        <p:attrNameLst>
                                          <p:attrName>r</p:attrName>
                                        </p:attrNameLst>
                                      </p:cBhvr>
                                    </p:animRo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21" presetClass="entr" presetSubtype="8"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heel(8)">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olet_flowers_Wallpaper_yekmw.jpg"/>
          <p:cNvPicPr>
            <a:picLocks noChangeAspect="1"/>
          </p:cNvPicPr>
          <p:nvPr/>
        </p:nvPicPr>
        <p:blipFill>
          <a:blip r:embed="rId2"/>
          <a:stretch>
            <a:fillRect/>
          </a:stretch>
        </p:blipFill>
        <p:spPr>
          <a:xfrm>
            <a:off x="0" y="0"/>
            <a:ext cx="9144000" cy="6858000"/>
          </a:xfrm>
          <a:prstGeom prst="rect">
            <a:avLst/>
          </a:prstGeom>
        </p:spPr>
      </p:pic>
      <p:sp>
        <p:nvSpPr>
          <p:cNvPr id="6" name="5 Elipse"/>
          <p:cNvSpPr/>
          <p:nvPr/>
        </p:nvSpPr>
        <p:spPr>
          <a:xfrm>
            <a:off x="0"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71472" y="114298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285852" y="221455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071670" y="328612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714612" y="4357694"/>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214678"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20099991"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7858116" y="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7143768" y="128586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429388" y="2285992"/>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786446" y="342900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5143504" y="4500570"/>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429124" y="5572116"/>
            <a:ext cx="1285884" cy="1285884"/>
          </a:xfrm>
          <a:prstGeom prst="ellipse">
            <a:avLst/>
          </a:prstGeom>
          <a:blipFill>
            <a:blip r:embed="rId3"/>
            <a:stretch>
              <a:fillRect/>
            </a:stretch>
          </a:blipFill>
          <a:ln>
            <a:solidFill>
              <a:srgbClr val="A83ED2"/>
            </a:solidFill>
          </a:ln>
          <a:effectLst>
            <a:reflection blurRad="6350" stA="50000" endA="300" endPos="90000" dir="5400000" sy="-100000" algn="bl" rotWithShape="0"/>
          </a:effectLst>
          <a:scene3d>
            <a:camera prst="orthographicFront">
              <a:rot lat="0" lon="1199985" rev="0"/>
            </a:camera>
            <a:lightRig rig="threePt" dir="t"/>
          </a:scene3d>
          <a:sp3d z="152400" extrusionH="158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9" fill="hold" grpId="2"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0-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grpId="3"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1"/>
                                        </p:tgtEl>
                                        <p:attrNameLst>
                                          <p:attrName>r</p:attrName>
                                        </p:attrNameLst>
                                      </p:cBhvr>
                                    </p:animRot>
                                  </p:childTnLst>
                                </p:cTn>
                              </p:par>
                              <p:par>
                                <p:cTn id="117" presetID="2" presetClass="exit" presetSubtype="3"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1+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0-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1+ppt_w/2"/>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1+ppt_w/2"/>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1+ppt_w/2"/>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3"/>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4"/>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5"/>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6"/>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7"/>
                                        </p:tgtEl>
                                        <p:attrNameLst>
                                          <p:attrName>r</p:attrName>
                                        </p:attrNameLst>
                                      </p:cBhvr>
                                    </p:animRot>
                                  </p:childTnLst>
                                </p:cTn>
                              </p:par>
                              <p:par>
                                <p:cTn id="153" presetID="2" presetClass="entr" presetSubtype="4"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1+#ppt_h/2"/>
                                          </p:val>
                                        </p:tav>
                                        <p:tav tm="100000">
                                          <p:val>
                                            <p:strVal val="#ppt_y"/>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olet_tulips_1920x1200.jpg"/>
          <p:cNvPicPr>
            <a:picLocks noChangeAspect="1"/>
          </p:cNvPicPr>
          <p:nvPr/>
        </p:nvPicPr>
        <p:blipFill>
          <a:blip r:embed="rId2"/>
          <a:stretch>
            <a:fillRect/>
          </a:stretch>
        </p:blipFill>
        <p:spPr>
          <a:xfrm>
            <a:off x="0" y="3345"/>
            <a:ext cx="9144000" cy="6851309"/>
          </a:xfrm>
          <a:prstGeom prst="rect">
            <a:avLst/>
          </a:prstGeom>
        </p:spPr>
      </p:pic>
      <p:sp>
        <p:nvSpPr>
          <p:cNvPr id="6" name="5 Luna"/>
          <p:cNvSpPr/>
          <p:nvPr/>
        </p:nvSpPr>
        <p:spPr>
          <a:xfrm rot="1221213">
            <a:off x="3717810" y="64140"/>
            <a:ext cx="4127133" cy="5755768"/>
          </a:xfrm>
          <a:prstGeom prst="moon">
            <a:avLst>
              <a:gd name="adj" fmla="val 12800"/>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20446817" flipH="1">
            <a:off x="1232009" y="132999"/>
            <a:ext cx="4492246" cy="5642810"/>
          </a:xfrm>
          <a:prstGeom prst="moon">
            <a:avLst>
              <a:gd name="adj" fmla="val 11434"/>
            </a:avLst>
          </a:prstGeom>
          <a:solidFill>
            <a:srgbClr val="4A256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0446817" flipH="1">
            <a:off x="1093788" y="528212"/>
            <a:ext cx="3960986" cy="5229386"/>
          </a:xfrm>
          <a:prstGeom prst="moon">
            <a:avLst>
              <a:gd name="adj" fmla="val 11434"/>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221213">
            <a:off x="4544519" y="529585"/>
            <a:ext cx="3398671" cy="5342512"/>
          </a:xfrm>
          <a:prstGeom prst="moon">
            <a:avLst>
              <a:gd name="adj" fmla="val 12383"/>
            </a:avLst>
          </a:prstGeom>
          <a:solidFill>
            <a:srgbClr val="60328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0446817" flipH="1">
            <a:off x="984477" y="912588"/>
            <a:ext cx="3423677" cy="5026036"/>
          </a:xfrm>
          <a:prstGeom prst="moon">
            <a:avLst>
              <a:gd name="adj" fmla="val 11434"/>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221213">
            <a:off x="5074713" y="956853"/>
            <a:ext cx="2994284" cy="5106767"/>
          </a:xfrm>
          <a:prstGeom prst="moon">
            <a:avLst>
              <a:gd name="adj" fmla="val 13820"/>
            </a:avLst>
          </a:prstGeom>
          <a:solidFill>
            <a:srgbClr val="9D67C5"/>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20446817" flipH="1">
            <a:off x="960339" y="1295729"/>
            <a:ext cx="2897274" cy="4595410"/>
          </a:xfrm>
          <a:prstGeom prst="moon">
            <a:avLst>
              <a:gd name="adj" fmla="val 11434"/>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21213">
            <a:off x="5654295" y="1557579"/>
            <a:ext cx="2545019" cy="4483519"/>
          </a:xfrm>
          <a:prstGeom prst="moon">
            <a:avLst>
              <a:gd name="adj" fmla="val 13820"/>
            </a:avLst>
          </a:prstGeom>
          <a:solidFill>
            <a:srgbClr val="B082E2"/>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3" presetClass="entr" presetSubtype="5" fill="hold" grpId="2"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linds(vertical)">
                                      <p:cBhvr>
                                        <p:cTn id="58" dur="3000"/>
                                        <p:tgtEl>
                                          <p:spTgt spid="7"/>
                                        </p:tgtEl>
                                      </p:cBhvr>
                                    </p:animEffect>
                                  </p:childTnLst>
                                </p:cTn>
                              </p:par>
                              <p:par>
                                <p:cTn id="59" presetID="3" presetClass="entr" presetSubtype="5" fill="hold" grpId="2" nodeType="with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blinds(vertical)">
                                      <p:cBhvr>
                                        <p:cTn id="61" dur="3000"/>
                                        <p:tgtEl>
                                          <p:spTgt spid="8"/>
                                        </p:tgtEl>
                                      </p:cBhvr>
                                    </p:animEffect>
                                  </p:childTnLst>
                                </p:cTn>
                              </p:par>
                              <p:par>
                                <p:cTn id="62" presetID="3" presetClass="entr" presetSubtype="5" fill="hold" grpId="2"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linds(vertical)">
                                      <p:cBhvr>
                                        <p:cTn id="64" dur="3000"/>
                                        <p:tgtEl>
                                          <p:spTgt spid="10"/>
                                        </p:tgtEl>
                                      </p:cBhvr>
                                    </p:animEffect>
                                  </p:childTnLst>
                                </p:cTn>
                              </p:par>
                              <p:par>
                                <p:cTn id="65" presetID="3" presetClass="entr" presetSubtype="5" fill="hold" grpId="2"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vertical)">
                                      <p:cBhvr>
                                        <p:cTn id="67" dur="3000"/>
                                        <p:tgtEl>
                                          <p:spTgt spid="12"/>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linds(vertical)">
                                      <p:cBhvr>
                                        <p:cTn id="70" dur="3000"/>
                                        <p:tgtEl>
                                          <p:spTgt spid="6"/>
                                        </p:tgtEl>
                                      </p:cBhvr>
                                    </p:animEffect>
                                  </p:childTnLst>
                                </p:cTn>
                              </p:par>
                              <p:par>
                                <p:cTn id="71" presetID="3" presetClass="entr" presetSubtype="5" fill="hold" grpId="2"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3000"/>
                                        <p:tgtEl>
                                          <p:spTgt spid="9"/>
                                        </p:tgtEl>
                                      </p:cBhvr>
                                    </p:animEffect>
                                  </p:childTnLst>
                                </p:cTn>
                              </p:par>
                              <p:par>
                                <p:cTn id="74" presetID="3" presetClass="entr" presetSubtype="5"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linds(vertical)">
                                      <p:cBhvr>
                                        <p:cTn id="76" dur="3000"/>
                                        <p:tgtEl>
                                          <p:spTgt spid="11"/>
                                        </p:tgtEl>
                                      </p:cBhvr>
                                    </p:animEffect>
                                  </p:childTnLst>
                                </p:cTn>
                              </p:par>
                              <p:par>
                                <p:cTn id="77" presetID="3" presetClass="entr" presetSubtype="5" fill="hold" grpId="2"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childTnLst>
                          </p:cTn>
                        </p:par>
                        <p:par>
                          <p:cTn id="80" fill="hold">
                            <p:stCondLst>
                              <p:cond delay="3000"/>
                            </p:stCondLst>
                            <p:childTnLst>
                              <p:par>
                                <p:cTn id="81" presetID="17" presetClass="exit" presetSubtype="8" fill="hold" grpId="3" nodeType="afterEffect">
                                  <p:stCondLst>
                                    <p:cond delay="0"/>
                                  </p:stCondLst>
                                  <p:childTnLst>
                                    <p:anim calcmode="lin" valueType="num">
                                      <p:cBhvr>
                                        <p:cTn id="82" dur="3000"/>
                                        <p:tgtEl>
                                          <p:spTgt spid="7"/>
                                        </p:tgtEl>
                                        <p:attrNameLst>
                                          <p:attrName>ppt_x</p:attrName>
                                        </p:attrNameLst>
                                      </p:cBhvr>
                                      <p:tavLst>
                                        <p:tav tm="0">
                                          <p:val>
                                            <p:strVal val="ppt_x"/>
                                          </p:val>
                                        </p:tav>
                                        <p:tav tm="100000">
                                          <p:val>
                                            <p:strVal val="ppt_x-ppt_w/2"/>
                                          </p:val>
                                        </p:tav>
                                      </p:tavLst>
                                    </p:anim>
                                    <p:anim calcmode="lin" valueType="num">
                                      <p:cBhvr>
                                        <p:cTn id="83" dur="3000"/>
                                        <p:tgtEl>
                                          <p:spTgt spid="7"/>
                                        </p:tgtEl>
                                        <p:attrNameLst>
                                          <p:attrName>ppt_y</p:attrName>
                                        </p:attrNameLst>
                                      </p:cBhvr>
                                      <p:tavLst>
                                        <p:tav tm="0">
                                          <p:val>
                                            <p:strVal val="ppt_y"/>
                                          </p:val>
                                        </p:tav>
                                        <p:tav tm="100000">
                                          <p:val>
                                            <p:strVal val="ppt_y"/>
                                          </p:val>
                                        </p:tav>
                                      </p:tavLst>
                                    </p:anim>
                                    <p:anim calcmode="lin" valueType="num">
                                      <p:cBhvr>
                                        <p:cTn id="84" dur="3000"/>
                                        <p:tgtEl>
                                          <p:spTgt spid="7"/>
                                        </p:tgtEl>
                                        <p:attrNameLst>
                                          <p:attrName>ppt_w</p:attrName>
                                        </p:attrNameLst>
                                      </p:cBhvr>
                                      <p:tavLst>
                                        <p:tav tm="0">
                                          <p:val>
                                            <p:strVal val="ppt_w"/>
                                          </p:val>
                                        </p:tav>
                                        <p:tav tm="100000">
                                          <p:val>
                                            <p:fltVal val="0"/>
                                          </p:val>
                                        </p:tav>
                                      </p:tavLst>
                                    </p:anim>
                                    <p:anim calcmode="lin" valueType="num">
                                      <p:cBhvr>
                                        <p:cTn id="85" dur="3000"/>
                                        <p:tgtEl>
                                          <p:spTgt spid="7"/>
                                        </p:tgtEl>
                                        <p:attrNameLst>
                                          <p:attrName>ppt_h</p:attrName>
                                        </p:attrNameLst>
                                      </p:cBhvr>
                                      <p:tavLst>
                                        <p:tav tm="0">
                                          <p:val>
                                            <p:strVal val="ppt_h"/>
                                          </p:val>
                                        </p:tav>
                                        <p:tav tm="100000">
                                          <p:val>
                                            <p:strVal val="ppt_h"/>
                                          </p:val>
                                        </p:tav>
                                      </p:tavLst>
                                    </p:anim>
                                    <p:set>
                                      <p:cBhvr>
                                        <p:cTn id="86" dur="1" fill="hold">
                                          <p:stCondLst>
                                            <p:cond delay="2999"/>
                                          </p:stCondLst>
                                        </p:cTn>
                                        <p:tgtEl>
                                          <p:spTgt spid="7"/>
                                        </p:tgtEl>
                                        <p:attrNameLst>
                                          <p:attrName>style.visibility</p:attrName>
                                        </p:attrNameLst>
                                      </p:cBhvr>
                                      <p:to>
                                        <p:strVal val="hidden"/>
                                      </p:to>
                                    </p:set>
                                  </p:childTnLst>
                                </p:cTn>
                              </p:par>
                              <p:par>
                                <p:cTn id="87" presetID="17" presetClass="exit" presetSubtype="8" fill="hold" grpId="3"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ppt_w/2"/>
                                          </p:val>
                                        </p:tav>
                                      </p:tavLst>
                                    </p:anim>
                                    <p:anim calcmode="lin" valueType="num">
                                      <p:cBhvr>
                                        <p:cTn id="89" dur="3000"/>
                                        <p:tgtEl>
                                          <p:spTgt spid="8"/>
                                        </p:tgtEl>
                                        <p:attrNameLst>
                                          <p:attrName>ppt_y</p:attrName>
                                        </p:attrNameLst>
                                      </p:cBhvr>
                                      <p:tavLst>
                                        <p:tav tm="0">
                                          <p:val>
                                            <p:strVal val="ppt_y"/>
                                          </p:val>
                                        </p:tav>
                                        <p:tav tm="100000">
                                          <p:val>
                                            <p:strVal val="ppt_y"/>
                                          </p:val>
                                        </p:tav>
                                      </p:tavLst>
                                    </p:anim>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strVal val="ppt_h"/>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8" fill="hold" grpId="3"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ppt_w/2"/>
                                          </p:val>
                                        </p:tav>
                                      </p:tavLst>
                                    </p:anim>
                                    <p:anim calcmode="lin" valueType="num">
                                      <p:cBhvr>
                                        <p:cTn id="95" dur="3000"/>
                                        <p:tgtEl>
                                          <p:spTgt spid="10"/>
                                        </p:tgtEl>
                                        <p:attrNameLst>
                                          <p:attrName>ppt_y</p:attrName>
                                        </p:attrNameLst>
                                      </p:cBhvr>
                                      <p:tavLst>
                                        <p:tav tm="0">
                                          <p:val>
                                            <p:strVal val="ppt_y"/>
                                          </p:val>
                                        </p:tav>
                                        <p:tav tm="100000">
                                          <p:val>
                                            <p:strVal val="ppt_y"/>
                                          </p:val>
                                        </p:tav>
                                      </p:tavLst>
                                    </p:anim>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strVal val="ppt_h"/>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8" fill="hold" grpId="3"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ppt_w/2"/>
                                          </p:val>
                                        </p:tav>
                                      </p:tavLst>
                                    </p:anim>
                                    <p:anim calcmode="lin" valueType="num">
                                      <p:cBhvr>
                                        <p:cTn id="101" dur="3000"/>
                                        <p:tgtEl>
                                          <p:spTgt spid="12"/>
                                        </p:tgtEl>
                                        <p:attrNameLst>
                                          <p:attrName>ppt_y</p:attrName>
                                        </p:attrNameLst>
                                      </p:cBhvr>
                                      <p:tavLst>
                                        <p:tav tm="0">
                                          <p:val>
                                            <p:strVal val="ppt_y"/>
                                          </p:val>
                                        </p:tav>
                                        <p:tav tm="100000">
                                          <p:val>
                                            <p:strVal val="ppt_y"/>
                                          </p:val>
                                        </p:tav>
                                      </p:tavLst>
                                    </p:anim>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strVal val="ppt_h"/>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2" fill="hold" grpId="3" nodeType="withEffect">
                                  <p:stCondLst>
                                    <p:cond delay="0"/>
                                  </p:stCondLst>
                                  <p:childTnLst>
                                    <p:anim calcmode="lin" valueType="num">
                                      <p:cBhvr>
                                        <p:cTn id="106" dur="3000"/>
                                        <p:tgtEl>
                                          <p:spTgt spid="6"/>
                                        </p:tgtEl>
                                        <p:attrNameLst>
                                          <p:attrName>ppt_x</p:attrName>
                                        </p:attrNameLst>
                                      </p:cBhvr>
                                      <p:tavLst>
                                        <p:tav tm="0">
                                          <p:val>
                                            <p:strVal val="ppt_x"/>
                                          </p:val>
                                        </p:tav>
                                        <p:tav tm="100000">
                                          <p:val>
                                            <p:strVal val="ppt_x+ppt_w/2"/>
                                          </p:val>
                                        </p:tav>
                                      </p:tavLst>
                                    </p:anim>
                                    <p:anim calcmode="lin" valueType="num">
                                      <p:cBhvr>
                                        <p:cTn id="107" dur="3000"/>
                                        <p:tgtEl>
                                          <p:spTgt spid="6"/>
                                        </p:tgtEl>
                                        <p:attrNameLst>
                                          <p:attrName>ppt_y</p:attrName>
                                        </p:attrNameLst>
                                      </p:cBhvr>
                                      <p:tavLst>
                                        <p:tav tm="0">
                                          <p:val>
                                            <p:strVal val="ppt_y"/>
                                          </p:val>
                                        </p:tav>
                                        <p:tav tm="100000">
                                          <p:val>
                                            <p:strVal val="ppt_y"/>
                                          </p:val>
                                        </p:tav>
                                      </p:tavLst>
                                    </p:anim>
                                    <p:anim calcmode="lin" valueType="num">
                                      <p:cBhvr>
                                        <p:cTn id="108" dur="3000"/>
                                        <p:tgtEl>
                                          <p:spTgt spid="6"/>
                                        </p:tgtEl>
                                        <p:attrNameLst>
                                          <p:attrName>ppt_w</p:attrName>
                                        </p:attrNameLst>
                                      </p:cBhvr>
                                      <p:tavLst>
                                        <p:tav tm="0">
                                          <p:val>
                                            <p:strVal val="ppt_w"/>
                                          </p:val>
                                        </p:tav>
                                        <p:tav tm="100000">
                                          <p:val>
                                            <p:fltVal val="0"/>
                                          </p:val>
                                        </p:tav>
                                      </p:tavLst>
                                    </p:anim>
                                    <p:anim calcmode="lin" valueType="num">
                                      <p:cBhvr>
                                        <p:cTn id="109" dur="3000"/>
                                        <p:tgtEl>
                                          <p:spTgt spid="6"/>
                                        </p:tgtEl>
                                        <p:attrNameLst>
                                          <p:attrName>ppt_h</p:attrName>
                                        </p:attrNameLst>
                                      </p:cBhvr>
                                      <p:tavLst>
                                        <p:tav tm="0">
                                          <p:val>
                                            <p:strVal val="ppt_h"/>
                                          </p:val>
                                        </p:tav>
                                        <p:tav tm="100000">
                                          <p:val>
                                            <p:strVal val="ppt_h"/>
                                          </p:val>
                                        </p:tav>
                                      </p:tavLst>
                                    </p:anim>
                                    <p:set>
                                      <p:cBhvr>
                                        <p:cTn id="110" dur="1" fill="hold">
                                          <p:stCondLst>
                                            <p:cond delay="2999"/>
                                          </p:stCondLst>
                                        </p:cTn>
                                        <p:tgtEl>
                                          <p:spTgt spid="6"/>
                                        </p:tgtEl>
                                        <p:attrNameLst>
                                          <p:attrName>style.visibility</p:attrName>
                                        </p:attrNameLst>
                                      </p:cBhvr>
                                      <p:to>
                                        <p:strVal val="hidden"/>
                                      </p:to>
                                    </p:set>
                                  </p:childTnLst>
                                </p:cTn>
                              </p:par>
                              <p:par>
                                <p:cTn id="111" presetID="17" presetClass="exit" presetSubtype="2" fill="hold" grpId="3" nodeType="withEffect">
                                  <p:stCondLst>
                                    <p:cond delay="0"/>
                                  </p:stCondLst>
                                  <p:childTnLst>
                                    <p:anim calcmode="lin" valueType="num">
                                      <p:cBhvr>
                                        <p:cTn id="112" dur="3000"/>
                                        <p:tgtEl>
                                          <p:spTgt spid="9"/>
                                        </p:tgtEl>
                                        <p:attrNameLst>
                                          <p:attrName>ppt_x</p:attrName>
                                        </p:attrNameLst>
                                      </p:cBhvr>
                                      <p:tavLst>
                                        <p:tav tm="0">
                                          <p:val>
                                            <p:strVal val="ppt_x"/>
                                          </p:val>
                                        </p:tav>
                                        <p:tav tm="100000">
                                          <p:val>
                                            <p:strVal val="ppt_x+ppt_w/2"/>
                                          </p:val>
                                        </p:tav>
                                      </p:tavLst>
                                    </p:anim>
                                    <p:anim calcmode="lin" valueType="num">
                                      <p:cBhvr>
                                        <p:cTn id="113" dur="3000"/>
                                        <p:tgtEl>
                                          <p:spTgt spid="9"/>
                                        </p:tgtEl>
                                        <p:attrNameLst>
                                          <p:attrName>ppt_y</p:attrName>
                                        </p:attrNameLst>
                                      </p:cBhvr>
                                      <p:tavLst>
                                        <p:tav tm="0">
                                          <p:val>
                                            <p:strVal val="ppt_y"/>
                                          </p:val>
                                        </p:tav>
                                        <p:tav tm="100000">
                                          <p:val>
                                            <p:strVal val="ppt_y"/>
                                          </p:val>
                                        </p:tav>
                                      </p:tavLst>
                                    </p:anim>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strVal val="ppt_h"/>
                                          </p:val>
                                        </p:tav>
                                      </p:tavLst>
                                    </p:anim>
                                    <p:set>
                                      <p:cBhvr>
                                        <p:cTn id="116" dur="1" fill="hold">
                                          <p:stCondLst>
                                            <p:cond delay="2999"/>
                                          </p:stCondLst>
                                        </p:cTn>
                                        <p:tgtEl>
                                          <p:spTgt spid="9"/>
                                        </p:tgtEl>
                                        <p:attrNameLst>
                                          <p:attrName>style.visibility</p:attrName>
                                        </p:attrNameLst>
                                      </p:cBhvr>
                                      <p:to>
                                        <p:strVal val="hidden"/>
                                      </p:to>
                                    </p:set>
                                  </p:childTnLst>
                                </p:cTn>
                              </p:par>
                              <p:par>
                                <p:cTn id="117" presetID="17" presetClass="exit" presetSubtype="2" fill="hold" grpId="3" nodeType="withEffect">
                                  <p:stCondLst>
                                    <p:cond delay="0"/>
                                  </p:stCondLst>
                                  <p:childTnLst>
                                    <p:anim calcmode="lin" valueType="num">
                                      <p:cBhvr>
                                        <p:cTn id="118" dur="3000"/>
                                        <p:tgtEl>
                                          <p:spTgt spid="11"/>
                                        </p:tgtEl>
                                        <p:attrNameLst>
                                          <p:attrName>ppt_x</p:attrName>
                                        </p:attrNameLst>
                                      </p:cBhvr>
                                      <p:tavLst>
                                        <p:tav tm="0">
                                          <p:val>
                                            <p:strVal val="ppt_x"/>
                                          </p:val>
                                        </p:tav>
                                        <p:tav tm="100000">
                                          <p:val>
                                            <p:strVal val="ppt_x+ppt_w/2"/>
                                          </p:val>
                                        </p:tav>
                                      </p:tavLst>
                                    </p:anim>
                                    <p:anim calcmode="lin" valueType="num">
                                      <p:cBhvr>
                                        <p:cTn id="119" dur="3000"/>
                                        <p:tgtEl>
                                          <p:spTgt spid="11"/>
                                        </p:tgtEl>
                                        <p:attrNameLst>
                                          <p:attrName>ppt_y</p:attrName>
                                        </p:attrNameLst>
                                      </p:cBhvr>
                                      <p:tavLst>
                                        <p:tav tm="0">
                                          <p:val>
                                            <p:strVal val="ppt_y"/>
                                          </p:val>
                                        </p:tav>
                                        <p:tav tm="100000">
                                          <p:val>
                                            <p:strVal val="ppt_y"/>
                                          </p:val>
                                        </p:tav>
                                      </p:tavLst>
                                    </p:anim>
                                    <p:anim calcmode="lin" valueType="num">
                                      <p:cBhvr>
                                        <p:cTn id="120" dur="3000"/>
                                        <p:tgtEl>
                                          <p:spTgt spid="11"/>
                                        </p:tgtEl>
                                        <p:attrNameLst>
                                          <p:attrName>ppt_w</p:attrName>
                                        </p:attrNameLst>
                                      </p:cBhvr>
                                      <p:tavLst>
                                        <p:tav tm="0">
                                          <p:val>
                                            <p:strVal val="ppt_w"/>
                                          </p:val>
                                        </p:tav>
                                        <p:tav tm="100000">
                                          <p:val>
                                            <p:fltVal val="0"/>
                                          </p:val>
                                        </p:tav>
                                      </p:tavLst>
                                    </p:anim>
                                    <p:anim calcmode="lin" valueType="num">
                                      <p:cBhvr>
                                        <p:cTn id="121" dur="3000"/>
                                        <p:tgtEl>
                                          <p:spTgt spid="11"/>
                                        </p:tgtEl>
                                        <p:attrNameLst>
                                          <p:attrName>ppt_h</p:attrName>
                                        </p:attrNameLst>
                                      </p:cBhvr>
                                      <p:tavLst>
                                        <p:tav tm="0">
                                          <p:val>
                                            <p:strVal val="ppt_h"/>
                                          </p:val>
                                        </p:tav>
                                        <p:tav tm="100000">
                                          <p:val>
                                            <p:strVal val="ppt_h"/>
                                          </p:val>
                                        </p:tav>
                                      </p:tavLst>
                                    </p:anim>
                                    <p:set>
                                      <p:cBhvr>
                                        <p:cTn id="122" dur="1" fill="hold">
                                          <p:stCondLst>
                                            <p:cond delay="2999"/>
                                          </p:stCondLst>
                                        </p:cTn>
                                        <p:tgtEl>
                                          <p:spTgt spid="11"/>
                                        </p:tgtEl>
                                        <p:attrNameLst>
                                          <p:attrName>style.visibility</p:attrName>
                                        </p:attrNameLst>
                                      </p:cBhvr>
                                      <p:to>
                                        <p:strVal val="hidden"/>
                                      </p:to>
                                    </p:set>
                                  </p:childTnLst>
                                </p:cTn>
                              </p:par>
                              <p:par>
                                <p:cTn id="123" presetID="17" presetClass="exit" presetSubtype="2" fill="hold" grpId="3" nodeType="withEffect">
                                  <p:stCondLst>
                                    <p:cond delay="0"/>
                                  </p:stCondLst>
                                  <p:childTnLst>
                                    <p:anim calcmode="lin" valueType="num">
                                      <p:cBhvr>
                                        <p:cTn id="124" dur="3000"/>
                                        <p:tgtEl>
                                          <p:spTgt spid="13"/>
                                        </p:tgtEl>
                                        <p:attrNameLst>
                                          <p:attrName>ppt_x</p:attrName>
                                        </p:attrNameLst>
                                      </p:cBhvr>
                                      <p:tavLst>
                                        <p:tav tm="0">
                                          <p:val>
                                            <p:strVal val="ppt_x"/>
                                          </p:val>
                                        </p:tav>
                                        <p:tav tm="100000">
                                          <p:val>
                                            <p:strVal val="ppt_x+ppt_w/2"/>
                                          </p:val>
                                        </p:tav>
                                      </p:tavLst>
                                    </p:anim>
                                    <p:anim calcmode="lin" valueType="num">
                                      <p:cBhvr>
                                        <p:cTn id="125" dur="3000"/>
                                        <p:tgtEl>
                                          <p:spTgt spid="13"/>
                                        </p:tgtEl>
                                        <p:attrNameLst>
                                          <p:attrName>ppt_y</p:attrName>
                                        </p:attrNameLst>
                                      </p:cBhvr>
                                      <p:tavLst>
                                        <p:tav tm="0">
                                          <p:val>
                                            <p:strVal val="ppt_y"/>
                                          </p:val>
                                        </p:tav>
                                        <p:tav tm="100000">
                                          <p:val>
                                            <p:strVal val="ppt_y"/>
                                          </p:val>
                                        </p:tav>
                                      </p:tavLst>
                                    </p:anim>
                                    <p:anim calcmode="lin" valueType="num">
                                      <p:cBhvr>
                                        <p:cTn id="126" dur="3000"/>
                                        <p:tgtEl>
                                          <p:spTgt spid="13"/>
                                        </p:tgtEl>
                                        <p:attrNameLst>
                                          <p:attrName>ppt_w</p:attrName>
                                        </p:attrNameLst>
                                      </p:cBhvr>
                                      <p:tavLst>
                                        <p:tav tm="0">
                                          <p:val>
                                            <p:strVal val="ppt_w"/>
                                          </p:val>
                                        </p:tav>
                                        <p:tav tm="100000">
                                          <p:val>
                                            <p:fltVal val="0"/>
                                          </p:val>
                                        </p:tav>
                                      </p:tavLst>
                                    </p:anim>
                                    <p:anim calcmode="lin" valueType="num">
                                      <p:cBhvr>
                                        <p:cTn id="127" dur="3000"/>
                                        <p:tgtEl>
                                          <p:spTgt spid="13"/>
                                        </p:tgtEl>
                                        <p:attrNameLst>
                                          <p:attrName>ppt_h</p:attrName>
                                        </p:attrNameLst>
                                      </p:cBhvr>
                                      <p:tavLst>
                                        <p:tav tm="0">
                                          <p:val>
                                            <p:strVal val="ppt_h"/>
                                          </p:val>
                                        </p:tav>
                                        <p:tav tm="100000">
                                          <p:val>
                                            <p:strVal val="ppt_h"/>
                                          </p:val>
                                        </p:tav>
                                      </p:tavLst>
                                    </p:anim>
                                    <p:set>
                                      <p:cBhvr>
                                        <p:cTn id="128" dur="1" fill="hold">
                                          <p:stCondLst>
                                            <p:cond delay="2999"/>
                                          </p:stCondLst>
                                        </p:cTn>
                                        <p:tgtEl>
                                          <p:spTgt spid="13"/>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olet-flowers-wallpaper.jpg"/>
          <p:cNvPicPr>
            <a:picLocks noChangeAspect="1"/>
          </p:cNvPicPr>
          <p:nvPr/>
        </p:nvPicPr>
        <p:blipFill>
          <a:blip r:embed="rId2"/>
          <a:stretch>
            <a:fillRect/>
          </a:stretch>
        </p:blipFill>
        <p:spPr>
          <a:xfrm>
            <a:off x="0" y="13342"/>
            <a:ext cx="9144000" cy="6831315"/>
          </a:xfrm>
          <a:prstGeom prst="rect">
            <a:avLst/>
          </a:prstGeom>
        </p:spPr>
      </p:pic>
      <p:sp>
        <p:nvSpPr>
          <p:cNvPr id="6" name="5 Elipse"/>
          <p:cNvSpPr/>
          <p:nvPr/>
        </p:nvSpPr>
        <p:spPr>
          <a:xfrm rot="3976532">
            <a:off x="7272550" y="28244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rot="3976532">
            <a:off x="7272551"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3976532">
            <a:off x="5514787" y="711052"/>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rot="3976532">
            <a:off x="5443349" y="5003937"/>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rot="3976532">
            <a:off x="3657399" y="121112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rot="3976532">
            <a:off x="3657399" y="442582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3976532">
            <a:off x="1942887" y="1568309"/>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rot="3976532">
            <a:off x="1942887" y="3997200"/>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lipse"/>
          <p:cNvSpPr/>
          <p:nvPr/>
        </p:nvSpPr>
        <p:spPr>
          <a:xfrm rot="3976532">
            <a:off x="228407" y="178262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rot="3976532">
            <a:off x="228406" y="3568573"/>
            <a:ext cx="1643042" cy="1571612"/>
          </a:xfrm>
          <a:prstGeom prst="ellipse">
            <a:avLst/>
          </a:prstGeom>
          <a:blipFill>
            <a:blip r:embed="rId3"/>
            <a:stretch>
              <a:fillRect/>
            </a:stretch>
          </a:blipFill>
          <a:ln>
            <a:solidFill>
              <a:srgbClr val="7030A0"/>
            </a:solidFill>
          </a:ln>
          <a:effectLst/>
          <a:scene3d>
            <a:camera prst="orthographicFront">
              <a:rot lat="598846" lon="26515" rev="11103458"/>
            </a:camera>
            <a:lightRig rig="threePt" dir="t"/>
          </a:scene3d>
          <a:sp3d z="368300" extrusionH="247650">
            <a:bevelT w="368300" h="374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9"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0-#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0-#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3"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3"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0-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3"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0-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0-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1+ppt_h/2"/>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6"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par>
                                <p:cTn id="113" presetID="16" presetClass="entr" presetSubtype="4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Horizontal)">
                                      <p:cBhvr>
                                        <p:cTn id="1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olet-tulip-wallpaper.jpg"/>
          <p:cNvPicPr>
            <a:picLocks noChangeAspect="1"/>
          </p:cNvPicPr>
          <p:nvPr/>
        </p:nvPicPr>
        <p:blipFill>
          <a:blip r:embed="rId2"/>
          <a:stretch>
            <a:fillRect/>
          </a:stretch>
        </p:blipFill>
        <p:spPr>
          <a:xfrm>
            <a:off x="0" y="10016"/>
            <a:ext cx="9144000" cy="6837967"/>
          </a:xfrm>
          <a:prstGeom prst="rect">
            <a:avLst/>
          </a:prstGeom>
        </p:spPr>
      </p:pic>
      <p:sp>
        <p:nvSpPr>
          <p:cNvPr id="5" name="4 Elipse"/>
          <p:cNvSpPr/>
          <p:nvPr/>
        </p:nvSpPr>
        <p:spPr>
          <a:xfrm>
            <a:off x="764383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764383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550069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71474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786182"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071670"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000232" y="3500438"/>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5784" y="2000240"/>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285784" y="3571876"/>
            <a:ext cx="1500166" cy="1428760"/>
          </a:xfrm>
          <a:prstGeom prst="ellipse">
            <a:avLst/>
          </a:prstGeom>
          <a:blipFill>
            <a:blip r:embed="rId3"/>
            <a:stretch>
              <a:fillRect/>
            </a:stretch>
          </a:blipFill>
          <a:ln>
            <a:solidFill>
              <a:srgbClr val="8C4DBB"/>
            </a:solidFill>
          </a:ln>
          <a:scene3d>
            <a:camera prst="orthographicFront">
              <a:rot lat="0" lon="1799990" rev="0"/>
            </a:camera>
            <a:lightRig rig="threePt" dir="t"/>
          </a:scene3d>
          <a:sp3d z="520700" extrusionH="298450">
            <a:bevelT w="273050" h="2095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4"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ppt_x"/>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grpId="3"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6"/>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7"/>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grpId="3" nodeType="withEffect">
                                  <p:stCondLst>
                                    <p:cond delay="0"/>
                                  </p:stCondLst>
                                  <p:childTnLst>
                                    <p:animRot by="21600000">
                                      <p:cBhvr>
                                        <p:cTn id="118" dur="3000" fill="hold"/>
                                        <p:tgtEl>
                                          <p:spTgt spid="9"/>
                                        </p:tgtEl>
                                        <p:attrNameLst>
                                          <p:attrName>r</p:attrName>
                                        </p:attrNameLst>
                                      </p:cBhvr>
                                    </p:animRo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PMT2KZH.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rot="399298">
            <a:off x="2009410" y="3438178"/>
            <a:ext cx="2786082" cy="2786082"/>
          </a:xfrm>
          <a:prstGeom prst="teardrop">
            <a:avLst/>
          </a:prstGeom>
          <a:blipFill>
            <a:blip r:embed="rId3"/>
            <a:stretch>
              <a:fillRect/>
            </a:stretch>
          </a:blipFill>
          <a:ln>
            <a:solidFill>
              <a:srgbClr val="9966FF"/>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400000">
            <a:off x="1928782" y="714368"/>
            <a:ext cx="2928982" cy="2928958"/>
          </a:xfrm>
          <a:prstGeom prst="teardrop">
            <a:avLst/>
          </a:prstGeom>
          <a:blipFill>
            <a:blip r:embed="rId3"/>
            <a:stretch>
              <a:fillRect/>
            </a:stretch>
          </a:blipFill>
          <a:ln>
            <a:solidFill>
              <a:srgbClr val="9966FF"/>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049856">
            <a:off x="4888793" y="888273"/>
            <a:ext cx="2928982" cy="2928958"/>
          </a:xfrm>
          <a:prstGeom prst="teardrop">
            <a:avLst/>
          </a:prstGeom>
          <a:blipFill>
            <a:blip r:embed="rId3"/>
            <a:stretch>
              <a:fillRect/>
            </a:stretch>
          </a:blipFill>
          <a:ln>
            <a:solidFill>
              <a:srgbClr val="9966FF"/>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714864" y="3571888"/>
            <a:ext cx="2928982" cy="2928958"/>
          </a:xfrm>
          <a:prstGeom prst="teardrop">
            <a:avLst/>
          </a:prstGeom>
          <a:blipFill>
            <a:blip r:embed="rId3"/>
            <a:stretch>
              <a:fillRect/>
            </a:stretch>
          </a:blipFill>
          <a:ln>
            <a:solidFill>
              <a:srgbClr val="9966FF"/>
            </a:solidFill>
          </a:ln>
          <a:scene3d>
            <a:camera prst="orthographicFront">
              <a:rot lat="21304566" lon="20997755" rev="52223"/>
            </a:camera>
            <a:lightRig rig="threePt" dir="t"/>
          </a:scene3d>
          <a:sp3d z="279400" extrusionH="330200">
            <a:bevelT w="234950" h="393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4">
            <a:grayscl/>
            <a:lum bright="40000" contrast="40000"/>
          </a:blip>
          <a:srcRect/>
          <a:stretch>
            <a:fillRect/>
          </a:stretch>
        </p:blipFill>
        <p:spPr bwMode="auto">
          <a:xfrm>
            <a:off x="1214414" y="5857892"/>
            <a:ext cx="2971800" cy="666751"/>
          </a:xfrm>
          <a:prstGeom prst="rect">
            <a:avLst/>
          </a:prstGeom>
          <a:noFill/>
        </p:spPr>
      </p:pic>
      <p:pic>
        <p:nvPicPr>
          <p:cNvPr id="2052" name="Picture 4" descr="Rendered Image"/>
          <p:cNvPicPr>
            <a:picLocks noChangeAspect="1" noChangeArrowheads="1"/>
          </p:cNvPicPr>
          <p:nvPr/>
        </p:nvPicPr>
        <p:blipFill>
          <a:blip r:embed="rId5">
            <a:lum contrast="40000"/>
          </a:blip>
          <a:srcRect/>
          <a:stretch>
            <a:fillRect/>
          </a:stretch>
        </p:blipFill>
        <p:spPr bwMode="auto">
          <a:xfrm rot="20239877">
            <a:off x="4825918" y="4199671"/>
            <a:ext cx="2789099" cy="1789467"/>
          </a:xfrm>
          <a:prstGeom prst="rect">
            <a:avLst/>
          </a:prstGeom>
          <a:noFill/>
        </p:spPr>
      </p:pic>
      <p:sp>
        <p:nvSpPr>
          <p:cNvPr id="12" name="11 Rectángulo"/>
          <p:cNvSpPr/>
          <p:nvPr/>
        </p:nvSpPr>
        <p:spPr>
          <a:xfrm>
            <a:off x="0" y="0"/>
            <a:ext cx="9144000" cy="6858000"/>
          </a:xfrm>
          <a:prstGeom prst="rect">
            <a:avLst/>
          </a:prstGeom>
          <a:gradFill flip="none" rotWithShape="1">
            <a:gsLst>
              <a:gs pos="0">
                <a:srgbClr val="9966FF"/>
              </a:gs>
              <a:gs pos="50000">
                <a:srgbClr val="421C5E">
                  <a:shade val="67500"/>
                  <a:satMod val="115000"/>
                </a:srgbClr>
              </a:gs>
              <a:gs pos="100000">
                <a:srgbClr val="421C5E">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6" fill="hold" grpId="2" nodeType="after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12" fill="hold" grpId="2"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0-ppt_w/2"/>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0-ppt_w/2"/>
                                          </p:val>
                                        </p:tav>
                                      </p:tavLst>
                                    </p:anim>
                                    <p:anim calcmode="lin" valueType="num">
                                      <p:cBhvr additive="base">
                                        <p:cTn id="43" dur="3000"/>
                                        <p:tgtEl>
                                          <p:spTgt spid="8"/>
                                        </p:tgtEl>
                                        <p:attrNameLst>
                                          <p:attrName>ppt_y</p:attrName>
                                        </p:attrNameLst>
                                      </p:cBhvr>
                                      <p:tavLst>
                                        <p:tav tm="0">
                                          <p:val>
                                            <p:strVal val="ppt_y"/>
                                          </p:val>
                                        </p:tav>
                                        <p:tav tm="100000">
                                          <p:val>
                                            <p:strVal val="0-ppt_h/2"/>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000"/>
                                        <p:tgtEl>
                                          <p:spTgt spid="5"/>
                                        </p:tgtEl>
                                        <p:attrNameLst>
                                          <p:attrName>ppt_x</p:attrName>
                                        </p:attrNameLst>
                                      </p:cBhvr>
                                      <p:tavLst>
                                        <p:tav tm="0">
                                          <p:val>
                                            <p:strVal val="ppt_x"/>
                                          </p:val>
                                        </p:tav>
                                        <p:tav tm="100000">
                                          <p:val>
                                            <p:strVal val="1+ppt_w/2"/>
                                          </p:val>
                                        </p:tav>
                                      </p:tavLst>
                                    </p:anim>
                                    <p:anim calcmode="lin" valueType="num">
                                      <p:cBhvr additive="base">
                                        <p:cTn id="47" dur="3000"/>
                                        <p:tgtEl>
                                          <p:spTgt spid="5"/>
                                        </p:tgtEl>
                                        <p:attrNameLst>
                                          <p:attrName>ppt_y</p:attrName>
                                        </p:attrNameLst>
                                      </p:cBhvr>
                                      <p:tavLst>
                                        <p:tav tm="0">
                                          <p:val>
                                            <p:strVal val="ppt_y"/>
                                          </p:val>
                                        </p:tav>
                                        <p:tav tm="100000">
                                          <p:val>
                                            <p:strVal val="0-ppt_h/2"/>
                                          </p:val>
                                        </p:tav>
                                      </p:tavLst>
                                    </p:anim>
                                    <p:set>
                                      <p:cBhvr>
                                        <p:cTn id="48" dur="1" fill="hold">
                                          <p:stCondLst>
                                            <p:cond delay="2999"/>
                                          </p:stCondLst>
                                        </p:cTn>
                                        <p:tgtEl>
                                          <p:spTgt spid="5"/>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par>
                          <p:cTn id="56" fill="hold">
                            <p:stCondLst>
                              <p:cond delay="6000"/>
                            </p:stCondLst>
                            <p:childTnLst>
                              <p:par>
                                <p:cTn id="57" presetID="17" presetClass="entr" presetSubtype="10" fill="hold" nodeType="afterEffect">
                                  <p:stCondLst>
                                    <p:cond delay="0"/>
                                  </p:stCondLst>
                                  <p:childTnLst>
                                    <p:set>
                                      <p:cBhvr>
                                        <p:cTn id="58" dur="1" fill="hold">
                                          <p:stCondLst>
                                            <p:cond delay="0"/>
                                          </p:stCondLst>
                                        </p:cTn>
                                        <p:tgtEl>
                                          <p:spTgt spid="2050"/>
                                        </p:tgtEl>
                                        <p:attrNameLst>
                                          <p:attrName>style.visibility</p:attrName>
                                        </p:attrNameLst>
                                      </p:cBhvr>
                                      <p:to>
                                        <p:strVal val="visible"/>
                                      </p:to>
                                    </p:set>
                                    <p:anim calcmode="lin" valueType="num">
                                      <p:cBhvr>
                                        <p:cTn id="59" dur="2000" fill="hold"/>
                                        <p:tgtEl>
                                          <p:spTgt spid="2050"/>
                                        </p:tgtEl>
                                        <p:attrNameLst>
                                          <p:attrName>ppt_w</p:attrName>
                                        </p:attrNameLst>
                                      </p:cBhvr>
                                      <p:tavLst>
                                        <p:tav tm="0">
                                          <p:val>
                                            <p:fltVal val="0"/>
                                          </p:val>
                                        </p:tav>
                                        <p:tav tm="100000">
                                          <p:val>
                                            <p:strVal val="#ppt_w"/>
                                          </p:val>
                                        </p:tav>
                                      </p:tavLst>
                                    </p:anim>
                                    <p:anim calcmode="lin" valueType="num">
                                      <p:cBhvr>
                                        <p:cTn id="60" dur="2000" fill="hold"/>
                                        <p:tgtEl>
                                          <p:spTgt spid="2050"/>
                                        </p:tgtEl>
                                        <p:attrNameLst>
                                          <p:attrName>ppt_h</p:attrName>
                                        </p:attrNameLst>
                                      </p:cBhvr>
                                      <p:tavLst>
                                        <p:tav tm="0">
                                          <p:val>
                                            <p:strVal val="#ppt_h"/>
                                          </p:val>
                                        </p:tav>
                                        <p:tav tm="100000">
                                          <p:val>
                                            <p:strVal val="#ppt_h"/>
                                          </p:val>
                                        </p:tav>
                                      </p:tavLst>
                                    </p:anim>
                                  </p:childTnLst>
                                </p:cTn>
                              </p:par>
                            </p:childTnLst>
                          </p:cTn>
                        </p:par>
                        <p:par>
                          <p:cTn id="61" fill="hold">
                            <p:stCondLst>
                              <p:cond delay="8000"/>
                            </p:stCondLst>
                            <p:childTnLst>
                              <p:par>
                                <p:cTn id="62" presetID="23" presetClass="entr" presetSubtype="16" fill="hold" nodeType="afterEffect">
                                  <p:stCondLst>
                                    <p:cond delay="0"/>
                                  </p:stCondLst>
                                  <p:childTnLst>
                                    <p:set>
                                      <p:cBhvr>
                                        <p:cTn id="63" dur="1" fill="hold">
                                          <p:stCondLst>
                                            <p:cond delay="0"/>
                                          </p:stCondLst>
                                        </p:cTn>
                                        <p:tgtEl>
                                          <p:spTgt spid="2052"/>
                                        </p:tgtEl>
                                        <p:attrNameLst>
                                          <p:attrName>style.visibility</p:attrName>
                                        </p:attrNameLst>
                                      </p:cBhvr>
                                      <p:to>
                                        <p:strVal val="visible"/>
                                      </p:to>
                                    </p:set>
                                    <p:anim calcmode="lin" valueType="num">
                                      <p:cBhvr>
                                        <p:cTn id="64" dur="2000" fill="hold"/>
                                        <p:tgtEl>
                                          <p:spTgt spid="2052"/>
                                        </p:tgtEl>
                                        <p:attrNameLst>
                                          <p:attrName>ppt_w</p:attrName>
                                        </p:attrNameLst>
                                      </p:cBhvr>
                                      <p:tavLst>
                                        <p:tav tm="0">
                                          <p:val>
                                            <p:fltVal val="0"/>
                                          </p:val>
                                        </p:tav>
                                        <p:tav tm="100000">
                                          <p:val>
                                            <p:strVal val="#ppt_w"/>
                                          </p:val>
                                        </p:tav>
                                      </p:tavLst>
                                    </p:anim>
                                    <p:anim calcmode="lin" valueType="num">
                                      <p:cBhvr>
                                        <p:cTn id="65" dur="2000" fill="hold"/>
                                        <p:tgtEl>
                                          <p:spTgt spid="20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2"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162</Words>
  <Application>Microsoft Office PowerPoint</Application>
  <PresentationFormat>Presentación en pantalla (4:3)</PresentationFormat>
  <Paragraphs>18</Paragraphs>
  <Slides>58</Slides>
  <Notes>1</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38</cp:revision>
  <dcterms:created xsi:type="dcterms:W3CDTF">2014-04-29T01:53:31Z</dcterms:created>
  <dcterms:modified xsi:type="dcterms:W3CDTF">2014-04-29T15:12:17Z</dcterms:modified>
</cp:coreProperties>
</file>