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322" r:id="rId3"/>
    <p:sldId id="323" r:id="rId4"/>
    <p:sldId id="268" r:id="rId5"/>
    <p:sldId id="290" r:id="rId6"/>
    <p:sldId id="303" r:id="rId7"/>
    <p:sldId id="324" r:id="rId8"/>
    <p:sldId id="266" r:id="rId9"/>
    <p:sldId id="256" r:id="rId10"/>
    <p:sldId id="305" r:id="rId11"/>
    <p:sldId id="276" r:id="rId12"/>
    <p:sldId id="289" r:id="rId13"/>
    <p:sldId id="287" r:id="rId14"/>
    <p:sldId id="298" r:id="rId15"/>
    <p:sldId id="285" r:id="rId16"/>
    <p:sldId id="313" r:id="rId17"/>
    <p:sldId id="301" r:id="rId18"/>
    <p:sldId id="308" r:id="rId19"/>
    <p:sldId id="299" r:id="rId20"/>
    <p:sldId id="284" r:id="rId21"/>
    <p:sldId id="288" r:id="rId22"/>
    <p:sldId id="259" r:id="rId23"/>
    <p:sldId id="265" r:id="rId24"/>
    <p:sldId id="267" r:id="rId25"/>
    <p:sldId id="319" r:id="rId26"/>
    <p:sldId id="304" r:id="rId27"/>
    <p:sldId id="315" r:id="rId28"/>
    <p:sldId id="318" r:id="rId29"/>
    <p:sldId id="335" r:id="rId30"/>
    <p:sldId id="281" r:id="rId31"/>
    <p:sldId id="280" r:id="rId32"/>
    <p:sldId id="279" r:id="rId33"/>
    <p:sldId id="331" r:id="rId34"/>
    <p:sldId id="262" r:id="rId35"/>
    <p:sldId id="325" r:id="rId36"/>
    <p:sldId id="278" r:id="rId37"/>
    <p:sldId id="338" r:id="rId38"/>
    <p:sldId id="300" r:id="rId39"/>
    <p:sldId id="333" r:id="rId40"/>
    <p:sldId id="314" r:id="rId41"/>
    <p:sldId id="257" r:id="rId42"/>
    <p:sldId id="326" r:id="rId43"/>
    <p:sldId id="329" r:id="rId44"/>
    <p:sldId id="264" r:id="rId45"/>
    <p:sldId id="328" r:id="rId46"/>
    <p:sldId id="274" r:id="rId47"/>
    <p:sldId id="334" r:id="rId48"/>
    <p:sldId id="269" r:id="rId49"/>
    <p:sldId id="332" r:id="rId50"/>
    <p:sldId id="307" r:id="rId51"/>
    <p:sldId id="294" r:id="rId52"/>
    <p:sldId id="309" r:id="rId53"/>
    <p:sldId id="316" r:id="rId54"/>
    <p:sldId id="327" r:id="rId55"/>
    <p:sldId id="330" r:id="rId56"/>
    <p:sldId id="339" r:id="rId57"/>
    <p:sldId id="340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afmhCIA+X+skf8zsIIpIg" hashData="P5bzvN+Ebz8fbxGSyt+uYRbftU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BC20"/>
    <a:srgbClr val="F7F20E"/>
    <a:srgbClr val="E8AF20"/>
    <a:srgbClr val="B4B000"/>
    <a:srgbClr val="1B137F"/>
    <a:srgbClr val="2319A9"/>
    <a:srgbClr val="FF6600"/>
    <a:srgbClr val="AEA07A"/>
    <a:srgbClr val="ECD3AE"/>
    <a:srgbClr val="F0E6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EB0B2C-228E-4664-B691-6C9362669094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20DC2-EF3F-49AA-9240-F63F1B2BEB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0DC2-EF3F-49AA-9240-F63F1B2BEBC7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0DC2-EF3F-49AA-9240-F63F1B2BEBC7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0DC2-EF3F-49AA-9240-F63F1B2BEBC7}" type="slidenum">
              <a:rPr lang="es-ES" smtClean="0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0DC2-EF3F-49AA-9240-F63F1B2BEBC7}" type="slidenum">
              <a:rPr lang="es-ES" smtClean="0"/>
              <a:pPr/>
              <a:t>53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27A6A-EAE3-46A7-A556-D7D223B59A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D7E7D-4EF4-4310-AD26-31BC991CD87B}" type="datetimeFigureOut">
              <a:rPr lang="es-ES" smtClean="0"/>
              <a:pPr/>
              <a:t>17/05/2014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C9DE6-88AF-46F4-B2F7-7B803803597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88AF7B7-2B93-4D2A-A5E0-4DBC5FC302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Fondos-de-pantalla-de-estilo-vintage-grat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old-car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071802" y="2428868"/>
            <a:ext cx="6500858" cy="4794893"/>
          </a:xfrm>
          <a:prstGeom prst="rect">
            <a:avLst/>
          </a:prstGeom>
        </p:spPr>
      </p:pic>
      <p:pic>
        <p:nvPicPr>
          <p:cNvPr id="13" name="12 Imagen" descr="glampoppymain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00098" y="785770"/>
            <a:ext cx="4572914" cy="6072230"/>
          </a:xfrm>
          <a:prstGeom prst="rect">
            <a:avLst/>
          </a:prstGeom>
        </p:spPr>
      </p:pic>
      <p:pic>
        <p:nvPicPr>
          <p:cNvPr id="60448" name="Picture 32" descr="Rendered Image"/>
          <p:cNvPicPr>
            <a:picLocks noChangeAspect="1" noChangeArrowheads="1"/>
          </p:cNvPicPr>
          <p:nvPr/>
        </p:nvPicPr>
        <p:blipFill>
          <a:blip r:embed="rId6">
            <a:lum bright="10000" contrast="20000"/>
          </a:blip>
          <a:srcRect/>
          <a:stretch>
            <a:fillRect/>
          </a:stretch>
        </p:blipFill>
        <p:spPr bwMode="auto">
          <a:xfrm>
            <a:off x="2571736" y="428604"/>
            <a:ext cx="3467100" cy="666751"/>
          </a:xfrm>
          <a:prstGeom prst="rect">
            <a:avLst/>
          </a:prstGeom>
          <a:noFill/>
        </p:spPr>
      </p:pic>
      <p:pic>
        <p:nvPicPr>
          <p:cNvPr id="60450" name="Picture 34" descr="Rendered Image"/>
          <p:cNvPicPr>
            <a:picLocks noChangeAspect="1" noChangeArrowheads="1"/>
          </p:cNvPicPr>
          <p:nvPr/>
        </p:nvPicPr>
        <p:blipFill>
          <a:blip r:embed="rId7">
            <a:lum bright="10000" contrast="20000"/>
          </a:blip>
          <a:srcRect/>
          <a:stretch>
            <a:fillRect/>
          </a:stretch>
        </p:blipFill>
        <p:spPr bwMode="auto">
          <a:xfrm>
            <a:off x="6500826" y="500042"/>
            <a:ext cx="828675" cy="628651"/>
          </a:xfrm>
          <a:prstGeom prst="rect">
            <a:avLst/>
          </a:prstGeom>
          <a:noFill/>
        </p:spPr>
      </p:pic>
      <p:pic>
        <p:nvPicPr>
          <p:cNvPr id="60452" name="Picture 36" descr="Rendered Image"/>
          <p:cNvPicPr>
            <a:picLocks noChangeAspect="1" noChangeArrowheads="1"/>
          </p:cNvPicPr>
          <p:nvPr/>
        </p:nvPicPr>
        <p:blipFill>
          <a:blip r:embed="rId8">
            <a:lum bright="10000" contrast="20000"/>
          </a:blip>
          <a:srcRect/>
          <a:stretch>
            <a:fillRect/>
          </a:stretch>
        </p:blipFill>
        <p:spPr bwMode="auto">
          <a:xfrm>
            <a:off x="3143240" y="2285992"/>
            <a:ext cx="3343275" cy="666751"/>
          </a:xfrm>
          <a:prstGeom prst="rect">
            <a:avLst/>
          </a:prstGeom>
          <a:noFill/>
        </p:spPr>
      </p:pic>
      <p:pic>
        <p:nvPicPr>
          <p:cNvPr id="60456" name="Picture 40" descr="Rendered Image"/>
          <p:cNvPicPr>
            <a:picLocks noChangeAspect="1" noChangeArrowheads="1"/>
          </p:cNvPicPr>
          <p:nvPr/>
        </p:nvPicPr>
        <p:blipFill>
          <a:blip r:embed="rId9">
            <a:lum bright="10000" contrast="20000"/>
          </a:blip>
          <a:srcRect/>
          <a:stretch>
            <a:fillRect/>
          </a:stretch>
        </p:blipFill>
        <p:spPr bwMode="auto">
          <a:xfrm>
            <a:off x="2285984" y="1357298"/>
            <a:ext cx="5057775" cy="666751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 rot="20120065">
            <a:off x="-42446" y="5173026"/>
            <a:ext cx="18345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dirty="0" smtClean="0">
                <a:solidFill>
                  <a:srgbClr val="E6BC2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200" b="1" dirty="0">
              <a:solidFill>
                <a:srgbClr val="E6BC2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6" name="15 Imagen" descr="Fondos-de-pantalla-de-estilo-vintage-grat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143776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2" name="El lobo del a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0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0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04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0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0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0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0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0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0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0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04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0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0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0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04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0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-357222" y="6286520"/>
            <a:ext cx="184731" cy="369332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0" y="70723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4643470" y="1142985"/>
            <a:ext cx="1285852" cy="3903036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357850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4294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35732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000264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714644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286148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000528" y="1214422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00079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71517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215206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858148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571472" y="6215082"/>
            <a:ext cx="263431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Cadillac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_tradnl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Touring</a:t>
            </a:r>
            <a:r>
              <a:rPr lang="es-ES_tradnl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1904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ewster 3 19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150016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5842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4643438" y="0"/>
            <a:ext cx="4500562" cy="6858000"/>
          </a:xfrm>
          <a:prstGeom prst="chevron">
            <a:avLst>
              <a:gd name="adj" fmla="val 560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7158" y="6211669"/>
            <a:ext cx="215097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Brewster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3 - 1920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trô 1922 Delage CO2 Dual Cowl Tour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357554" y="9215478"/>
            <a:ext cx="237566" cy="369332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endParaRPr lang="es-ES" sz="2400" dirty="0"/>
          </a:p>
        </p:txBody>
      </p:sp>
      <p:sp>
        <p:nvSpPr>
          <p:cNvPr id="8" name="7 Cheurón"/>
          <p:cNvSpPr/>
          <p:nvPr/>
        </p:nvSpPr>
        <p:spPr>
          <a:xfrm rot="16200000">
            <a:off x="3357566" y="-3357566"/>
            <a:ext cx="2428868" cy="9144000"/>
          </a:xfrm>
          <a:prstGeom prst="chevron">
            <a:avLst>
              <a:gd name="adj" fmla="val 86568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357566" y="-2643210"/>
            <a:ext cx="2428868" cy="9144000"/>
          </a:xfrm>
          <a:prstGeom prst="chevron">
            <a:avLst>
              <a:gd name="adj" fmla="val 88254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57566" y="-1785930"/>
            <a:ext cx="2428868" cy="9144000"/>
          </a:xfrm>
          <a:prstGeom prst="chevron">
            <a:avLst>
              <a:gd name="adj" fmla="val 88254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-1071574"/>
            <a:ext cx="2428868" cy="9144000"/>
          </a:xfrm>
          <a:prstGeom prst="chevron">
            <a:avLst>
              <a:gd name="adj" fmla="val 89377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57566" y="-285756"/>
            <a:ext cx="2428868" cy="9144000"/>
          </a:xfrm>
          <a:prstGeom prst="chevron">
            <a:avLst>
              <a:gd name="adj" fmla="val 8713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357566" y="500038"/>
            <a:ext cx="2428868" cy="9144000"/>
          </a:xfrm>
          <a:prstGeom prst="chevron">
            <a:avLst>
              <a:gd name="adj" fmla="val 88815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357566" y="1357318"/>
            <a:ext cx="2428868" cy="9144000"/>
          </a:xfrm>
          <a:prstGeom prst="chevron">
            <a:avLst>
              <a:gd name="adj" fmla="val 89939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357566" y="2000260"/>
            <a:ext cx="2428868" cy="9144000"/>
          </a:xfrm>
          <a:prstGeom prst="chevron">
            <a:avLst>
              <a:gd name="adj" fmla="val 88815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42910" y="6286520"/>
            <a:ext cx="2138791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Cowl </a:t>
            </a:r>
            <a:r>
              <a:rPr lang="en-U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Tourer</a:t>
            </a:r>
            <a:r>
              <a:rPr lang="en-U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1922</a:t>
            </a:r>
            <a:endParaRPr lang="es-ES" sz="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0"/>
            <a:ext cx="9358346" cy="807247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1" build="p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dson Super Six Coach 19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928662" y="750096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/>
          </a:p>
        </p:txBody>
      </p:sp>
      <p:sp>
        <p:nvSpPr>
          <p:cNvPr id="7" name="6 Triángulo isósceles"/>
          <p:cNvSpPr/>
          <p:nvPr/>
        </p:nvSpPr>
        <p:spPr>
          <a:xfrm>
            <a:off x="0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3357562"/>
            <a:ext cx="1285852" cy="1071570"/>
          </a:xfrm>
          <a:prstGeom prst="flowChartMerg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285852" y="2071678"/>
            <a:ext cx="1214414" cy="1071570"/>
          </a:xfrm>
          <a:prstGeom prst="triangl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85852" y="3357562"/>
            <a:ext cx="1214446" cy="1071570"/>
          </a:xfrm>
          <a:prstGeom prst="flowChartMerg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500330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2571736" y="3357562"/>
            <a:ext cx="1214446" cy="1071570"/>
          </a:xfrm>
          <a:prstGeom prst="flowChartMerg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3857620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857620" y="3357562"/>
            <a:ext cx="1214414" cy="1071570"/>
          </a:xfrm>
          <a:prstGeom prst="flowChartMerg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5214942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572264" y="2071678"/>
            <a:ext cx="1214414" cy="1071570"/>
          </a:xfrm>
          <a:prstGeom prst="triangl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858148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5214942" y="3357562"/>
            <a:ext cx="1214446" cy="1071570"/>
          </a:xfrm>
          <a:prstGeom prst="flowChartMerg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6572264" y="3357562"/>
            <a:ext cx="1214414" cy="1071570"/>
          </a:xfrm>
          <a:prstGeom prst="flowChartMerg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7929586" y="3357562"/>
            <a:ext cx="1214414" cy="1071570"/>
          </a:xfrm>
          <a:prstGeom prst="flowChartMerge">
            <a:avLst/>
          </a:prstGeom>
          <a:gradFill flip="none" rotWithShape="1">
            <a:gsLst>
              <a:gs pos="54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642910" y="6286520"/>
            <a:ext cx="2363147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Hudson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Super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1924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000"/>
                            </p:stCondLst>
                            <p:childTnLst>
                              <p:par>
                                <p:cTn id="1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gatti 19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3310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Lágrima"/>
          <p:cNvSpPr/>
          <p:nvPr/>
        </p:nvSpPr>
        <p:spPr>
          <a:xfrm rot="13600783">
            <a:off x="353008" y="2366750"/>
            <a:ext cx="1752072" cy="1726433"/>
          </a:xfrm>
          <a:prstGeom prst="teardrop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474270">
            <a:off x="1286528" y="2299420"/>
            <a:ext cx="1752072" cy="1726433"/>
          </a:xfrm>
          <a:prstGeom prst="teardrop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78309">
            <a:off x="2567554" y="2366749"/>
            <a:ext cx="1752072" cy="1726433"/>
          </a:xfrm>
          <a:prstGeom prst="teardrop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60517">
            <a:off x="3709592" y="2365944"/>
            <a:ext cx="1752072" cy="1726433"/>
          </a:xfrm>
          <a:prstGeom prst="teardrop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600783">
            <a:off x="4903924" y="2360581"/>
            <a:ext cx="1752072" cy="1726433"/>
          </a:xfrm>
          <a:prstGeom prst="teardrop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474270">
            <a:off x="5837444" y="2293251"/>
            <a:ext cx="1752072" cy="1726433"/>
          </a:xfrm>
          <a:prstGeom prst="teardrop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78309">
            <a:off x="7038652" y="2295310"/>
            <a:ext cx="1752072" cy="1726433"/>
          </a:xfrm>
          <a:prstGeom prst="teardrop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660517">
            <a:off x="8267963" y="2294505"/>
            <a:ext cx="1752072" cy="1726433"/>
          </a:xfrm>
          <a:prstGeom prst="teardrop">
            <a:avLst/>
          </a:prstGeom>
          <a:gradFill flip="none" rotWithShape="1">
            <a:gsLst>
              <a:gs pos="48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357158" y="6150114"/>
            <a:ext cx="1662506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Bugatti  1927</a:t>
            </a: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0"/>
            <a:ext cx="10358510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overland-19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4572000" y="0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0"/>
            <a:ext cx="4500562" cy="3071834"/>
          </a:xfrm>
          <a:prstGeom prst="moon">
            <a:avLst>
              <a:gd name="adj" fmla="val 2368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572000" y="1714488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1714488"/>
            <a:ext cx="4500562" cy="3071834"/>
          </a:xfrm>
          <a:prstGeom prst="moon">
            <a:avLst>
              <a:gd name="adj" fmla="val 2368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572000" y="3786166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0" y="3786166"/>
            <a:ext cx="4500562" cy="3071834"/>
          </a:xfrm>
          <a:prstGeom prst="moon">
            <a:avLst>
              <a:gd name="adj" fmla="val 2368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429388" y="5929330"/>
            <a:ext cx="2158283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Overland-1928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9 Packard 6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7215214"/>
            <a:ext cx="184731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endParaRPr lang="es-ES" sz="2800" dirty="0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338551" y="2624543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7385277" y="2553105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232920" y="2553106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6805217" y="2553105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1018771" y="2624542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1590242" y="2553105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6242269" y="2481668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5662209" y="2481668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>
            <a:off x="2518969" y="2624543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5400000">
            <a:off x="3090440" y="2553106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5027823" y="2553105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4447763" y="2553105"/>
            <a:ext cx="2097275" cy="1420172"/>
          </a:xfrm>
          <a:prstGeom prst="triangle">
            <a:avLst/>
          </a:prstGeom>
          <a:gradFill flip="none" rotWithShape="1">
            <a:gsLst>
              <a:gs pos="24000">
                <a:schemeClr val="bg1">
                  <a:alpha val="57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0" y="5643578"/>
            <a:ext cx="2618858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Packard 626 -1929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rd, 19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357190" y="1785950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1785950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214554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929586" y="2214554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71604" y="3071810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142976" y="2714620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429520" y="2786082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000892" y="3214686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64" y="3643338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4071942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14678" y="4929198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4572008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572264" y="3786214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4214818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570" y="4786346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214942" y="5214950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786314" y="5643602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429124" y="6072206"/>
            <a:ext cx="357158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643306" y="5429264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071934" y="6072206"/>
            <a:ext cx="357190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1285860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715404" y="1357298"/>
            <a:ext cx="428596" cy="785794"/>
          </a:xfrm>
          <a:prstGeom prst="rect">
            <a:avLst/>
          </a:prstGeom>
          <a:gradFill flip="none" rotWithShape="1">
            <a:gsLst>
              <a:gs pos="30000">
                <a:schemeClr val="accent6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uadroTexto"/>
          <p:cNvSpPr txBox="1"/>
          <p:nvPr/>
        </p:nvSpPr>
        <p:spPr>
          <a:xfrm>
            <a:off x="6500826" y="6000768"/>
            <a:ext cx="165667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Ford   1929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4000"/>
                            </p:stCondLst>
                            <p:childTnLst>
                              <p:par>
                                <p:cTn id="2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7" grpId="0" animBg="1"/>
      <p:bldP spid="27" grpId="1" animBg="1"/>
      <p:bldP spid="28" grpId="0" animBg="1"/>
      <p:bldP spid="28" grpId="1" animBg="1"/>
      <p:bldP spid="31" grpId="0" animBg="1"/>
      <p:bldP spid="31" grpId="1" animBg="1"/>
      <p:bldP spid="32" grpId="0" animBg="1"/>
      <p:bldP spid="32" grpId="1" animBg="1"/>
      <p:bldP spid="33" grpId="0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9 Stutz M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ombo"/>
          <p:cNvSpPr/>
          <p:nvPr/>
        </p:nvSpPr>
        <p:spPr>
          <a:xfrm>
            <a:off x="0" y="785794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785786" y="714356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643042" y="714356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643174" y="714356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571868" y="714356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429124" y="714356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5286380" y="642918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6072198" y="714356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929454" y="642918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715272" y="642918"/>
            <a:ext cx="1428728" cy="5143536"/>
          </a:xfrm>
          <a:prstGeom prst="diamond">
            <a:avLst/>
          </a:prstGeom>
          <a:gradFill flip="none" rotWithShape="1">
            <a:gsLst>
              <a:gs pos="24000">
                <a:schemeClr val="bg2">
                  <a:lumMod val="20000"/>
                  <a:lumOff val="80000"/>
                  <a:alpha val="81000"/>
                </a:schemeClr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571472" y="6143644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Stutz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M-8   1929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trô 1929 Packard 6-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3286124"/>
            <a:ext cx="4117139" cy="71438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9746">
            <a:off x="-67369" y="2629038"/>
            <a:ext cx="4449191" cy="77027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19102">
            <a:off x="-101921" y="3842266"/>
            <a:ext cx="4464656" cy="88657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495058">
            <a:off x="-196196" y="2084008"/>
            <a:ext cx="4710730" cy="94886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825652">
            <a:off x="-406460" y="4485400"/>
            <a:ext cx="5042530" cy="124264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72925">
            <a:off x="-383235" y="1541320"/>
            <a:ext cx="5207833" cy="125025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275252">
            <a:off x="-558261" y="5004042"/>
            <a:ext cx="5611047" cy="110202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61232">
            <a:off x="3846102" y="4979250"/>
            <a:ext cx="5790750" cy="100138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608353" flipV="1">
            <a:off x="3927579" y="1433614"/>
            <a:ext cx="5595842" cy="119562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022499" flipV="1">
            <a:off x="4325167" y="1768359"/>
            <a:ext cx="5111598" cy="128095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744830">
            <a:off x="4052495" y="4492525"/>
            <a:ext cx="5578813" cy="102834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916112">
            <a:off x="4417604" y="2495840"/>
            <a:ext cx="4790650" cy="84148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9746">
            <a:off x="4305752" y="3748383"/>
            <a:ext cx="5195750" cy="106027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429124" y="3000372"/>
            <a:ext cx="4714876" cy="71438"/>
          </a:xfrm>
          <a:prstGeom prst="rect">
            <a:avLst/>
          </a:prstGeom>
          <a:gradFill>
            <a:gsLst>
              <a:gs pos="4200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5929322" y="6027003"/>
            <a:ext cx="284488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Packard 640  -  1929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lls-Royce Retrô Phantom LWB Open Tourer 19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4643470" y="1142985"/>
            <a:ext cx="1285852" cy="3903036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357850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42942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357322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64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14644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86148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000528" y="1214422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00792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715172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15206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858148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57158" y="6119336"/>
            <a:ext cx="2511778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Rolls-Royce  1930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ord Voiture 19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50016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58421"/>
            </a:avLst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4643438" y="0"/>
            <a:ext cx="4500562" cy="6858000"/>
          </a:xfrm>
          <a:prstGeom prst="chevron">
            <a:avLst>
              <a:gd name="adj" fmla="val 56074"/>
            </a:avLst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71472" y="5929330"/>
            <a:ext cx="256865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Ford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Voiture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1931</a:t>
            </a: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1 Hudson Greater Eight Spor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heurón"/>
          <p:cNvSpPr/>
          <p:nvPr/>
        </p:nvSpPr>
        <p:spPr>
          <a:xfrm rot="16200000">
            <a:off x="3357566" y="-3357566"/>
            <a:ext cx="2428868" cy="9144000"/>
          </a:xfrm>
          <a:prstGeom prst="chevron">
            <a:avLst>
              <a:gd name="adj" fmla="val 86568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357566" y="-2643210"/>
            <a:ext cx="2428868" cy="9144000"/>
          </a:xfrm>
          <a:prstGeom prst="chevron">
            <a:avLst>
              <a:gd name="adj" fmla="val 8825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57566" y="-1785930"/>
            <a:ext cx="2428868" cy="9144000"/>
          </a:xfrm>
          <a:prstGeom prst="chevron">
            <a:avLst>
              <a:gd name="adj" fmla="val 88254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-1071574"/>
            <a:ext cx="2428868" cy="9144000"/>
          </a:xfrm>
          <a:prstGeom prst="chevron">
            <a:avLst>
              <a:gd name="adj" fmla="val 89377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57566" y="-285756"/>
            <a:ext cx="2428868" cy="9144000"/>
          </a:xfrm>
          <a:prstGeom prst="chevron">
            <a:avLst>
              <a:gd name="adj" fmla="val 8713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357566" y="500038"/>
            <a:ext cx="2428868" cy="9144000"/>
          </a:xfrm>
          <a:prstGeom prst="chevron">
            <a:avLst>
              <a:gd name="adj" fmla="val 8881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357566" y="1357318"/>
            <a:ext cx="2428868" cy="9144000"/>
          </a:xfrm>
          <a:prstGeom prst="chevron">
            <a:avLst>
              <a:gd name="adj" fmla="val 8993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357566" y="2000260"/>
            <a:ext cx="2428868" cy="9144000"/>
          </a:xfrm>
          <a:prstGeom prst="chevron">
            <a:avLst>
              <a:gd name="adj" fmla="val 88815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357158" y="6027003"/>
            <a:ext cx="47177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Hudson Greater Eight Sport   1931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0"/>
            <a:ext cx="9358346" cy="778671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esenberg J 384 Torpedo 19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Triángulo isósceles"/>
          <p:cNvSpPr/>
          <p:nvPr/>
        </p:nvSpPr>
        <p:spPr>
          <a:xfrm>
            <a:off x="0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3357562"/>
            <a:ext cx="1285852" cy="1071570"/>
          </a:xfrm>
          <a:prstGeom prst="flowChartMerg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285852" y="2071678"/>
            <a:ext cx="1214414" cy="1071570"/>
          </a:xfrm>
          <a:prstGeom prst="triangl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85852" y="3357562"/>
            <a:ext cx="1214446" cy="1071570"/>
          </a:xfrm>
          <a:prstGeom prst="flowChartMerg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500330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2571736" y="3357562"/>
            <a:ext cx="1214446" cy="1071570"/>
          </a:xfrm>
          <a:prstGeom prst="flowChartMerg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3857620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857620" y="3357562"/>
            <a:ext cx="1214414" cy="1071570"/>
          </a:xfrm>
          <a:prstGeom prst="flowChartMerg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5214942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572264" y="2071678"/>
            <a:ext cx="1214414" cy="1071570"/>
          </a:xfrm>
          <a:prstGeom prst="triangl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858148" y="2071678"/>
            <a:ext cx="1285852" cy="1071570"/>
          </a:xfrm>
          <a:prstGeom prst="triangl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5214942" y="3357562"/>
            <a:ext cx="1214446" cy="1071570"/>
          </a:xfrm>
          <a:prstGeom prst="flowChartMerg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6572264" y="3357562"/>
            <a:ext cx="1214414" cy="1071570"/>
          </a:xfrm>
          <a:prstGeom prst="flowChartMerg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7929586" y="3357562"/>
            <a:ext cx="1214414" cy="1071570"/>
          </a:xfrm>
          <a:prstGeom prst="flowChartMerge">
            <a:avLst/>
          </a:prstGeom>
          <a:gradFill flip="none" rotWithShape="1">
            <a:gsLst>
              <a:gs pos="54000">
                <a:schemeClr val="bg1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uadroTexto"/>
          <p:cNvSpPr txBox="1"/>
          <p:nvPr/>
        </p:nvSpPr>
        <p:spPr>
          <a:xfrm>
            <a:off x="6357950" y="6119336"/>
            <a:ext cx="2003112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Torpedo 1933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000"/>
                            </p:stCondLst>
                            <p:childTnLst>
                              <p:par>
                                <p:cTn id="1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ncoln KA Dual Cowl Phaeton by Dietrich 19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357222" y="55721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600783">
            <a:off x="353008" y="2366750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74270">
            <a:off x="1286528" y="2299420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578309">
            <a:off x="2567554" y="2366749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660517">
            <a:off x="3709592" y="2365944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00783">
            <a:off x="4903924" y="2360581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474270">
            <a:off x="5837444" y="2293251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578309">
            <a:off x="7038652" y="2295310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660517">
            <a:off x="8267963" y="2294505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chemeClr val="accent2">
                  <a:lumMod val="50000"/>
                </a:schemeClr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428596" y="6215082"/>
            <a:ext cx="193046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Lincoln  1933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0"/>
            <a:ext cx="10287072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esenberg SJ 513 Arlington Torpedo Sedan ''Twenty Grand'' 19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>
            <a:off x="4572000" y="0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0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572000" y="1714488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1714488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572000" y="3786166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0" y="3786166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0" y="6119336"/>
            <a:ext cx="542928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Torpedo Sedan ''Twenty Grand'' 1933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1934 Aubur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0485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>
            <a:off x="428596" y="6143644"/>
            <a:ext cx="2500330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Auburn   1934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338551" y="2624543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7385277" y="2553105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232920" y="2553106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6805217" y="2553105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1018771" y="2624542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1590242" y="2553105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6242269" y="2481668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5662209" y="2481668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2518969" y="2624543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3090440" y="2553106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5027823" y="2553105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4447763" y="2553105"/>
            <a:ext cx="2097275" cy="1420172"/>
          </a:xfrm>
          <a:prstGeom prst="triangle">
            <a:avLst/>
          </a:prstGeom>
          <a:gradFill flip="none" rotWithShape="1">
            <a:gsLst>
              <a:gs pos="2900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  <p:bldP spid="6" grpId="1" animBg="1"/>
      <p:bldP spid="6" grpId="2" animBg="1"/>
      <p:bldP spid="6" grpId="3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4 Packard Twelve Phaeton Cabriolé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57190" y="178595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178595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214554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929586" y="2214554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71604" y="307181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142976" y="271462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429520" y="2786082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000892" y="3214686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64" y="364333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4071942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14678" y="492919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457200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572264" y="3786214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421481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570" y="4786346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214942" y="521495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786314" y="5643602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429124" y="6072206"/>
            <a:ext cx="357158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071934" y="6072206"/>
            <a:ext cx="357190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128586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15404" y="135729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0" y="6027003"/>
            <a:ext cx="614363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Packard Twelve Phaeton </a:t>
            </a:r>
            <a:r>
              <a:rPr lang="en-U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Cabriolé</a:t>
            </a:r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1934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5000"/>
                            </p:stCondLst>
                            <p:childTnLst>
                              <p:par>
                                <p:cTn id="2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30" grpId="0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trô 1935 Packard Twelve Convertible sed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685800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800" dirty="0"/>
          </a:p>
        </p:txBody>
      </p:sp>
      <p:sp>
        <p:nvSpPr>
          <p:cNvPr id="8" name="7 Rombo"/>
          <p:cNvSpPr/>
          <p:nvPr/>
        </p:nvSpPr>
        <p:spPr>
          <a:xfrm>
            <a:off x="0" y="571480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85786" y="500042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643042" y="500042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643174" y="500042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571868" y="500042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429124" y="500042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5286380" y="428604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072198" y="500042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929454" y="428604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715272" y="428604"/>
            <a:ext cx="1428728" cy="5143536"/>
          </a:xfrm>
          <a:prstGeom prst="diamond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0" y="5842337"/>
            <a:ext cx="3548536" cy="138499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Packard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Twelve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Convertible sedan   1935</a:t>
            </a:r>
          </a:p>
          <a:p>
            <a:pPr algn="ctr"/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14346" y="0"/>
            <a:ext cx="9358346" cy="728665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000"/>
                            </p:stCondLst>
                            <p:childTnLst>
                              <p:par>
                                <p:cTn id="1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trô 1935 Packard Twelve Dual Cowl Sport Phae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28596" y="90011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3286124"/>
            <a:ext cx="4117139" cy="71438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9746">
            <a:off x="-67369" y="2629038"/>
            <a:ext cx="4449191" cy="77027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19102">
            <a:off x="-101921" y="3842266"/>
            <a:ext cx="4464656" cy="88657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495058">
            <a:off x="-196196" y="2084008"/>
            <a:ext cx="4710730" cy="94886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825652">
            <a:off x="-297777" y="4450896"/>
            <a:ext cx="5042530" cy="124264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72925">
            <a:off x="-383235" y="1541320"/>
            <a:ext cx="5207833" cy="12502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275252">
            <a:off x="-558261" y="5004042"/>
            <a:ext cx="5611047" cy="110202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61232">
            <a:off x="3846102" y="4979250"/>
            <a:ext cx="5790750" cy="100138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608353" flipV="1">
            <a:off x="3927579" y="1433614"/>
            <a:ext cx="5595842" cy="119562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022499" flipV="1">
            <a:off x="4325167" y="1768359"/>
            <a:ext cx="5111598" cy="12809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744830">
            <a:off x="4052495" y="4492525"/>
            <a:ext cx="5578813" cy="102834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916112">
            <a:off x="4417604" y="2495840"/>
            <a:ext cx="4790650" cy="84148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9746">
            <a:off x="4305752" y="3748383"/>
            <a:ext cx="5195750" cy="106027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429124" y="3000372"/>
            <a:ext cx="4714876" cy="71438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6096691" y="5657671"/>
            <a:ext cx="3047309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Twelve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Dual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Cowl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Sport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Phaeton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1935</a:t>
            </a:r>
          </a:p>
          <a:p>
            <a:pPr algn="ctr"/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14338"/>
            <a:ext cx="9715568" cy="707233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dillac Retrô Cadillac V12 370-D Town Cabriolet 19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715008" y="5500702"/>
            <a:ext cx="3018327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Cadillac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V12 370-D 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Town Cabriolet -1935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Anillo"/>
          <p:cNvSpPr/>
          <p:nvPr/>
        </p:nvSpPr>
        <p:spPr>
          <a:xfrm>
            <a:off x="4643470" y="1142985"/>
            <a:ext cx="1285852" cy="3903036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357850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42942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357322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64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14644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86148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000528" y="1214422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00792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715172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15206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858148" y="1142984"/>
            <a:ext cx="1285852" cy="3857652"/>
          </a:xfrm>
          <a:prstGeom prst="donut">
            <a:avLst>
              <a:gd name="adj" fmla="val 2213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GATTI Retrô Italia 57SC Atlantic 1938 Lombar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500098" y="62150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500034" y="5929330"/>
            <a:ext cx="250029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t-IT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Bugatti 1938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50016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5842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4643438" y="0"/>
            <a:ext cx="4500562" cy="6858000"/>
          </a:xfrm>
          <a:prstGeom prst="chevron">
            <a:avLst>
              <a:gd name="adj" fmla="val 560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trô 1939 Delage D6-3L S 3 Litre Grand Pri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heurón"/>
          <p:cNvSpPr/>
          <p:nvPr/>
        </p:nvSpPr>
        <p:spPr>
          <a:xfrm rot="16200000">
            <a:off x="3357566" y="-3357566"/>
            <a:ext cx="2428868" cy="9144000"/>
          </a:xfrm>
          <a:prstGeom prst="chevron">
            <a:avLst>
              <a:gd name="adj" fmla="val 86568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357566" y="-2643210"/>
            <a:ext cx="2428868" cy="9144000"/>
          </a:xfrm>
          <a:prstGeom prst="chevron">
            <a:avLst>
              <a:gd name="adj" fmla="val 88254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57566" y="-1785930"/>
            <a:ext cx="2428868" cy="9144000"/>
          </a:xfrm>
          <a:prstGeom prst="chevron">
            <a:avLst>
              <a:gd name="adj" fmla="val 88254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-1071574"/>
            <a:ext cx="2428868" cy="9144000"/>
          </a:xfrm>
          <a:prstGeom prst="chevron">
            <a:avLst>
              <a:gd name="adj" fmla="val 89377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57566" y="-285756"/>
            <a:ext cx="2428868" cy="9144000"/>
          </a:xfrm>
          <a:prstGeom prst="chevron">
            <a:avLst>
              <a:gd name="adj" fmla="val 87130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357566" y="500038"/>
            <a:ext cx="2428868" cy="9144000"/>
          </a:xfrm>
          <a:prstGeom prst="chevron">
            <a:avLst>
              <a:gd name="adj" fmla="val 88815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357566" y="1357318"/>
            <a:ext cx="2428868" cy="9144000"/>
          </a:xfrm>
          <a:prstGeom prst="chevron">
            <a:avLst>
              <a:gd name="adj" fmla="val 89939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357566" y="2000260"/>
            <a:ext cx="2428868" cy="9144000"/>
          </a:xfrm>
          <a:prstGeom prst="chevron">
            <a:avLst>
              <a:gd name="adj" fmla="val 88815"/>
            </a:avLst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2319A9">
                  <a:shade val="67500"/>
                  <a:satMod val="115000"/>
                </a:srgbClr>
              </a:gs>
              <a:gs pos="100000">
                <a:srgbClr val="2319A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475117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Delage D6-3L S 3  Grand Prix  1939</a:t>
            </a:r>
            <a:endParaRPr lang="es-ES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0"/>
            <a:ext cx="9358346" cy="785815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ch 830 BL Cabriolet 19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5929330"/>
            <a:ext cx="220714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Cabriolet  1939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3357562"/>
            <a:ext cx="1285852" cy="107157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285852" y="2071678"/>
            <a:ext cx="1214414" cy="107157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85852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50033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2571736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385762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857620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5214942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572264" y="2071678"/>
            <a:ext cx="1214414" cy="107157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858148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5214942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6572264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7929586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lahaye 135 MS Grand Sport Roadster 19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6072206"/>
            <a:ext cx="378488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Grand Sport Roadster 1939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Lágrima"/>
          <p:cNvSpPr/>
          <p:nvPr/>
        </p:nvSpPr>
        <p:spPr>
          <a:xfrm rot="13600783">
            <a:off x="353008" y="2366750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74270">
            <a:off x="1286528" y="2299420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578309">
            <a:off x="2567554" y="2366749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660517">
            <a:off x="3709592" y="2365944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00783">
            <a:off x="4903924" y="2360581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474270">
            <a:off x="5837444" y="2293251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578309">
            <a:off x="7038652" y="2295310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660517">
            <a:off x="8267963" y="2294505"/>
            <a:ext cx="1752072" cy="1726433"/>
          </a:xfrm>
          <a:prstGeom prst="teardrop">
            <a:avLst/>
          </a:prstGeom>
          <a:gradFill flip="none" rotWithShape="1">
            <a:gsLst>
              <a:gs pos="55000">
                <a:srgbClr val="C00000"/>
              </a:gs>
              <a:gs pos="50000">
                <a:srgbClr val="F0E6AA">
                  <a:shade val="67500"/>
                  <a:satMod val="115000"/>
                </a:srgbClr>
              </a:gs>
              <a:gs pos="100000">
                <a:srgbClr val="F0E6A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10287072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trô 1940 Packard 180 Super Eight Convertib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143372" y="6000768"/>
            <a:ext cx="487774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Super Eight Convertible  -1940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Luna"/>
          <p:cNvSpPr/>
          <p:nvPr/>
        </p:nvSpPr>
        <p:spPr>
          <a:xfrm>
            <a:off x="4572000" y="0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0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grayscl/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572000" y="1714488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1714488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grayscl/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572000" y="3786166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grayscl/>
              <a:lum bright="3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0" y="3786166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grayscl/>
              <a:lum bright="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rd Deluxe 1940 Sedá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</p:spPr>
      </p:pic>
      <p:sp>
        <p:nvSpPr>
          <p:cNvPr id="5" name="4 Rectángulo"/>
          <p:cNvSpPr/>
          <p:nvPr/>
        </p:nvSpPr>
        <p:spPr>
          <a:xfrm>
            <a:off x="6072198" y="6143644"/>
            <a:ext cx="2498889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Ford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Deluxe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1940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338551" y="2624543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7385277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232920" y="2553106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6805217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1018771" y="2624542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1590242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6242269" y="2481668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5662209" y="2481668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2518969" y="2624543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3090440" y="2553106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5027823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4447763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0 Graham model 108 Sharkno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929330"/>
            <a:ext cx="344325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Graham model 108 1940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90" y="1785950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358214" y="1785950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85786" y="2214554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929586" y="2214554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71604" y="3071810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142976" y="2714620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429520" y="2786082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000892" y="3214686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00264" y="3643338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428860" y="4071942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214678" y="4929198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786050" y="4572008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72264" y="3786214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143636" y="4214818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643570" y="4786346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5214950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786314" y="5643602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429124" y="6072206"/>
            <a:ext cx="357158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643306" y="5429264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72206"/>
            <a:ext cx="357190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1285860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715404" y="1357298"/>
            <a:ext cx="428596" cy="785794"/>
          </a:xfrm>
          <a:prstGeom prst="rect">
            <a:avLst/>
          </a:prstGeom>
          <a:gradFill flip="none" rotWithShape="1">
            <a:gsLst>
              <a:gs pos="38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6000"/>
                            </p:stCondLst>
                            <p:childTnLst>
                              <p:par>
                                <p:cTn id="2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1 Packard 180 Super E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5929330"/>
            <a:ext cx="3065583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180 Super Eight  1941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Anillo"/>
          <p:cNvSpPr/>
          <p:nvPr/>
        </p:nvSpPr>
        <p:spPr>
          <a:xfrm>
            <a:off x="4643470" y="1142985"/>
            <a:ext cx="1285852" cy="3903036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357850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42942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357322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64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14644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86148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000528" y="1214422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00792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715172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15206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858148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9 Fiat 500 C Topol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786314" y="5929330"/>
            <a:ext cx="204286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Fiat 500 1949 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50016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5842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4643438" y="0"/>
            <a:ext cx="4500562" cy="6858000"/>
          </a:xfrm>
          <a:prstGeom prst="chevron">
            <a:avLst>
              <a:gd name="adj" fmla="val 560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nd Rover 195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</p:spPr>
      </p:pic>
      <p:sp>
        <p:nvSpPr>
          <p:cNvPr id="5" name="4 Rectángulo"/>
          <p:cNvSpPr/>
          <p:nvPr/>
        </p:nvSpPr>
        <p:spPr>
          <a:xfrm>
            <a:off x="5857884" y="5857892"/>
            <a:ext cx="246779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Land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Rover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1951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357566" y="-3357566"/>
            <a:ext cx="2428868" cy="9144000"/>
          </a:xfrm>
          <a:prstGeom prst="chevron">
            <a:avLst>
              <a:gd name="adj" fmla="val 8656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357566" y="-2643210"/>
            <a:ext cx="2428868" cy="9144000"/>
          </a:xfrm>
          <a:prstGeom prst="chevron">
            <a:avLst>
              <a:gd name="adj" fmla="val 88254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357566" y="-1785930"/>
            <a:ext cx="2428868" cy="9144000"/>
          </a:xfrm>
          <a:prstGeom prst="chevron">
            <a:avLst>
              <a:gd name="adj" fmla="val 88254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57566" y="-1071574"/>
            <a:ext cx="2428868" cy="9144000"/>
          </a:xfrm>
          <a:prstGeom prst="chevron">
            <a:avLst>
              <a:gd name="adj" fmla="val 8937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-285756"/>
            <a:ext cx="2428868" cy="9144000"/>
          </a:xfrm>
          <a:prstGeom prst="chevron">
            <a:avLst>
              <a:gd name="adj" fmla="val 87130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57566" y="500038"/>
            <a:ext cx="2428868" cy="9144000"/>
          </a:xfrm>
          <a:prstGeom prst="chevron">
            <a:avLst>
              <a:gd name="adj" fmla="val 88815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357566" y="1357318"/>
            <a:ext cx="2428868" cy="9144000"/>
          </a:xfrm>
          <a:prstGeom prst="chevron">
            <a:avLst>
              <a:gd name="adj" fmla="val 89939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357566" y="2000260"/>
            <a:ext cx="2428868" cy="9144000"/>
          </a:xfrm>
          <a:prstGeom prst="chevron">
            <a:avLst>
              <a:gd name="adj" fmla="val 88815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9358346" cy="792959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vette C1 Bubbletop 19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357950" y="6000768"/>
            <a:ext cx="213385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Corvette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1954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3357562"/>
            <a:ext cx="1285852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285852" y="2071678"/>
            <a:ext cx="1214414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85852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50033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2571736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385762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857620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5214942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572264" y="2071678"/>
            <a:ext cx="1214414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858148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5214942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6572264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7929586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54 Chevrolet Convertible in R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-928726" y="5357826"/>
            <a:ext cx="5429288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Chevrolet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Convertible 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1954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Lágrima"/>
          <p:cNvSpPr/>
          <p:nvPr/>
        </p:nvSpPr>
        <p:spPr>
          <a:xfrm rot="13600783">
            <a:off x="353008" y="2366750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474270">
            <a:off x="1286528" y="2299420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578309">
            <a:off x="2567554" y="2366749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660517">
            <a:off x="3709592" y="2365944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600783">
            <a:off x="4903924" y="2360581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474270">
            <a:off x="5837444" y="2293251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578309">
            <a:off x="7038652" y="2295310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660517">
            <a:off x="8267963" y="2294505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10287072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5 Flajole Forerunn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38129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6072206"/>
            <a:ext cx="3518079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Flajole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Forerunner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1955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Luna"/>
          <p:cNvSpPr/>
          <p:nvPr/>
        </p:nvSpPr>
        <p:spPr>
          <a:xfrm>
            <a:off x="4214810" y="0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357158" y="0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214810" y="1714488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57158" y="1714488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214810" y="3786166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357158" y="3786166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55 Buick Roadmast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85720" y="6215082"/>
            <a:ext cx="3459793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Buick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Roadmaster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1955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338551" y="2624543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7385277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232920" y="2553106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6805217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1018771" y="2624542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1590242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6242269" y="2481668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5662209" y="2481668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2518969" y="2624543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3090440" y="2553106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5027823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4447763" y="2553105"/>
            <a:ext cx="2097275" cy="1420172"/>
          </a:xfrm>
          <a:prstGeom prst="triangle">
            <a:avLst/>
          </a:prstGeom>
          <a:gradFill flip="none" rotWithShape="1">
            <a:gsLst>
              <a:gs pos="31000">
                <a:schemeClr val="bg1"/>
              </a:gs>
              <a:gs pos="50000">
                <a:srgbClr val="AEA07A">
                  <a:shade val="67500"/>
                  <a:satMod val="115000"/>
                </a:srgbClr>
              </a:gs>
              <a:gs pos="100000">
                <a:srgbClr val="AEA0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rcedes-Benz Retrô 220 SE Cabriolet 1956.jpg"/>
          <p:cNvPicPr>
            <a:picLocks noChangeAspect="1"/>
          </p:cNvPicPr>
          <p:nvPr/>
        </p:nvPicPr>
        <p:blipFill>
          <a:blip r:embed="rId3"/>
          <a:srcRect b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699274" y="6072206"/>
            <a:ext cx="3444726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Mercedes-Benz  220 SE  1956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90" y="1785950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358214" y="1785950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85786" y="2214554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929586" y="2214554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71604" y="3071810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142976" y="2714620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429520" y="2786082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000892" y="3214686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00264" y="3643338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428860" y="4071942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214678" y="4929198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786050" y="4572008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72264" y="3786214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143636" y="4214818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643570" y="4786346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5214950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786314" y="5643602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429124" y="6072206"/>
            <a:ext cx="357158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643306" y="5429264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72206"/>
            <a:ext cx="357190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1285860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715404" y="1357298"/>
            <a:ext cx="428596" cy="785794"/>
          </a:xfrm>
          <a:prstGeom prst="rect">
            <a:avLst/>
          </a:prstGeom>
          <a:gradFill flip="none" rotWithShape="1"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6000"/>
                            </p:stCondLst>
                            <p:childTnLst>
                              <p:par>
                                <p:cTn id="2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ontiac Chieftain 195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4 Rectángulo"/>
          <p:cNvSpPr/>
          <p:nvPr/>
        </p:nvSpPr>
        <p:spPr>
          <a:xfrm>
            <a:off x="5786446" y="6143644"/>
            <a:ext cx="3357554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Pontiac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Chieftain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1956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Anillo"/>
          <p:cNvSpPr/>
          <p:nvPr/>
        </p:nvSpPr>
        <p:spPr>
          <a:xfrm>
            <a:off x="4643470" y="1142985"/>
            <a:ext cx="1285852" cy="3903036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357850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4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35732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64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14644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286148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00528" y="1214422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00079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71517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215206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858148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al-Ghia Convertible 19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857752" y="6072206"/>
            <a:ext cx="3274038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Dual-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Ghia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Convertible 1957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50016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5842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4643438" y="0"/>
            <a:ext cx="4500562" cy="6858000"/>
          </a:xfrm>
          <a:prstGeom prst="chevron">
            <a:avLst>
              <a:gd name="adj" fmla="val 560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 animBg="1"/>
      <p:bldP spid="1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udebaker 19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357950" y="6072206"/>
            <a:ext cx="2405787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studebaker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1957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357566" y="-3357566"/>
            <a:ext cx="2428868" cy="9144000"/>
          </a:xfrm>
          <a:prstGeom prst="chevron">
            <a:avLst>
              <a:gd name="adj" fmla="val 86568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57566" y="-2643210"/>
            <a:ext cx="2428868" cy="9144000"/>
          </a:xfrm>
          <a:prstGeom prst="chevron">
            <a:avLst>
              <a:gd name="adj" fmla="val 8825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-1785930"/>
            <a:ext cx="2428868" cy="9144000"/>
          </a:xfrm>
          <a:prstGeom prst="chevron">
            <a:avLst>
              <a:gd name="adj" fmla="val 8825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57566" y="-1071574"/>
            <a:ext cx="2428868" cy="9144000"/>
          </a:xfrm>
          <a:prstGeom prst="chevron">
            <a:avLst>
              <a:gd name="adj" fmla="val 89377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357566" y="-285756"/>
            <a:ext cx="2428868" cy="9144000"/>
          </a:xfrm>
          <a:prstGeom prst="chevron">
            <a:avLst>
              <a:gd name="adj" fmla="val 87130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357566" y="500038"/>
            <a:ext cx="2428868" cy="9144000"/>
          </a:xfrm>
          <a:prstGeom prst="chevron">
            <a:avLst>
              <a:gd name="adj" fmla="val 88815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357566" y="1357318"/>
            <a:ext cx="2428868" cy="9144000"/>
          </a:xfrm>
          <a:prstGeom prst="chevron">
            <a:avLst>
              <a:gd name="adj" fmla="val 89939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357566" y="1928822"/>
            <a:ext cx="2428868" cy="9144000"/>
          </a:xfrm>
          <a:prstGeom prst="chevron">
            <a:avLst>
              <a:gd name="adj" fmla="val 88815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14346" y="0"/>
            <a:ext cx="9358346" cy="785815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BUICK 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240253" cy="6858000"/>
          </a:xfrm>
        </p:spPr>
      </p:pic>
      <p:sp>
        <p:nvSpPr>
          <p:cNvPr id="8" name="7 Rectángulo"/>
          <p:cNvSpPr/>
          <p:nvPr/>
        </p:nvSpPr>
        <p:spPr>
          <a:xfrm>
            <a:off x="500034" y="6143644"/>
            <a:ext cx="1478290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BUICK   1957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357562"/>
            <a:ext cx="1285852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285852" y="2071678"/>
            <a:ext cx="1214414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85852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50033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2571736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385762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857620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5214942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572264" y="2071678"/>
            <a:ext cx="1214414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858148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5214942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6572264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7929586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1B137F">
                  <a:shade val="67500"/>
                  <a:satMod val="115000"/>
                </a:srgbClr>
              </a:gs>
              <a:gs pos="100000">
                <a:srgbClr val="1B137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0"/>
            <a:ext cx="9644130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RD  5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7358082" y="6072206"/>
            <a:ext cx="1478033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FORD  1959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Lágrima"/>
          <p:cNvSpPr/>
          <p:nvPr/>
        </p:nvSpPr>
        <p:spPr>
          <a:xfrm rot="13600783">
            <a:off x="353008" y="2366750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474270">
            <a:off x="1286528" y="2299420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578309">
            <a:off x="2567554" y="2366749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660517">
            <a:off x="3709592" y="2365944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600783">
            <a:off x="4903924" y="2360581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474270">
            <a:off x="5837444" y="2293251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578309">
            <a:off x="7038652" y="2295310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660517">
            <a:off x="8267963" y="2294505"/>
            <a:ext cx="1752072" cy="1726433"/>
          </a:xfrm>
          <a:prstGeom prst="teardrop">
            <a:avLst/>
          </a:prstGeom>
          <a:gradFill flip="none" rotWithShape="1">
            <a:gsLst>
              <a:gs pos="42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10287072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vrolet, 1960, chev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428660" y="607220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 smtClean="0"/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6000768"/>
            <a:ext cx="2451953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Chevrolet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- 1960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Luna"/>
          <p:cNvSpPr/>
          <p:nvPr/>
        </p:nvSpPr>
        <p:spPr>
          <a:xfrm>
            <a:off x="4214810" y="0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357158" y="0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214810" y="1714488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57158" y="1714488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214810" y="3786190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357158" y="3786166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Volkswagen Escarabajo 196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5471" cy="6858000"/>
          </a:xfrm>
        </p:spPr>
      </p:pic>
      <p:sp>
        <p:nvSpPr>
          <p:cNvPr id="8" name="7 Rectángulo"/>
          <p:cNvSpPr/>
          <p:nvPr/>
        </p:nvSpPr>
        <p:spPr>
          <a:xfrm>
            <a:off x="5752431" y="6143644"/>
            <a:ext cx="3391569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Volkswagen Escarabajo 1961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338551" y="2624543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7385277" y="2553105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232920" y="2553106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6805217" y="2553105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1018771" y="2624542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1590242" y="2553105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6242269" y="2481668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5662209" y="2481668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2518969" y="2624543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3090440" y="2553106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5027823" y="2553105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4447763" y="2553105"/>
            <a:ext cx="2097275" cy="142017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on Martin Retrô 1961 DB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6143644"/>
            <a:ext cx="2672463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Aston Martin 1961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90" y="178595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358214" y="178595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85786" y="2214554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929586" y="2214554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71604" y="307181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142976" y="271462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429520" y="2786082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000892" y="3214686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00264" y="364333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428860" y="4071942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214678" y="492919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786050" y="457200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72264" y="3786214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143636" y="421481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643570" y="4786346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521495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786314" y="5643602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429124" y="6072206"/>
            <a:ext cx="357158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643306" y="5429264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72206"/>
            <a:ext cx="357190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1285860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715404" y="1357298"/>
            <a:ext cx="428596" cy="7857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6000"/>
                            </p:stCondLst>
                            <p:childTnLst>
                              <p:par>
                                <p:cTn id="2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rd Falcon 196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98634"/>
            <a:ext cx="9144000" cy="5060731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6357950" y="6215082"/>
            <a:ext cx="2080891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Ford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Falcon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1962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Anillo"/>
          <p:cNvSpPr/>
          <p:nvPr/>
        </p:nvSpPr>
        <p:spPr>
          <a:xfrm>
            <a:off x="4643470" y="1142985"/>
            <a:ext cx="1285852" cy="3903036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357850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4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35732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64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14644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286148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00528" y="1214422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00079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715172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215206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858148" y="1142984"/>
            <a:ext cx="1285852" cy="3857652"/>
          </a:xfrm>
          <a:prstGeom prst="donut">
            <a:avLst>
              <a:gd name="adj" fmla="val 22130"/>
            </a:avLst>
          </a:prstGeom>
          <a:gradFill>
            <a:gsLst>
              <a:gs pos="24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6000"/>
                            </p:stCondLst>
                            <p:childTnLst>
                              <p:par>
                                <p:cTn id="16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stin Healey 3000 19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428660" y="62150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6143644"/>
            <a:ext cx="4286248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Austin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Healey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1962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50016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5842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4643438" y="0"/>
            <a:ext cx="4500562" cy="6858000"/>
          </a:xfrm>
          <a:prstGeom prst="chevron">
            <a:avLst>
              <a:gd name="adj" fmla="val 5607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 animBg="1"/>
      <p:bldP spid="1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KA ESTANCIERA 196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428596" y="5929330"/>
            <a:ext cx="3063916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IKA ESTANCIERA 1963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357566" y="-3357566"/>
            <a:ext cx="2428868" cy="9144000"/>
          </a:xfrm>
          <a:prstGeom prst="chevron">
            <a:avLst>
              <a:gd name="adj" fmla="val 86568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357566" y="-2643210"/>
            <a:ext cx="2428868" cy="9144000"/>
          </a:xfrm>
          <a:prstGeom prst="chevron">
            <a:avLst>
              <a:gd name="adj" fmla="val 8825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57566" y="-1785930"/>
            <a:ext cx="2428868" cy="9144000"/>
          </a:xfrm>
          <a:prstGeom prst="chevron">
            <a:avLst>
              <a:gd name="adj" fmla="val 8825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357566" y="-1071574"/>
            <a:ext cx="2428868" cy="9144000"/>
          </a:xfrm>
          <a:prstGeom prst="chevron">
            <a:avLst>
              <a:gd name="adj" fmla="val 8937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57566" y="-285756"/>
            <a:ext cx="2428868" cy="9144000"/>
          </a:xfrm>
          <a:prstGeom prst="chevron">
            <a:avLst>
              <a:gd name="adj" fmla="val 8713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357566" y="500038"/>
            <a:ext cx="2428868" cy="9144000"/>
          </a:xfrm>
          <a:prstGeom prst="chevron">
            <a:avLst>
              <a:gd name="adj" fmla="val 88815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357566" y="1357318"/>
            <a:ext cx="2428868" cy="9144000"/>
          </a:xfrm>
          <a:prstGeom prst="chevron">
            <a:avLst>
              <a:gd name="adj" fmla="val 8993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357566" y="1928822"/>
            <a:ext cx="2428868" cy="9144000"/>
          </a:xfrm>
          <a:prstGeom prst="chevron">
            <a:avLst>
              <a:gd name="adj" fmla="val 88815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0"/>
            <a:ext cx="9358346" cy="785815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rd Retrô Mustang Shelby GT350 19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965"/>
            <a:ext cx="9144000" cy="5714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334780"/>
            <a:ext cx="282359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Ford  </a:t>
            </a:r>
            <a:r>
              <a:rPr lang="es-ES_tradnl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Mustang</a:t>
            </a:r>
            <a:r>
              <a:rPr lang="es-ES_tradnl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1967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3357562"/>
            <a:ext cx="1285852" cy="107157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285852" y="2071678"/>
            <a:ext cx="1214414" cy="10715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1285852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50033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571736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3857620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857620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214942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572264" y="2071678"/>
            <a:ext cx="1214414" cy="10715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7858148" y="2071678"/>
            <a:ext cx="1285852" cy="107157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5214942" y="3357562"/>
            <a:ext cx="1214446" cy="107157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6572264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7929586" y="3357562"/>
            <a:ext cx="1214414" cy="1071570"/>
          </a:xfrm>
          <a:prstGeom prst="flowChartMerg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000"/>
                            </p:stCondLst>
                            <p:childTnLst>
                              <p:par>
                                <p:cTn id="1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ntiac Retrô Carreteras FireBird 19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6072206"/>
            <a:ext cx="309988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Pontiac</a:t>
            </a:r>
            <a:r>
              <a:rPr lang="pt-BR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pt-B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FireBird</a:t>
            </a:r>
            <a:r>
              <a:rPr lang="pt-BR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1968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Lágrima"/>
          <p:cNvSpPr/>
          <p:nvPr/>
        </p:nvSpPr>
        <p:spPr>
          <a:xfrm rot="13600783">
            <a:off x="353008" y="2366750"/>
            <a:ext cx="1752072" cy="1726433"/>
          </a:xfrm>
          <a:prstGeom prst="teardrop">
            <a:avLst/>
          </a:prstGeom>
          <a:gradFill flip="none" rotWithShape="1">
            <a:gsLst>
              <a:gs pos="47000">
                <a:srgbClr val="FF00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474270">
            <a:off x="1286528" y="2299420"/>
            <a:ext cx="1752072" cy="1726433"/>
          </a:xfrm>
          <a:prstGeom prst="teardrop">
            <a:avLst/>
          </a:prstGeom>
          <a:gradFill flip="none" rotWithShape="1">
            <a:gsLst>
              <a:gs pos="47000">
                <a:srgbClr val="FF00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578309">
            <a:off x="2567554" y="2366749"/>
            <a:ext cx="1752072" cy="1726433"/>
          </a:xfrm>
          <a:prstGeom prst="teardrop">
            <a:avLst/>
          </a:prstGeom>
          <a:gradFill flip="none" rotWithShape="1">
            <a:gsLst>
              <a:gs pos="47000">
                <a:srgbClr val="FF00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660517">
            <a:off x="3709592" y="2365944"/>
            <a:ext cx="1752072" cy="1726433"/>
          </a:xfrm>
          <a:prstGeom prst="teardrop">
            <a:avLst/>
          </a:prstGeom>
          <a:gradFill flip="none" rotWithShape="1">
            <a:gsLst>
              <a:gs pos="47000">
                <a:srgbClr val="FF00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00783">
            <a:off x="4903924" y="2360581"/>
            <a:ext cx="1752072" cy="1726433"/>
          </a:xfrm>
          <a:prstGeom prst="teardrop">
            <a:avLst/>
          </a:prstGeom>
          <a:gradFill flip="none" rotWithShape="1">
            <a:gsLst>
              <a:gs pos="47000">
                <a:srgbClr val="FF00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474270">
            <a:off x="5837444" y="2293251"/>
            <a:ext cx="1752072" cy="1726433"/>
          </a:xfrm>
          <a:prstGeom prst="teardrop">
            <a:avLst/>
          </a:prstGeom>
          <a:gradFill flip="none" rotWithShape="1">
            <a:gsLst>
              <a:gs pos="47000">
                <a:srgbClr val="FF00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578309">
            <a:off x="7038652" y="2295310"/>
            <a:ext cx="1752072" cy="1726433"/>
          </a:xfrm>
          <a:prstGeom prst="teardrop">
            <a:avLst/>
          </a:prstGeom>
          <a:gradFill flip="none" rotWithShape="1">
            <a:gsLst>
              <a:gs pos="47000">
                <a:srgbClr val="FF00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660517">
            <a:off x="8267963" y="2294505"/>
            <a:ext cx="1752072" cy="1726433"/>
          </a:xfrm>
          <a:prstGeom prst="teardrop">
            <a:avLst/>
          </a:prstGeom>
          <a:gradFill flip="none" rotWithShape="1">
            <a:gsLst>
              <a:gs pos="47000">
                <a:srgbClr val="FF00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10287072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rd Retrô 1970 Mustang Mil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-500098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5000628" y="6000768"/>
            <a:ext cx="383989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Ford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Mustang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Milano  1970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Luna"/>
          <p:cNvSpPr/>
          <p:nvPr/>
        </p:nvSpPr>
        <p:spPr>
          <a:xfrm>
            <a:off x="4214810" y="0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57158" y="0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1714488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357158" y="1714488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4214810" y="3786190"/>
            <a:ext cx="4572000" cy="3071810"/>
          </a:xfrm>
          <a:prstGeom prst="moon">
            <a:avLst>
              <a:gd name="adj" fmla="val 23279"/>
            </a:avLst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357158" y="3786166"/>
            <a:ext cx="4500562" cy="3071834"/>
          </a:xfrm>
          <a:prstGeom prst="moon">
            <a:avLst>
              <a:gd name="adj" fmla="val 23681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trô Barracuda 19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71472" y="5857892"/>
            <a:ext cx="226504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Barracuda 1971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338551" y="2624543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7385277" y="2553105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232920" y="2553106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6805217" y="2553105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1018771" y="2624542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1590242" y="2553105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6242269" y="2481668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5662209" y="2481668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2518969" y="2624543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3090440" y="2553106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5027823" y="2553105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4447763" y="2553105"/>
            <a:ext cx="2097275" cy="1420172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odge GTX 197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142984"/>
            <a:ext cx="9144000" cy="4416574"/>
          </a:xfrm>
          <a:solidFill>
            <a:srgbClr val="E8AF20"/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5715016"/>
            <a:ext cx="2928926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Dodge GTX   1977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90" y="1785950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358214" y="1785950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85786" y="2214554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2214554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3071810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142976" y="2714620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429520" y="2786082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000892" y="3214686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00264" y="3643338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4071942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214678" y="4929198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572008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572264" y="3786214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143636" y="4214818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643570" y="4786346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42" y="5214950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786314" y="5643602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429124" y="6072206"/>
            <a:ext cx="357158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643306" y="5429264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071934" y="6072206"/>
            <a:ext cx="357190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1285860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15404" y="1357298"/>
            <a:ext cx="428596" cy="785794"/>
          </a:xfrm>
          <a:prstGeom prst="rect">
            <a:avLst/>
          </a:prstGeom>
          <a:solidFill>
            <a:srgbClr val="E8AF2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6000"/>
                            </p:stCondLst>
                            <p:childTnLst>
                              <p:par>
                                <p:cTn id="2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at 600 año 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</p:spPr>
      </p:pic>
      <p:sp>
        <p:nvSpPr>
          <p:cNvPr id="5" name="4 Rectángulo"/>
          <p:cNvSpPr/>
          <p:nvPr/>
        </p:nvSpPr>
        <p:spPr>
          <a:xfrm>
            <a:off x="6929454" y="6000768"/>
            <a:ext cx="222080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Fiat 600 año 78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Anillo"/>
          <p:cNvSpPr/>
          <p:nvPr/>
        </p:nvSpPr>
        <p:spPr>
          <a:xfrm>
            <a:off x="4643470" y="1142985"/>
            <a:ext cx="1285852" cy="3903036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357850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42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357322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64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14644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286148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00528" y="1214422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000792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715172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215206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858148" y="1142984"/>
            <a:ext cx="1285852" cy="3857652"/>
          </a:xfrm>
          <a:prstGeom prst="donut">
            <a:avLst>
              <a:gd name="adj" fmla="val 22130"/>
            </a:avLst>
          </a:prstGeom>
          <a:solidFill>
            <a:srgbClr val="AEA07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000"/>
                            </p:stCondLst>
                            <p:childTnLst>
                              <p:par>
                                <p:cTn id="17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30 Ford Tax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572528" y="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642939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72528" y="642939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71472" y="35716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072462" y="428604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929586" y="6000768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71472" y="6000768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142976" y="785794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500958" y="857232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142976" y="557214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358082" y="557214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714480" y="5143512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714480" y="1214422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929454" y="1214422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6786578" y="521495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285984" y="164305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214546" y="4714884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215074" y="4786322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357950" y="164305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2857488" y="2071678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5786446" y="2071678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2786050" y="428625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643570" y="428625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3428992" y="250030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3357554" y="3857628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214942" y="250030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072066" y="392906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000496" y="285749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2857496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000496" y="342900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4643438" y="3429000"/>
            <a:ext cx="571472" cy="4286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7F20E">
                  <a:shade val="67500"/>
                  <a:satMod val="115000"/>
                </a:srgbClr>
              </a:gs>
              <a:gs pos="100000">
                <a:srgbClr val="F7F20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4286256"/>
            <a:ext cx="2324100" cy="1476375"/>
          </a:xfrm>
          <a:prstGeom prst="rect">
            <a:avLst/>
          </a:prstGeom>
          <a:noFill/>
        </p:spPr>
      </p:pic>
      <p:sp>
        <p:nvSpPr>
          <p:cNvPr id="52" name="51 Rectángulo"/>
          <p:cNvSpPr/>
          <p:nvPr/>
        </p:nvSpPr>
        <p:spPr>
          <a:xfrm>
            <a:off x="-214346" y="0"/>
            <a:ext cx="9358346" cy="728665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230</Words>
  <Application>Microsoft Office PowerPoint</Application>
  <PresentationFormat>Presentación en pantalla (4:3)</PresentationFormat>
  <Paragraphs>79</Paragraphs>
  <Slides>56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157</cp:revision>
  <dcterms:created xsi:type="dcterms:W3CDTF">2014-05-15T17:43:01Z</dcterms:created>
  <dcterms:modified xsi:type="dcterms:W3CDTF">2014-05-17T16:05:56Z</dcterms:modified>
</cp:coreProperties>
</file>