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75"/>
  </p:notesMasterIdLst>
  <p:sldIdLst>
    <p:sldId id="335" r:id="rId3"/>
    <p:sldId id="256" r:id="rId4"/>
    <p:sldId id="333" r:id="rId5"/>
    <p:sldId id="258" r:id="rId6"/>
    <p:sldId id="299" r:id="rId7"/>
    <p:sldId id="298" r:id="rId8"/>
    <p:sldId id="296" r:id="rId9"/>
    <p:sldId id="287" r:id="rId10"/>
    <p:sldId id="300" r:id="rId11"/>
    <p:sldId id="297" r:id="rId12"/>
    <p:sldId id="295" r:id="rId13"/>
    <p:sldId id="294" r:id="rId14"/>
    <p:sldId id="293" r:id="rId15"/>
    <p:sldId id="290" r:id="rId16"/>
    <p:sldId id="289" r:id="rId17"/>
    <p:sldId id="269" r:id="rId18"/>
    <p:sldId id="288" r:id="rId19"/>
    <p:sldId id="286" r:id="rId20"/>
    <p:sldId id="285" r:id="rId21"/>
    <p:sldId id="284" r:id="rId22"/>
    <p:sldId id="283" r:id="rId23"/>
    <p:sldId id="280" r:id="rId24"/>
    <p:sldId id="264" r:id="rId25"/>
    <p:sldId id="278" r:id="rId26"/>
    <p:sldId id="265" r:id="rId27"/>
    <p:sldId id="281" r:id="rId28"/>
    <p:sldId id="276" r:id="rId29"/>
    <p:sldId id="275" r:id="rId30"/>
    <p:sldId id="279" r:id="rId31"/>
    <p:sldId id="277" r:id="rId32"/>
    <p:sldId id="274" r:id="rId33"/>
    <p:sldId id="273" r:id="rId34"/>
    <p:sldId id="272" r:id="rId35"/>
    <p:sldId id="262" r:id="rId36"/>
    <p:sldId id="267" r:id="rId37"/>
    <p:sldId id="266" r:id="rId38"/>
    <p:sldId id="271" r:id="rId39"/>
    <p:sldId id="261" r:id="rId40"/>
    <p:sldId id="260" r:id="rId41"/>
    <p:sldId id="268" r:id="rId42"/>
    <p:sldId id="309" r:id="rId43"/>
    <p:sldId id="308" r:id="rId44"/>
    <p:sldId id="306" r:id="rId45"/>
    <p:sldId id="305" r:id="rId46"/>
    <p:sldId id="307" r:id="rId47"/>
    <p:sldId id="304" r:id="rId48"/>
    <p:sldId id="259" r:id="rId49"/>
    <p:sldId id="302" r:id="rId50"/>
    <p:sldId id="303" r:id="rId51"/>
    <p:sldId id="257" r:id="rId52"/>
    <p:sldId id="311" r:id="rId53"/>
    <p:sldId id="312" r:id="rId54"/>
    <p:sldId id="301" r:id="rId55"/>
    <p:sldId id="315" r:id="rId56"/>
    <p:sldId id="310" r:id="rId57"/>
    <p:sldId id="327" r:id="rId58"/>
    <p:sldId id="320" r:id="rId59"/>
    <p:sldId id="319" r:id="rId60"/>
    <p:sldId id="318" r:id="rId61"/>
    <p:sldId id="317" r:id="rId62"/>
    <p:sldId id="324" r:id="rId63"/>
    <p:sldId id="322" r:id="rId64"/>
    <p:sldId id="329" r:id="rId65"/>
    <p:sldId id="326" r:id="rId66"/>
    <p:sldId id="325" r:id="rId67"/>
    <p:sldId id="331" r:id="rId68"/>
    <p:sldId id="332" r:id="rId69"/>
    <p:sldId id="316" r:id="rId70"/>
    <p:sldId id="321" r:id="rId71"/>
    <p:sldId id="328" r:id="rId72"/>
    <p:sldId id="291" r:id="rId73"/>
    <p:sldId id="334" r:id="rId7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ow2bWdIiwfwHjqIAyI29g" hashData="crTurRjWPkiSeIFTD1BOE3LLMv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000"/>
    <a:srgbClr val="FF2F2F"/>
    <a:srgbClr val="FF6600"/>
    <a:srgbClr val="FE0A0A"/>
    <a:srgbClr val="666699"/>
    <a:srgbClr val="8A0000"/>
    <a:srgbClr val="FE4848"/>
    <a:srgbClr val="FF8F8F"/>
    <a:srgbClr val="E60000"/>
    <a:srgbClr val="FF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54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9A81-6ACC-4C49-80CE-65AB0D4184C6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E5297-C3DA-498F-A47E-FED42FB627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E5297-C3DA-498F-A47E-FED42FB627D6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E5297-C3DA-498F-A47E-FED42FB627D6}" type="slidenum">
              <a:rPr lang="es-ES" smtClean="0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7F01F8-7C5A-4C00-AF55-0A01E00578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9F1B1-3DBA-45C6-B4ED-A0D44FF5321F}" type="datetimeFigureOut">
              <a:rPr lang="es-ES" smtClean="0"/>
              <a:pPr/>
              <a:t>01/01/2015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BF197-D953-4E43-ABC8-9241DA3023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308B2E-7A1C-4725-BD94-B57E21AD142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4.png"/><Relationship Id="rId7" Type="http://schemas.openxmlformats.org/officeDocument/2006/relationships/image" Target="../media/image7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26789" y="0"/>
            <a:ext cx="9170789" cy="6858000"/>
          </a:xfrm>
        </p:spPr>
      </p:pic>
      <p:sp>
        <p:nvSpPr>
          <p:cNvPr id="6" name="5 Cheurón"/>
          <p:cNvSpPr/>
          <p:nvPr/>
        </p:nvSpPr>
        <p:spPr>
          <a:xfrm rot="5400000" flipH="1">
            <a:off x="1119309" y="-1143001"/>
            <a:ext cx="6858001" cy="9144001"/>
          </a:xfrm>
          <a:prstGeom prst="chevron">
            <a:avLst>
              <a:gd name="adj" fmla="val 96635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1609171" y="-653140"/>
            <a:ext cx="5878279" cy="9144001"/>
          </a:xfrm>
          <a:prstGeom prst="chevron">
            <a:avLst>
              <a:gd name="adj" fmla="val 96938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099031" y="-163280"/>
            <a:ext cx="4898558" cy="9144001"/>
          </a:xfrm>
          <a:prstGeom prst="chevron">
            <a:avLst>
              <a:gd name="adj" fmla="val 95976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2448932" y="186621"/>
            <a:ext cx="4198757" cy="9144001"/>
          </a:xfrm>
          <a:prstGeom prst="chevron">
            <a:avLst>
              <a:gd name="adj" fmla="val 96114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2833810" y="571499"/>
            <a:ext cx="3429000" cy="9144001"/>
          </a:xfrm>
          <a:prstGeom prst="chevron">
            <a:avLst>
              <a:gd name="adj" fmla="val 95755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148733" y="886421"/>
            <a:ext cx="2799156" cy="9144001"/>
          </a:xfrm>
          <a:prstGeom prst="chevron">
            <a:avLst>
              <a:gd name="adj" fmla="val 94384"/>
            </a:avLst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 rot="20711972">
            <a:off x="1158820" y="142619"/>
            <a:ext cx="3571868" cy="60016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C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Ó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C</a:t>
            </a:r>
            <a:endParaRPr lang="es-ES_tradnl" sz="4800" b="1" dirty="0" smtClean="0">
              <a:ln w="19050"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35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T</a:t>
            </a:r>
            <a:endParaRPr lang="es-ES_tradnl" sz="4800" b="1" dirty="0" smtClean="0">
              <a:ln w="19050"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35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L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S</a:t>
            </a:r>
            <a:endParaRPr lang="es-ES" sz="4800" b="1" dirty="0">
              <a:ln w="19050"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 rot="1281558">
            <a:off x="7285285" y="-344912"/>
            <a:ext cx="606256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T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R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O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P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I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C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A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L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</a:p>
          <a:p>
            <a:r>
              <a:rPr lang="es-ES_tradnl" sz="4800" b="1" dirty="0" smtClean="0">
                <a:ln w="1905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35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S</a:t>
            </a:r>
            <a:endParaRPr lang="es-ES" sz="4800" b="1" dirty="0">
              <a:ln w="19050"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35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pic>
        <p:nvPicPr>
          <p:cNvPr id="12" name="3 Marcador de contenido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23000">
    <p:sndAc>
      <p:stSnd loop="1">
        <p:snd r:embed="rId2" name="The Beach Boys - Koko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400"/>
                            </p:stCondLst>
                            <p:childTnLst>
                              <p:par>
                                <p:cTn id="8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3714744" y="0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84ECDB">
                  <a:shade val="30000"/>
                  <a:satMod val="115000"/>
                </a:srgbClr>
              </a:gs>
              <a:gs pos="50000">
                <a:srgbClr val="84ECDB">
                  <a:shade val="67500"/>
                  <a:satMod val="115000"/>
                </a:srgbClr>
              </a:gs>
              <a:gs pos="100000">
                <a:srgbClr val="84ECD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4714876" y="0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FE0A0A">
                  <a:shade val="30000"/>
                  <a:satMod val="115000"/>
                </a:srgbClr>
              </a:gs>
              <a:gs pos="50000">
                <a:srgbClr val="FE0A0A">
                  <a:shade val="67500"/>
                  <a:satMod val="115000"/>
                </a:srgbClr>
              </a:gs>
              <a:gs pos="100000">
                <a:srgbClr val="FE0A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14744" y="1000108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84ECDB">
                  <a:shade val="30000"/>
                  <a:satMod val="115000"/>
                </a:srgbClr>
              </a:gs>
              <a:gs pos="50000">
                <a:srgbClr val="84ECDB">
                  <a:shade val="67500"/>
                  <a:satMod val="115000"/>
                </a:srgbClr>
              </a:gs>
              <a:gs pos="100000">
                <a:srgbClr val="84ECD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714876" y="1000108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FE0A0A">
                  <a:shade val="30000"/>
                  <a:satMod val="115000"/>
                </a:srgbClr>
              </a:gs>
              <a:gs pos="50000">
                <a:srgbClr val="FE0A0A">
                  <a:shade val="67500"/>
                  <a:satMod val="115000"/>
                </a:srgbClr>
              </a:gs>
              <a:gs pos="100000">
                <a:srgbClr val="FE0A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714744" y="2000240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84ECDB">
                  <a:shade val="30000"/>
                  <a:satMod val="115000"/>
                </a:srgbClr>
              </a:gs>
              <a:gs pos="50000">
                <a:srgbClr val="84ECDB">
                  <a:shade val="67500"/>
                  <a:satMod val="115000"/>
                </a:srgbClr>
              </a:gs>
              <a:gs pos="100000">
                <a:srgbClr val="84ECD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714876" y="2000240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FE0A0A">
                  <a:shade val="30000"/>
                  <a:satMod val="115000"/>
                </a:srgbClr>
              </a:gs>
              <a:gs pos="50000">
                <a:srgbClr val="FE0A0A">
                  <a:shade val="67500"/>
                  <a:satMod val="115000"/>
                </a:srgbClr>
              </a:gs>
              <a:gs pos="100000">
                <a:srgbClr val="FE0A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714744" y="3000372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84ECDB">
                  <a:shade val="30000"/>
                  <a:satMod val="115000"/>
                </a:srgbClr>
              </a:gs>
              <a:gs pos="50000">
                <a:srgbClr val="84ECDB">
                  <a:shade val="67500"/>
                  <a:satMod val="115000"/>
                </a:srgbClr>
              </a:gs>
              <a:gs pos="100000">
                <a:srgbClr val="84ECD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714876" y="3000372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FE0A0A">
                  <a:shade val="30000"/>
                  <a:satMod val="115000"/>
                </a:srgbClr>
              </a:gs>
              <a:gs pos="50000">
                <a:srgbClr val="FE0A0A">
                  <a:shade val="67500"/>
                  <a:satMod val="115000"/>
                </a:srgbClr>
              </a:gs>
              <a:gs pos="100000">
                <a:srgbClr val="FE0A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3714744" y="4000504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84ECDB">
                  <a:shade val="30000"/>
                  <a:satMod val="115000"/>
                </a:srgbClr>
              </a:gs>
              <a:gs pos="50000">
                <a:srgbClr val="84ECDB">
                  <a:shade val="67500"/>
                  <a:satMod val="115000"/>
                </a:srgbClr>
              </a:gs>
              <a:gs pos="100000">
                <a:srgbClr val="84ECD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714876" y="4000504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FE0A0A">
                  <a:shade val="30000"/>
                  <a:satMod val="115000"/>
                </a:srgbClr>
              </a:gs>
              <a:gs pos="50000">
                <a:srgbClr val="FE0A0A">
                  <a:shade val="67500"/>
                  <a:satMod val="115000"/>
                </a:srgbClr>
              </a:gs>
              <a:gs pos="100000">
                <a:srgbClr val="FE0A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714744" y="5000636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84ECDB">
                  <a:shade val="30000"/>
                  <a:satMod val="115000"/>
                </a:srgbClr>
              </a:gs>
              <a:gs pos="50000">
                <a:srgbClr val="84ECDB">
                  <a:shade val="67500"/>
                  <a:satMod val="115000"/>
                </a:srgbClr>
              </a:gs>
              <a:gs pos="100000">
                <a:srgbClr val="84ECD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4714876" y="5000636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FE0A0A">
                  <a:shade val="30000"/>
                  <a:satMod val="115000"/>
                </a:srgbClr>
              </a:gs>
              <a:gs pos="50000">
                <a:srgbClr val="FE0A0A">
                  <a:shade val="67500"/>
                  <a:satMod val="115000"/>
                </a:srgbClr>
              </a:gs>
              <a:gs pos="100000">
                <a:srgbClr val="FE0A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3714744" y="6000768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84ECDB">
                  <a:shade val="30000"/>
                  <a:satMod val="115000"/>
                </a:srgbClr>
              </a:gs>
              <a:gs pos="50000">
                <a:srgbClr val="84ECDB">
                  <a:shade val="67500"/>
                  <a:satMod val="115000"/>
                </a:srgbClr>
              </a:gs>
              <a:gs pos="100000">
                <a:srgbClr val="84ECDB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4714876" y="6000768"/>
            <a:ext cx="1000132" cy="857232"/>
          </a:xfrm>
          <a:prstGeom prst="frame">
            <a:avLst>
              <a:gd name="adj1" fmla="val 34723"/>
            </a:avLst>
          </a:prstGeom>
          <a:gradFill flip="none" rotWithShape="1">
            <a:gsLst>
              <a:gs pos="0">
                <a:srgbClr val="FE0A0A">
                  <a:shade val="30000"/>
                  <a:satMod val="115000"/>
                </a:srgbClr>
              </a:gs>
              <a:gs pos="50000">
                <a:srgbClr val="FE0A0A">
                  <a:shade val="67500"/>
                  <a:satMod val="115000"/>
                </a:srgbClr>
              </a:gs>
              <a:gs pos="100000">
                <a:srgbClr val="FE0A0A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Marco"/>
          <p:cNvSpPr/>
          <p:nvPr/>
        </p:nvSpPr>
        <p:spPr>
          <a:xfrm>
            <a:off x="0" y="0"/>
            <a:ext cx="1071538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8001024" y="0"/>
            <a:ext cx="1142976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071538" y="928670"/>
            <a:ext cx="1071570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000892" y="928670"/>
            <a:ext cx="1071538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71670" y="1928802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000760" y="1928802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071802" y="2857496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072066" y="3000372"/>
            <a:ext cx="1071538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143604" y="3929042"/>
            <a:ext cx="1071570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143736" y="4929174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8143868" y="5857868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2000232" y="3929066"/>
            <a:ext cx="1071538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1000100" y="4929198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0" y="5929306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5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071538" y="0"/>
            <a:ext cx="6858048" cy="6858000"/>
          </a:xfrm>
          <a:prstGeom prst="donut">
            <a:avLst>
              <a:gd name="adj" fmla="val 4234"/>
            </a:avLst>
          </a:prstGeom>
          <a:solidFill>
            <a:srgbClr val="004620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428728" y="357166"/>
            <a:ext cx="6143668" cy="6153168"/>
          </a:xfrm>
          <a:prstGeom prst="donut">
            <a:avLst>
              <a:gd name="adj" fmla="val 4234"/>
            </a:avLst>
          </a:prstGeom>
          <a:solidFill>
            <a:srgbClr val="007434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85918" y="714356"/>
            <a:ext cx="5429288" cy="5429288"/>
          </a:xfrm>
          <a:prstGeom prst="donut">
            <a:avLst>
              <a:gd name="adj" fmla="val 5285"/>
            </a:avLst>
          </a:prstGeom>
          <a:solidFill>
            <a:srgbClr val="008A3E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143108" y="1071546"/>
            <a:ext cx="4714908" cy="4714908"/>
          </a:xfrm>
          <a:prstGeom prst="donut">
            <a:avLst>
              <a:gd name="adj" fmla="val 6366"/>
            </a:avLst>
          </a:prstGeom>
          <a:solidFill>
            <a:srgbClr val="00D661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1428736"/>
            <a:ext cx="3929090" cy="4000528"/>
          </a:xfrm>
          <a:prstGeom prst="donut">
            <a:avLst>
              <a:gd name="adj" fmla="val 6658"/>
            </a:avLst>
          </a:prstGeom>
          <a:solidFill>
            <a:srgbClr val="2DFF8C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488" y="1785926"/>
            <a:ext cx="3214710" cy="3286148"/>
          </a:xfrm>
          <a:prstGeom prst="donut">
            <a:avLst>
              <a:gd name="adj" fmla="val 8436"/>
            </a:avLst>
          </a:prstGeom>
          <a:solidFill>
            <a:srgbClr val="ABFFD1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Marco"/>
          <p:cNvSpPr/>
          <p:nvPr/>
        </p:nvSpPr>
        <p:spPr>
          <a:xfrm>
            <a:off x="0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1143008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143008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2214546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3357554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2214546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3357554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500594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5643602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500594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643602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715140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7858148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6715140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7858148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Marco"/>
          <p:cNvSpPr/>
          <p:nvPr/>
        </p:nvSpPr>
        <p:spPr>
          <a:xfrm>
            <a:off x="285720" y="285728"/>
            <a:ext cx="8643998" cy="6357982"/>
          </a:xfrm>
          <a:prstGeom prst="frame">
            <a:avLst>
              <a:gd name="adj1" fmla="val 5309"/>
            </a:avLst>
          </a:prstGeom>
          <a:solidFill>
            <a:srgbClr val="92D05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857224" y="928670"/>
            <a:ext cx="7500990" cy="5143536"/>
          </a:xfrm>
          <a:prstGeom prst="frame">
            <a:avLst>
              <a:gd name="adj1" fmla="val 5880"/>
            </a:avLst>
          </a:prstGeom>
          <a:solidFill>
            <a:srgbClr val="00462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1357298"/>
            <a:ext cx="6643734" cy="4286280"/>
          </a:xfrm>
          <a:prstGeom prst="frame">
            <a:avLst>
              <a:gd name="adj1" fmla="val 6847"/>
            </a:avLst>
          </a:prstGeom>
          <a:solidFill>
            <a:srgbClr val="92D05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85918" y="1857364"/>
            <a:ext cx="5643602" cy="3286148"/>
          </a:xfrm>
          <a:prstGeom prst="frame">
            <a:avLst>
              <a:gd name="adj1" fmla="val 8987"/>
            </a:avLst>
          </a:prstGeom>
          <a:solidFill>
            <a:srgbClr val="00B05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285984" y="2285992"/>
            <a:ext cx="4714908" cy="2428892"/>
          </a:xfrm>
          <a:prstGeom prst="frame">
            <a:avLst>
              <a:gd name="adj1" fmla="val 12041"/>
            </a:avLst>
          </a:prstGeom>
          <a:solidFill>
            <a:srgbClr val="92D050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786050" y="2786058"/>
            <a:ext cx="3786214" cy="1500198"/>
          </a:xfrm>
          <a:prstGeom prst="frame">
            <a:avLst>
              <a:gd name="adj1" fmla="val 17225"/>
            </a:avLst>
          </a:prstGeom>
          <a:solidFill>
            <a:srgbClr val="007434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286116" y="3214686"/>
            <a:ext cx="2857520" cy="642942"/>
          </a:xfrm>
          <a:prstGeom prst="frame">
            <a:avLst>
              <a:gd name="adj1" fmla="val 38177"/>
            </a:avLst>
          </a:prstGeom>
          <a:solidFill>
            <a:schemeClr val="accent3">
              <a:lumMod val="60000"/>
              <a:lumOff val="4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18882773">
            <a:off x="2182121" y="1041500"/>
            <a:ext cx="4924131" cy="4777585"/>
          </a:xfrm>
          <a:prstGeom prst="frame">
            <a:avLst>
              <a:gd name="adj1" fmla="val 5453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18882773">
            <a:off x="3065539" y="1801449"/>
            <a:ext cx="3198210" cy="3224362"/>
          </a:xfrm>
          <a:prstGeom prst="frame">
            <a:avLst>
              <a:gd name="adj1" fmla="val 898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18882773">
            <a:off x="2558739" y="1404528"/>
            <a:ext cx="4187255" cy="4068681"/>
          </a:xfrm>
          <a:prstGeom prst="frame">
            <a:avLst>
              <a:gd name="adj1" fmla="val 6791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18882773">
            <a:off x="3562296" y="2237663"/>
            <a:ext cx="2235484" cy="2311238"/>
          </a:xfrm>
          <a:prstGeom prst="frame">
            <a:avLst>
              <a:gd name="adj1" fmla="val 13215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18882773">
            <a:off x="3907424" y="2664754"/>
            <a:ext cx="1472735" cy="1457053"/>
          </a:xfrm>
          <a:prstGeom prst="frame">
            <a:avLst>
              <a:gd name="adj1" fmla="val 13215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18882773">
            <a:off x="4187405" y="2976448"/>
            <a:ext cx="914376" cy="907463"/>
          </a:xfrm>
          <a:prstGeom prst="frame">
            <a:avLst>
              <a:gd name="adj1" fmla="val 28014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7" name="6 Marco"/>
          <p:cNvSpPr/>
          <p:nvPr/>
        </p:nvSpPr>
        <p:spPr>
          <a:xfrm>
            <a:off x="357158" y="535782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7158" y="442913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57158" y="3500438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7158" y="250030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57158" y="1500174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57158" y="50004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071670" y="535782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071670" y="442913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071670" y="3500438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2071670" y="250030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071670" y="1500174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2071670" y="50004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3714744" y="535782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714744" y="442913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3714744" y="3500438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3714744" y="250030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3714744" y="1500174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3714744" y="50004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5429256" y="535782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5429256" y="442913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5429256" y="3500438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5429256" y="250030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5429256" y="1500174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5429256" y="50004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arco"/>
          <p:cNvSpPr/>
          <p:nvPr/>
        </p:nvSpPr>
        <p:spPr>
          <a:xfrm>
            <a:off x="7143768" y="535782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arco"/>
          <p:cNvSpPr/>
          <p:nvPr/>
        </p:nvSpPr>
        <p:spPr>
          <a:xfrm>
            <a:off x="7143768" y="442913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Marco"/>
          <p:cNvSpPr/>
          <p:nvPr/>
        </p:nvSpPr>
        <p:spPr>
          <a:xfrm>
            <a:off x="7143768" y="3500438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Marco"/>
          <p:cNvSpPr/>
          <p:nvPr/>
        </p:nvSpPr>
        <p:spPr>
          <a:xfrm>
            <a:off x="7143768" y="2500306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Marco"/>
          <p:cNvSpPr/>
          <p:nvPr/>
        </p:nvSpPr>
        <p:spPr>
          <a:xfrm>
            <a:off x="7143768" y="1500174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Marco"/>
          <p:cNvSpPr/>
          <p:nvPr/>
        </p:nvSpPr>
        <p:spPr>
          <a:xfrm>
            <a:off x="7143768" y="500042"/>
            <a:ext cx="1571604" cy="1000108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1643050"/>
            <a:ext cx="1500198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786182" y="1643050"/>
            <a:ext cx="1500198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08" y="1643050"/>
            <a:ext cx="1500198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358082" y="1571612"/>
            <a:ext cx="1571636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7643802" y="1571612"/>
            <a:ext cx="1500198" cy="3500462"/>
          </a:xfrm>
          <a:prstGeom prst="moon">
            <a:avLst/>
          </a:prstGeom>
          <a:gradFill flip="none" rotWithShape="1">
            <a:gsLst>
              <a:gs pos="85000">
                <a:srgbClr val="ABFFD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5400000">
            <a:off x="2893217" y="-2893219"/>
            <a:ext cx="3357564" cy="9144001"/>
          </a:xfrm>
          <a:prstGeom prst="chevron">
            <a:avLst>
              <a:gd name="adj" fmla="val 92776"/>
            </a:avLst>
          </a:prstGeom>
          <a:solidFill>
            <a:srgbClr val="008A3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821780" y="535780"/>
            <a:ext cx="3500438" cy="9144001"/>
          </a:xfrm>
          <a:prstGeom prst="chevron">
            <a:avLst>
              <a:gd name="adj" fmla="val 92776"/>
            </a:avLst>
          </a:prstGeom>
          <a:solidFill>
            <a:srgbClr val="00743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178982" y="-3178982"/>
            <a:ext cx="2786035" cy="9144001"/>
          </a:xfrm>
          <a:prstGeom prst="chevron">
            <a:avLst>
              <a:gd name="adj" fmla="val 92776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464734" y="-3464734"/>
            <a:ext cx="2214531" cy="9144001"/>
          </a:xfrm>
          <a:prstGeom prst="chevron">
            <a:avLst>
              <a:gd name="adj" fmla="val 89335"/>
            </a:avLst>
          </a:prstGeom>
          <a:solidFill>
            <a:srgbClr val="008A3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32610" y="-3732610"/>
            <a:ext cx="1678780" cy="9144001"/>
          </a:xfrm>
          <a:prstGeom prst="chevron">
            <a:avLst>
              <a:gd name="adj" fmla="val 87102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946936" y="-3946936"/>
            <a:ext cx="1250128" cy="9144001"/>
          </a:xfrm>
          <a:prstGeom prst="chevron">
            <a:avLst>
              <a:gd name="adj" fmla="val 81007"/>
            </a:avLst>
          </a:prstGeom>
          <a:solidFill>
            <a:srgbClr val="008A3E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25543" y="-4125544"/>
            <a:ext cx="892913" cy="9144001"/>
          </a:xfrm>
          <a:prstGeom prst="chevron">
            <a:avLst>
              <a:gd name="adj" fmla="val 74607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071814" y="785813"/>
            <a:ext cx="3000372" cy="9144001"/>
          </a:xfrm>
          <a:prstGeom prst="chevron">
            <a:avLst>
              <a:gd name="adj" fmla="val 92776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321846" y="1035846"/>
            <a:ext cx="2500306" cy="9144001"/>
          </a:xfrm>
          <a:prstGeom prst="chevron">
            <a:avLst>
              <a:gd name="adj" fmla="val 90490"/>
            </a:avLst>
          </a:prstGeom>
          <a:solidFill>
            <a:srgbClr val="00743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500441" y="1214441"/>
            <a:ext cx="2143116" cy="9144001"/>
          </a:xfrm>
          <a:prstGeom prst="chevron">
            <a:avLst>
              <a:gd name="adj" fmla="val 91887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696890" y="1410890"/>
            <a:ext cx="1750219" cy="9144001"/>
          </a:xfrm>
          <a:prstGeom prst="chevron">
            <a:avLst>
              <a:gd name="adj" fmla="val 87334"/>
            </a:avLst>
          </a:prstGeom>
          <a:solidFill>
            <a:srgbClr val="007434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3857632" y="1571631"/>
            <a:ext cx="1428736" cy="9144001"/>
          </a:xfrm>
          <a:prstGeom prst="chevron">
            <a:avLst>
              <a:gd name="adj" fmla="val 86110"/>
            </a:avLst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7643834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28596" y="492919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215206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215206" y="500063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928662" y="442913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572264" y="9286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45005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72198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000760" y="40719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571604" y="392906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000232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42925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500694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6200000">
            <a:off x="-71454" y="192878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1142992" y="192878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2357438" y="192878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3643322" y="192878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857768" y="192878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6072214" y="192878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7286660" y="192878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-71454" y="378617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1142992" y="378617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2357438" y="378617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3643322" y="378617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6200000">
            <a:off x="4857768" y="378617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6200000">
            <a:off x="6072214" y="378617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6200000">
            <a:off x="7286660" y="378617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accent6">
                  <a:lumMod val="75000"/>
                  <a:alpha val="2300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Franja diagonal"/>
          <p:cNvSpPr/>
          <p:nvPr/>
        </p:nvSpPr>
        <p:spPr>
          <a:xfrm>
            <a:off x="5715007" y="785794"/>
            <a:ext cx="3501949" cy="2714644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4714876" y="774682"/>
            <a:ext cx="3429024" cy="2654318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3571868" y="785794"/>
            <a:ext cx="3356066" cy="2714644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2428860" y="785794"/>
            <a:ext cx="3429024" cy="2714644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1071538" y="796906"/>
            <a:ext cx="3574940" cy="2774970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>
            <a:off x="0" y="796906"/>
            <a:ext cx="3283108" cy="2774970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5400000">
            <a:off x="5750723" y="3107533"/>
            <a:ext cx="3214686" cy="3571868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>
            <a:off x="4641438" y="3216686"/>
            <a:ext cx="3429000" cy="3282124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>
            <a:off x="3569868" y="3073810"/>
            <a:ext cx="3357562" cy="3496438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>
            <a:off x="2426860" y="3145248"/>
            <a:ext cx="3357562" cy="3353562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>
            <a:off x="1033819" y="3180967"/>
            <a:ext cx="3357562" cy="3282124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rot="16200000">
            <a:off x="-73438" y="3288124"/>
            <a:ext cx="3286124" cy="3139248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928802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00100" y="1928802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928794" y="1928802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928894" y="1928802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857684" y="1928802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857784" y="1928802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86478" y="1928802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715140" y="1928802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572396" y="1928802"/>
            <a:ext cx="1571604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0" y="3786190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000100" y="3786190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1928794" y="3786190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2928894" y="3786190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3857684" y="3786190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4857784" y="3786190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786478" y="3786190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>
            <a:off x="6715140" y="3786190"/>
            <a:ext cx="1643042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7572396" y="3786190"/>
            <a:ext cx="1571604" cy="1500198"/>
          </a:xfrm>
          <a:prstGeom prst="moon">
            <a:avLst/>
          </a:prstGeom>
          <a:gradFill flip="none" rotWithShape="1">
            <a:gsLst>
              <a:gs pos="58000">
                <a:srgbClr val="FF0000"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5715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2866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42872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0023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00023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250029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07180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07180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86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57186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14337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14337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64343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464343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571500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8651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628651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8657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678657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35808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735808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858148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7858148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429652" y="2071678"/>
            <a:ext cx="428596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8429652" y="3357562"/>
            <a:ext cx="428628" cy="1143008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16200000">
            <a:off x="1125144" y="-1125144"/>
            <a:ext cx="6893716" cy="9144001"/>
          </a:xfrm>
          <a:prstGeom prst="chevron">
            <a:avLst>
              <a:gd name="adj" fmla="val 96421"/>
            </a:avLst>
          </a:prstGeom>
          <a:solidFill>
            <a:srgbClr val="FE484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785930" y="-500072"/>
            <a:ext cx="5572139" cy="9144001"/>
          </a:xfrm>
          <a:prstGeom prst="chevron">
            <a:avLst>
              <a:gd name="adj" fmla="val 9640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2214558" y="-71443"/>
            <a:ext cx="4714884" cy="9144001"/>
          </a:xfrm>
          <a:prstGeom prst="chevron">
            <a:avLst>
              <a:gd name="adj" fmla="val 95847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607468" y="321466"/>
            <a:ext cx="3929066" cy="9144001"/>
          </a:xfrm>
          <a:prstGeom prst="chevron">
            <a:avLst>
              <a:gd name="adj" fmla="val 9503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2928940" y="642938"/>
            <a:ext cx="3286123" cy="9144001"/>
          </a:xfrm>
          <a:prstGeom prst="chevron">
            <a:avLst>
              <a:gd name="adj" fmla="val 95323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250410" y="964409"/>
            <a:ext cx="2643181" cy="9144001"/>
          </a:xfrm>
          <a:prstGeom prst="chevron">
            <a:avLst>
              <a:gd name="adj" fmla="val 9430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882" y="1285879"/>
            <a:ext cx="2000240" cy="9144001"/>
          </a:xfrm>
          <a:prstGeom prst="chevron">
            <a:avLst>
              <a:gd name="adj" fmla="val 93253"/>
            </a:avLst>
          </a:prstGeom>
          <a:solidFill>
            <a:srgbClr val="00D66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911205" y="1625203"/>
            <a:ext cx="1321591" cy="9144001"/>
          </a:xfrm>
          <a:prstGeom prst="chevron">
            <a:avLst>
              <a:gd name="adj" fmla="val 89981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8075070">
            <a:off x="245634" y="1256643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43325" flipH="1" flipV="1">
            <a:off x="209184" y="3950788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75070">
            <a:off x="1586858" y="1328081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43325" flipH="1" flipV="1">
            <a:off x="1550408" y="4022226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75070">
            <a:off x="2889560" y="1329871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243325" flipH="1" flipV="1">
            <a:off x="2907730" y="4093664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75070">
            <a:off x="4175444" y="1329870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243325" flipH="1" flipV="1">
            <a:off x="4193615" y="4093664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75070">
            <a:off x="5461329" y="1401307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243325" flipH="1" flipV="1">
            <a:off x="5479499" y="4165101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075070">
            <a:off x="6675774" y="1401308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243325" flipH="1" flipV="1">
            <a:off x="6693945" y="4236541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8075070">
            <a:off x="7961658" y="1401308"/>
            <a:ext cx="1230403" cy="1206770"/>
          </a:xfrm>
          <a:prstGeom prst="teardrop">
            <a:avLst>
              <a:gd name="adj" fmla="val 174745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8243325" flipH="1" flipV="1">
            <a:off x="7979828" y="4236540"/>
            <a:ext cx="1181827" cy="1242440"/>
          </a:xfrm>
          <a:prstGeom prst="teardrop">
            <a:avLst>
              <a:gd name="adj" fmla="val 154814"/>
            </a:avLst>
          </a:prstGeom>
          <a:gradFill flip="none" rotWithShape="1">
            <a:gsLst>
              <a:gs pos="61000">
                <a:srgbClr val="00D66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000"/>
                            </p:stCondLst>
                            <p:childTnLst>
                              <p:par>
                                <p:cTn id="16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6200000">
            <a:off x="-71454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1142992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357438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3643322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857768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6072214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7286660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-71454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1142992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2357438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3643322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4857768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6200000">
            <a:off x="6072214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6200000">
            <a:off x="7286660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accent6">
                  <a:lumMod val="60000"/>
                  <a:lumOff val="40000"/>
                  <a:alpha val="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000"/>
                            </p:stCondLst>
                            <p:childTnLst>
                              <p:par>
                                <p:cTn id="15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5400000">
            <a:off x="2893217" y="-2893219"/>
            <a:ext cx="3357564" cy="9144001"/>
          </a:xfrm>
          <a:prstGeom prst="chevron">
            <a:avLst>
              <a:gd name="adj" fmla="val 9277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821780" y="535780"/>
            <a:ext cx="3500438" cy="9144001"/>
          </a:xfrm>
          <a:prstGeom prst="chevron">
            <a:avLst>
              <a:gd name="adj" fmla="val 9277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178982" y="-3178982"/>
            <a:ext cx="2786035" cy="9144001"/>
          </a:xfrm>
          <a:prstGeom prst="chevron">
            <a:avLst>
              <a:gd name="adj" fmla="val 9277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464734" y="-3464734"/>
            <a:ext cx="2214531" cy="9144001"/>
          </a:xfrm>
          <a:prstGeom prst="chevron">
            <a:avLst>
              <a:gd name="adj" fmla="val 89335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32610" y="-3732610"/>
            <a:ext cx="1678780" cy="9144001"/>
          </a:xfrm>
          <a:prstGeom prst="chevron">
            <a:avLst>
              <a:gd name="adj" fmla="val 8710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946936" y="-3946936"/>
            <a:ext cx="1250128" cy="9144001"/>
          </a:xfrm>
          <a:prstGeom prst="chevron">
            <a:avLst>
              <a:gd name="adj" fmla="val 8100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25543" y="-4125544"/>
            <a:ext cx="892913" cy="9144001"/>
          </a:xfrm>
          <a:prstGeom prst="chevron">
            <a:avLst>
              <a:gd name="adj" fmla="val 7460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071814" y="785813"/>
            <a:ext cx="3000372" cy="9144001"/>
          </a:xfrm>
          <a:prstGeom prst="chevron">
            <a:avLst>
              <a:gd name="adj" fmla="val 92776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321846" y="1035846"/>
            <a:ext cx="2500306" cy="9144001"/>
          </a:xfrm>
          <a:prstGeom prst="chevron">
            <a:avLst>
              <a:gd name="adj" fmla="val 9049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500441" y="1214441"/>
            <a:ext cx="2143116" cy="9144001"/>
          </a:xfrm>
          <a:prstGeom prst="chevron">
            <a:avLst>
              <a:gd name="adj" fmla="val 91887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696890" y="1410890"/>
            <a:ext cx="1750219" cy="9144001"/>
          </a:xfrm>
          <a:prstGeom prst="chevron">
            <a:avLst>
              <a:gd name="adj" fmla="val 87334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3857632" y="1571631"/>
            <a:ext cx="1428736" cy="9144001"/>
          </a:xfrm>
          <a:prstGeom prst="chevron">
            <a:avLst>
              <a:gd name="adj" fmla="val 8611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14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857520" y="250033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3214686"/>
            <a:ext cx="1500166" cy="1428760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214810" y="257174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143504" y="207167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715008" y="164305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357950" y="107154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7072330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3714744" y="4143380"/>
            <a:ext cx="1500166" cy="1428760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3643306" y="4857760"/>
            <a:ext cx="1500166" cy="1428760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3643306" y="5429240"/>
            <a:ext cx="1500166" cy="1428760"/>
          </a:xfrm>
          <a:prstGeom prst="donut">
            <a:avLst>
              <a:gd name="adj" fmla="val 13406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4000464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928894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571704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2071670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714448" cy="6858000"/>
          </a:xfrm>
          <a:prstGeom prst="chevron">
            <a:avLst>
              <a:gd name="adj" fmla="val 92222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1214382" cy="6858000"/>
          </a:xfrm>
          <a:prstGeom prst="chevron">
            <a:avLst>
              <a:gd name="adj" fmla="val 8745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072066" y="0"/>
            <a:ext cx="4071934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5643570" y="0"/>
            <a:ext cx="3500430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429520" y="0"/>
            <a:ext cx="1714480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flipH="1">
            <a:off x="7858148" y="0"/>
            <a:ext cx="1285852" cy="6858000"/>
          </a:xfrm>
          <a:prstGeom prst="chevron">
            <a:avLst>
              <a:gd name="adj" fmla="val 88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7000">
                <a:schemeClr val="tx1">
                  <a:alpha val="16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5400000" flipH="1">
            <a:off x="1119309" y="-1143001"/>
            <a:ext cx="6858001" cy="9144001"/>
          </a:xfrm>
          <a:prstGeom prst="chevron">
            <a:avLst>
              <a:gd name="adj" fmla="val 96635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1609171" y="-653140"/>
            <a:ext cx="5878279" cy="9144001"/>
          </a:xfrm>
          <a:prstGeom prst="chevron">
            <a:avLst>
              <a:gd name="adj" fmla="val 96938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2099031" y="-163280"/>
            <a:ext cx="4898558" cy="9144001"/>
          </a:xfrm>
          <a:prstGeom prst="chevron">
            <a:avLst>
              <a:gd name="adj" fmla="val 9597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2448932" y="186621"/>
            <a:ext cx="4198757" cy="9144001"/>
          </a:xfrm>
          <a:prstGeom prst="chevron">
            <a:avLst>
              <a:gd name="adj" fmla="val 96114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2833810" y="571499"/>
            <a:ext cx="3429000" cy="9144001"/>
          </a:xfrm>
          <a:prstGeom prst="chevron">
            <a:avLst>
              <a:gd name="adj" fmla="val 95755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148733" y="886421"/>
            <a:ext cx="2799156" cy="9144001"/>
          </a:xfrm>
          <a:prstGeom prst="chevron">
            <a:avLst>
              <a:gd name="adj" fmla="val 94384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12" name="11 Marco"/>
          <p:cNvSpPr/>
          <p:nvPr/>
        </p:nvSpPr>
        <p:spPr>
          <a:xfrm>
            <a:off x="0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0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142976" y="2428868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142976" y="3500438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2285984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3357554" y="3500438"/>
            <a:ext cx="121444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2285984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3428992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4572000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4572000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5714976" y="2428868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714976" y="3500438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857984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7929554" y="3500438"/>
            <a:ext cx="121444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6857984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8000992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>
            <a:off x="0" y="0"/>
            <a:ext cx="9144000" cy="6858000"/>
          </a:xfrm>
          <a:prstGeom prst="chevron">
            <a:avLst>
              <a:gd name="adj" fmla="val 127144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8000928" cy="6858000"/>
          </a:xfrm>
          <a:prstGeom prst="chevron">
            <a:avLst>
              <a:gd name="adj" fmla="val 11240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6857920" cy="6858000"/>
          </a:xfrm>
          <a:prstGeom prst="chevron">
            <a:avLst>
              <a:gd name="adj" fmla="val 9658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5857788" cy="6858000"/>
          </a:xfrm>
          <a:prstGeom prst="chevron">
            <a:avLst>
              <a:gd name="adj" fmla="val 9608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5143408" cy="6858000"/>
          </a:xfrm>
          <a:prstGeom prst="chevron">
            <a:avLst>
              <a:gd name="adj" fmla="val 94921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4143340" cy="6858000"/>
          </a:xfrm>
          <a:prstGeom prst="chevron">
            <a:avLst>
              <a:gd name="adj" fmla="val 9473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3428896" cy="6858000"/>
          </a:xfrm>
          <a:prstGeom prst="chevron">
            <a:avLst>
              <a:gd name="adj" fmla="val 94444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2428764" cy="6858000"/>
          </a:xfrm>
          <a:prstGeom prst="chevron">
            <a:avLst>
              <a:gd name="adj" fmla="val 9451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8596" y="492919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28662" y="442913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571604" y="392906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000232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643834" y="535782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15206" y="5000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15206" y="5000636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572264" y="9286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643702" y="4500570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072198" y="150017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000760" y="4071942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429256" y="1857364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500694" y="3500438"/>
            <a:ext cx="1500166" cy="1500174"/>
          </a:xfrm>
          <a:prstGeom prst="donut">
            <a:avLst>
              <a:gd name="adj" fmla="val 13406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1071538" y="0"/>
            <a:ext cx="6858048" cy="6858000"/>
          </a:xfrm>
          <a:prstGeom prst="donut">
            <a:avLst>
              <a:gd name="adj" fmla="val 4234"/>
            </a:avLst>
          </a:prstGeom>
          <a:solidFill>
            <a:srgbClr val="8A0000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357166"/>
            <a:ext cx="6143668" cy="6153168"/>
          </a:xfrm>
          <a:prstGeom prst="donut">
            <a:avLst>
              <a:gd name="adj" fmla="val 4234"/>
            </a:avLst>
          </a:prstGeom>
          <a:solidFill>
            <a:srgbClr val="C00000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85918" y="714356"/>
            <a:ext cx="5429288" cy="5429288"/>
          </a:xfrm>
          <a:prstGeom prst="donut">
            <a:avLst>
              <a:gd name="adj" fmla="val 5285"/>
            </a:avLst>
          </a:prstGeom>
          <a:solidFill>
            <a:srgbClr val="E60000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143108" y="1071546"/>
            <a:ext cx="4714908" cy="4714908"/>
          </a:xfrm>
          <a:prstGeom prst="donut">
            <a:avLst>
              <a:gd name="adj" fmla="val 6366"/>
            </a:avLst>
          </a:prstGeom>
          <a:solidFill>
            <a:srgbClr val="FF2F2F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00298" y="1428736"/>
            <a:ext cx="3929090" cy="4000528"/>
          </a:xfrm>
          <a:prstGeom prst="donut">
            <a:avLst>
              <a:gd name="adj" fmla="val 6658"/>
            </a:avLst>
          </a:prstGeom>
          <a:solidFill>
            <a:srgbClr val="8A0000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1785926"/>
            <a:ext cx="3214710" cy="3286148"/>
          </a:xfrm>
          <a:prstGeom prst="donut">
            <a:avLst>
              <a:gd name="adj" fmla="val 8436"/>
            </a:avLst>
          </a:prstGeom>
          <a:solidFill>
            <a:srgbClr val="F20000"/>
          </a:soli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4643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4950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4000464" cy="6858000"/>
          </a:xfrm>
          <a:prstGeom prst="chevron">
            <a:avLst>
              <a:gd name="adj" fmla="val 9476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3810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928894" cy="6858000"/>
          </a:xfrm>
          <a:prstGeom prst="chevron">
            <a:avLst>
              <a:gd name="adj" fmla="val 93810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571704" cy="6858000"/>
          </a:xfrm>
          <a:prstGeom prst="chevron">
            <a:avLst>
              <a:gd name="adj" fmla="val 93810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2071670" cy="6858000"/>
          </a:xfrm>
          <a:prstGeom prst="chevron">
            <a:avLst>
              <a:gd name="adj" fmla="val 93810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714448" cy="6858000"/>
          </a:xfrm>
          <a:prstGeom prst="chevron">
            <a:avLst>
              <a:gd name="adj" fmla="val 9222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1214382" cy="6858000"/>
          </a:xfrm>
          <a:prstGeom prst="chevron">
            <a:avLst>
              <a:gd name="adj" fmla="val 87450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072066" y="0"/>
            <a:ext cx="4071934" cy="6858000"/>
          </a:xfrm>
          <a:prstGeom prst="chevron">
            <a:avLst>
              <a:gd name="adj" fmla="val 93803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5643570" y="0"/>
            <a:ext cx="3500430" cy="6858000"/>
          </a:xfrm>
          <a:prstGeom prst="chevron">
            <a:avLst>
              <a:gd name="adj" fmla="val 93955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2867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92867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92867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429520" y="0"/>
            <a:ext cx="1714480" cy="6858000"/>
          </a:xfrm>
          <a:prstGeom prst="chevron">
            <a:avLst>
              <a:gd name="adj" fmla="val 92867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flipH="1">
            <a:off x="7858148" y="0"/>
            <a:ext cx="1285852" cy="6858000"/>
          </a:xfrm>
          <a:prstGeom prst="chevron">
            <a:avLst>
              <a:gd name="adj" fmla="val 88867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286644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7358082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143008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143008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14546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357554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14546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357554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500594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5643602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4500594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5643602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715140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858148" y="235743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6715140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7858148" y="3786190"/>
            <a:ext cx="1000132" cy="857232"/>
          </a:xfrm>
          <a:prstGeom prst="frame">
            <a:avLst>
              <a:gd name="adj1" fmla="val 34723"/>
            </a:avLst>
          </a:prstGeom>
          <a:solidFill>
            <a:srgbClr val="9A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5715007" y="785794"/>
            <a:ext cx="3501949" cy="271464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4714876" y="774682"/>
            <a:ext cx="3429024" cy="2654318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3571868" y="785794"/>
            <a:ext cx="3356066" cy="271464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2428860" y="785794"/>
            <a:ext cx="3429024" cy="271464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071538" y="796906"/>
            <a:ext cx="3574940" cy="2774970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0" y="796906"/>
            <a:ext cx="3283108" cy="2774970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400000">
            <a:off x="5750723" y="3107533"/>
            <a:ext cx="3214686" cy="3571868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>
            <a:off x="4641438" y="3216686"/>
            <a:ext cx="3429000" cy="328212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>
            <a:off x="3569868" y="3073810"/>
            <a:ext cx="3357562" cy="3496438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>
            <a:off x="2426860" y="3145248"/>
            <a:ext cx="3357562" cy="3353562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>
            <a:off x="1033819" y="3180967"/>
            <a:ext cx="3357562" cy="3282124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>
            <a:off x="-73438" y="3288124"/>
            <a:ext cx="3286124" cy="3139248"/>
          </a:xfrm>
          <a:prstGeom prst="diagStripe">
            <a:avLst>
              <a:gd name="adj" fmla="val 89716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4000464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928894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571704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071670" cy="6858000"/>
          </a:xfrm>
          <a:prstGeom prst="chevron">
            <a:avLst>
              <a:gd name="adj" fmla="val 9381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1714448" cy="6858000"/>
          </a:xfrm>
          <a:prstGeom prst="chevron">
            <a:avLst>
              <a:gd name="adj" fmla="val 92222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214382" cy="6858000"/>
          </a:xfrm>
          <a:prstGeom prst="chevron">
            <a:avLst>
              <a:gd name="adj" fmla="val 87450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072066" y="0"/>
            <a:ext cx="4071934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643570" y="0"/>
            <a:ext cx="3500430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7429520" y="0"/>
            <a:ext cx="1714480" cy="6858000"/>
          </a:xfrm>
          <a:prstGeom prst="chevron">
            <a:avLst>
              <a:gd name="adj" fmla="val 92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858148" y="0"/>
            <a:ext cx="1285852" cy="6858000"/>
          </a:xfrm>
          <a:prstGeom prst="chevron">
            <a:avLst>
              <a:gd name="adj" fmla="val 88867"/>
            </a:avLst>
          </a:prstGeom>
          <a:solidFill>
            <a:srgbClr val="FF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64000">
                <a:srgbClr val="FF0000">
                  <a:alpha val="52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5357826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4929198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928662" y="4429132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571604" y="3929066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000232" y="3500438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643834" y="5357826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215206" y="500042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215206" y="5000636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572264" y="928670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643702" y="4500570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6072198" y="1500174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000760" y="4071942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1857364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500694" y="3500438"/>
            <a:ext cx="1500166" cy="1500174"/>
          </a:xfrm>
          <a:prstGeom prst="donut">
            <a:avLst>
              <a:gd name="adj" fmla="val 1340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000"/>
                            </p:stCondLst>
                            <p:childTnLst>
                              <p:par>
                                <p:cTn id="20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142976" y="2428868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142976" y="3500438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85984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357554" y="3500438"/>
            <a:ext cx="121444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285984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428992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572000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572000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5714976" y="2428868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5714976" y="3500438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6857984" y="3500438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929554" y="3500438"/>
            <a:ext cx="121444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6857984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8000992" y="2428868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2893217" y="-2893219"/>
            <a:ext cx="3357564" cy="9144001"/>
          </a:xfrm>
          <a:prstGeom prst="chevron">
            <a:avLst>
              <a:gd name="adj" fmla="val 92776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821780" y="535780"/>
            <a:ext cx="3500438" cy="9144001"/>
          </a:xfrm>
          <a:prstGeom prst="chevron">
            <a:avLst>
              <a:gd name="adj" fmla="val 92776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178982" y="-3178982"/>
            <a:ext cx="2786035" cy="9144001"/>
          </a:xfrm>
          <a:prstGeom prst="chevron">
            <a:avLst>
              <a:gd name="adj" fmla="val 92776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464734" y="-3464734"/>
            <a:ext cx="2214531" cy="9144001"/>
          </a:xfrm>
          <a:prstGeom prst="chevron">
            <a:avLst>
              <a:gd name="adj" fmla="val 8933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732610" y="-3732610"/>
            <a:ext cx="1678780" cy="9144001"/>
          </a:xfrm>
          <a:prstGeom prst="chevron">
            <a:avLst>
              <a:gd name="adj" fmla="val 87102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946936" y="-3946936"/>
            <a:ext cx="1250128" cy="9144001"/>
          </a:xfrm>
          <a:prstGeom prst="chevron">
            <a:avLst>
              <a:gd name="adj" fmla="val 8100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125543" y="-4125544"/>
            <a:ext cx="892913" cy="9144001"/>
          </a:xfrm>
          <a:prstGeom prst="chevron">
            <a:avLst>
              <a:gd name="adj" fmla="val 7460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071814" y="785813"/>
            <a:ext cx="3000372" cy="9144001"/>
          </a:xfrm>
          <a:prstGeom prst="chevron">
            <a:avLst>
              <a:gd name="adj" fmla="val 92776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321846" y="1035846"/>
            <a:ext cx="2500306" cy="9144001"/>
          </a:xfrm>
          <a:prstGeom prst="chevron">
            <a:avLst>
              <a:gd name="adj" fmla="val 9049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500441" y="1214441"/>
            <a:ext cx="2143116" cy="9144001"/>
          </a:xfrm>
          <a:prstGeom prst="chevron">
            <a:avLst>
              <a:gd name="adj" fmla="val 9188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696890" y="1410890"/>
            <a:ext cx="1750219" cy="9144001"/>
          </a:xfrm>
          <a:prstGeom prst="chevron">
            <a:avLst>
              <a:gd name="adj" fmla="val 8733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857632" y="1571631"/>
            <a:ext cx="1428736" cy="9144001"/>
          </a:xfrm>
          <a:prstGeom prst="chevron">
            <a:avLst>
              <a:gd name="adj" fmla="val 8611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8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71670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286644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358082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 rot="16200000">
            <a:off x="-71454" y="1714472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1142992" y="1714472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2357438" y="1714472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3643322" y="1714472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857768" y="1714472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6072214" y="1714472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7286660" y="1714472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-71454" y="3571860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1142992" y="3571860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2357438" y="3571860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3643322" y="3571860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6200000">
            <a:off x="4857768" y="3571860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6200000">
            <a:off x="6072214" y="3571860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6200000">
            <a:off x="7286660" y="3571860"/>
            <a:ext cx="1857356" cy="1285884"/>
          </a:xfrm>
          <a:prstGeom prst="diamond">
            <a:avLst/>
          </a:prstGeom>
          <a:gradFill flip="none" rotWithShape="1">
            <a:gsLst>
              <a:gs pos="71000">
                <a:schemeClr val="accent5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000"/>
                            </p:stCondLst>
                            <p:childTnLst>
                              <p:par>
                                <p:cTn id="15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357158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28662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28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1428728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00232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000232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2500298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071802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071802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868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571868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143372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143372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643438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4643438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214942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Rectángulo"/>
          <p:cNvSpPr/>
          <p:nvPr/>
        </p:nvSpPr>
        <p:spPr>
          <a:xfrm>
            <a:off x="5214942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Rectángulo"/>
          <p:cNvSpPr/>
          <p:nvPr/>
        </p:nvSpPr>
        <p:spPr>
          <a:xfrm>
            <a:off x="5715008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286512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6286512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786578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Rectángulo"/>
          <p:cNvSpPr/>
          <p:nvPr/>
        </p:nvSpPr>
        <p:spPr>
          <a:xfrm>
            <a:off x="6786578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358082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7358082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858148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Rectángulo"/>
          <p:cNvSpPr/>
          <p:nvPr/>
        </p:nvSpPr>
        <p:spPr>
          <a:xfrm>
            <a:off x="7858148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429652" y="2071678"/>
            <a:ext cx="428596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Rectángulo"/>
          <p:cNvSpPr/>
          <p:nvPr/>
        </p:nvSpPr>
        <p:spPr>
          <a:xfrm>
            <a:off x="8429652" y="3357562"/>
            <a:ext cx="428628" cy="1143008"/>
          </a:xfrm>
          <a:prstGeom prst="rect">
            <a:avLst/>
          </a:prstGeom>
          <a:solidFill>
            <a:srgbClr val="00B0F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000"/>
                            </p:stCondLst>
                            <p:childTnLst>
                              <p:par>
                                <p:cTn id="1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7000">
                <a:srgbClr val="00D661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14 Cheurón"/>
          <p:cNvSpPr/>
          <p:nvPr/>
        </p:nvSpPr>
        <p:spPr>
          <a:xfrm rot="5400000" flipH="1">
            <a:off x="1119309" y="-1143001"/>
            <a:ext cx="6858001" cy="9144001"/>
          </a:xfrm>
          <a:prstGeom prst="chevron">
            <a:avLst>
              <a:gd name="adj" fmla="val 96635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1609171" y="-653140"/>
            <a:ext cx="5878279" cy="9144001"/>
          </a:xfrm>
          <a:prstGeom prst="chevron">
            <a:avLst>
              <a:gd name="adj" fmla="val 96938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2099031" y="-163280"/>
            <a:ext cx="4898558" cy="9144001"/>
          </a:xfrm>
          <a:prstGeom prst="chevron">
            <a:avLst>
              <a:gd name="adj" fmla="val 95976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2448932" y="186621"/>
            <a:ext cx="4198757" cy="9144001"/>
          </a:xfrm>
          <a:prstGeom prst="chevron">
            <a:avLst>
              <a:gd name="adj" fmla="val 96114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5400000" flipH="1">
            <a:off x="2833810" y="571499"/>
            <a:ext cx="3429000" cy="9144001"/>
          </a:xfrm>
          <a:prstGeom prst="chevron">
            <a:avLst>
              <a:gd name="adj" fmla="val 95755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5400000" flipH="1">
            <a:off x="3148733" y="886421"/>
            <a:ext cx="2799156" cy="9144001"/>
          </a:xfrm>
          <a:prstGeom prst="chevron">
            <a:avLst>
              <a:gd name="adj" fmla="val 94384"/>
            </a:avLst>
          </a:prstGeom>
          <a:solidFill>
            <a:srgbClr val="FE0A0A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Marco"/>
          <p:cNvSpPr/>
          <p:nvPr/>
        </p:nvSpPr>
        <p:spPr>
          <a:xfrm>
            <a:off x="285720" y="285728"/>
            <a:ext cx="8643998" cy="6357982"/>
          </a:xfrm>
          <a:prstGeom prst="frame">
            <a:avLst>
              <a:gd name="adj1" fmla="val 5309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857224" y="928670"/>
            <a:ext cx="7500990" cy="5143536"/>
          </a:xfrm>
          <a:prstGeom prst="frame">
            <a:avLst>
              <a:gd name="adj1" fmla="val 5880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1357298"/>
            <a:ext cx="6643734" cy="4286280"/>
          </a:xfrm>
          <a:prstGeom prst="frame">
            <a:avLst>
              <a:gd name="adj1" fmla="val 6847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785918" y="1857364"/>
            <a:ext cx="5643602" cy="3286148"/>
          </a:xfrm>
          <a:prstGeom prst="frame">
            <a:avLst>
              <a:gd name="adj1" fmla="val 8987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285984" y="2285992"/>
            <a:ext cx="4714908" cy="2428892"/>
          </a:xfrm>
          <a:prstGeom prst="frame">
            <a:avLst>
              <a:gd name="adj1" fmla="val 12041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786050" y="2786058"/>
            <a:ext cx="3786214" cy="1500198"/>
          </a:xfrm>
          <a:prstGeom prst="frame">
            <a:avLst>
              <a:gd name="adj1" fmla="val 17225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286116" y="3214686"/>
            <a:ext cx="2857520" cy="642942"/>
          </a:xfrm>
          <a:prstGeom prst="frame">
            <a:avLst>
              <a:gd name="adj1" fmla="val 38177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286644" y="1571612"/>
            <a:ext cx="1571636" cy="3500462"/>
          </a:xfrm>
          <a:prstGeom prst="moon">
            <a:avLst/>
          </a:prstGeom>
          <a:solidFill>
            <a:srgbClr val="CA95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7358082" y="1571612"/>
            <a:ext cx="1500198" cy="3500462"/>
          </a:xfrm>
          <a:prstGeom prst="moon">
            <a:avLst/>
          </a:prstGeom>
          <a:solidFill>
            <a:srgbClr val="FF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500966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0"/>
            <a:ext cx="1071538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001024" y="0"/>
            <a:ext cx="1142976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071538" y="928670"/>
            <a:ext cx="1071570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7000892" y="928670"/>
            <a:ext cx="1071538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071670" y="1928802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000760" y="1928802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071802" y="2857496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072066" y="3000372"/>
            <a:ext cx="1071538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143604" y="3929042"/>
            <a:ext cx="1071570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143736" y="4929174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143868" y="5857868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2000232" y="3929066"/>
            <a:ext cx="1071538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1000100" y="4929198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0" y="5929306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5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>
            <a:off x="5715007" y="785794"/>
            <a:ext cx="3501949" cy="2714644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4714876" y="774682"/>
            <a:ext cx="3429024" cy="2654318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3571868" y="785794"/>
            <a:ext cx="3356066" cy="2714644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2428860" y="785794"/>
            <a:ext cx="3429024" cy="2714644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1071538" y="796906"/>
            <a:ext cx="3574940" cy="2774970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>
            <a:off x="0" y="796906"/>
            <a:ext cx="3283108" cy="2774970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400000">
            <a:off x="5750723" y="3107533"/>
            <a:ext cx="3214686" cy="3571868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>
            <a:off x="4641438" y="3216686"/>
            <a:ext cx="3429000" cy="3282124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>
            <a:off x="3569868" y="3073810"/>
            <a:ext cx="3357562" cy="3496438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>
            <a:off x="2426860" y="3145248"/>
            <a:ext cx="3357562" cy="3353562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>
            <a:off x="1033819" y="3180967"/>
            <a:ext cx="3357562" cy="3282124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>
            <a:off x="-73438" y="3288124"/>
            <a:ext cx="3286124" cy="3139248"/>
          </a:xfrm>
          <a:prstGeom prst="diagStripe">
            <a:avLst>
              <a:gd name="adj" fmla="val 8971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071538" y="0"/>
            <a:ext cx="6858048" cy="6858000"/>
          </a:xfrm>
          <a:prstGeom prst="donut">
            <a:avLst>
              <a:gd name="adj" fmla="val 4234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428728" y="357166"/>
            <a:ext cx="6143668" cy="6153168"/>
          </a:xfrm>
          <a:prstGeom prst="donut">
            <a:avLst>
              <a:gd name="adj" fmla="val 4234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85918" y="714356"/>
            <a:ext cx="5429288" cy="5429288"/>
          </a:xfrm>
          <a:prstGeom prst="donut">
            <a:avLst>
              <a:gd name="adj" fmla="val 5285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143108" y="1071546"/>
            <a:ext cx="4714908" cy="4714908"/>
          </a:xfrm>
          <a:prstGeom prst="donut">
            <a:avLst>
              <a:gd name="adj" fmla="val 6366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1428736"/>
            <a:ext cx="3929090" cy="4000528"/>
          </a:xfrm>
          <a:prstGeom prst="donut">
            <a:avLst>
              <a:gd name="adj" fmla="val 6658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488" y="1785926"/>
            <a:ext cx="3214710" cy="3286148"/>
          </a:xfrm>
          <a:prstGeom prst="donut">
            <a:avLst>
              <a:gd name="adj" fmla="val 8436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>
            <a:off x="0" y="0"/>
            <a:ext cx="9144000" cy="6858000"/>
          </a:xfrm>
          <a:prstGeom prst="chevron">
            <a:avLst>
              <a:gd name="adj" fmla="val 127144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8000928" cy="6858000"/>
          </a:xfrm>
          <a:prstGeom prst="chevron">
            <a:avLst>
              <a:gd name="adj" fmla="val 11240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6857920" cy="6858000"/>
          </a:xfrm>
          <a:prstGeom prst="chevron">
            <a:avLst>
              <a:gd name="adj" fmla="val 96588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5857788" cy="6858000"/>
          </a:xfrm>
          <a:prstGeom prst="chevron">
            <a:avLst>
              <a:gd name="adj" fmla="val 96086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5143408" cy="6858000"/>
          </a:xfrm>
          <a:prstGeom prst="chevron">
            <a:avLst>
              <a:gd name="adj" fmla="val 94921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4143340" cy="6858000"/>
          </a:xfrm>
          <a:prstGeom prst="chevron">
            <a:avLst>
              <a:gd name="adj" fmla="val 9473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3428896" cy="6858000"/>
          </a:xfrm>
          <a:prstGeom prst="chevron">
            <a:avLst>
              <a:gd name="adj" fmla="val 94444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2428764" cy="6858000"/>
          </a:xfrm>
          <a:prstGeom prst="chevron">
            <a:avLst>
              <a:gd name="adj" fmla="val 94510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 rot="16200000">
            <a:off x="-71454" y="1714472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1142992" y="1714472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2357438" y="1714472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3643322" y="1714472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4857768" y="1714472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6072214" y="1714472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7286660" y="1714472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-71454" y="3571860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1142992" y="3571860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2357438" y="3571860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3643322" y="3571860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6200000">
            <a:off x="4857768" y="3571860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6200000">
            <a:off x="6072214" y="3571860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 rot="16200000">
            <a:off x="7286660" y="3571860"/>
            <a:ext cx="1857356" cy="1285884"/>
          </a:xfrm>
          <a:prstGeom prst="diamond">
            <a:avLst/>
          </a:prstGeom>
          <a:gradFill flip="none" rotWithShape="1">
            <a:gsLst>
              <a:gs pos="61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000"/>
                            </p:stCondLst>
                            <p:childTnLst>
                              <p:par>
                                <p:cTn id="15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0000">
                <a:srgbClr val="A603AB">
                  <a:alpha val="0"/>
                </a:srgbClr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1571612"/>
            <a:ext cx="1500198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286644" y="1571612"/>
            <a:ext cx="1571636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7358082" y="1571612"/>
            <a:ext cx="1500198" cy="3500462"/>
          </a:xfrm>
          <a:prstGeom prst="moon">
            <a:avLst/>
          </a:prstGeom>
          <a:gradFill flip="none" rotWithShape="1">
            <a:gsLst>
              <a:gs pos="71000">
                <a:srgbClr val="FFC0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5400000">
            <a:off x="2893217" y="-2893219"/>
            <a:ext cx="3357564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821780" y="535780"/>
            <a:ext cx="3500438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178982" y="-3178982"/>
            <a:ext cx="2786035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464734" y="-3464734"/>
            <a:ext cx="2214531" cy="9144001"/>
          </a:xfrm>
          <a:prstGeom prst="chevron">
            <a:avLst>
              <a:gd name="adj" fmla="val 89335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32610" y="-3732610"/>
            <a:ext cx="1678780" cy="9144001"/>
          </a:xfrm>
          <a:prstGeom prst="chevron">
            <a:avLst>
              <a:gd name="adj" fmla="val 87102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946936" y="-3946936"/>
            <a:ext cx="1250128" cy="9144001"/>
          </a:xfrm>
          <a:prstGeom prst="chevron">
            <a:avLst>
              <a:gd name="adj" fmla="val 8100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25543" y="-4125544"/>
            <a:ext cx="892913" cy="9144001"/>
          </a:xfrm>
          <a:prstGeom prst="chevron">
            <a:avLst>
              <a:gd name="adj" fmla="val 7460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071814" y="785813"/>
            <a:ext cx="3000372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321846" y="1035846"/>
            <a:ext cx="2500306" cy="9144001"/>
          </a:xfrm>
          <a:prstGeom prst="chevron">
            <a:avLst>
              <a:gd name="adj" fmla="val 9049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500441" y="1214441"/>
            <a:ext cx="2143116" cy="9144001"/>
          </a:xfrm>
          <a:prstGeom prst="chevron">
            <a:avLst>
              <a:gd name="adj" fmla="val 9188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696890" y="1410890"/>
            <a:ext cx="1750219" cy="9144001"/>
          </a:xfrm>
          <a:prstGeom prst="chevron">
            <a:avLst>
              <a:gd name="adj" fmla="val 87334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3857632" y="1571631"/>
            <a:ext cx="1428736" cy="9144001"/>
          </a:xfrm>
          <a:prstGeom prst="chevron">
            <a:avLst>
              <a:gd name="adj" fmla="val 8611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357158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62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928662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28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428728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00232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000232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2500298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71802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071802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571868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571868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143372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4143372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643438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4643438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42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Rectángulo"/>
          <p:cNvSpPr/>
          <p:nvPr/>
        </p:nvSpPr>
        <p:spPr>
          <a:xfrm>
            <a:off x="5214942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15008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Rectángulo"/>
          <p:cNvSpPr/>
          <p:nvPr/>
        </p:nvSpPr>
        <p:spPr>
          <a:xfrm>
            <a:off x="5715008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86512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Rectángulo"/>
          <p:cNvSpPr/>
          <p:nvPr/>
        </p:nvSpPr>
        <p:spPr>
          <a:xfrm>
            <a:off x="6286512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786578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6786578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358082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>
            <a:off x="7358082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858148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Rectángulo"/>
          <p:cNvSpPr/>
          <p:nvPr/>
        </p:nvSpPr>
        <p:spPr>
          <a:xfrm>
            <a:off x="7858148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429652" y="2071678"/>
            <a:ext cx="428596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Rectángulo"/>
          <p:cNvSpPr/>
          <p:nvPr/>
        </p:nvSpPr>
        <p:spPr>
          <a:xfrm>
            <a:off x="8429652" y="3357562"/>
            <a:ext cx="428628" cy="114300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3810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286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4000464" cy="6858000"/>
          </a:xfrm>
          <a:prstGeom prst="chevron">
            <a:avLst>
              <a:gd name="adj" fmla="val 93810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3810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928894" cy="6858000"/>
          </a:xfrm>
          <a:prstGeom prst="chevron">
            <a:avLst>
              <a:gd name="adj" fmla="val 93810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571704" cy="6858000"/>
          </a:xfrm>
          <a:prstGeom prst="chevron">
            <a:avLst>
              <a:gd name="adj" fmla="val 93810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2071670" cy="6858000"/>
          </a:xfrm>
          <a:prstGeom prst="chevron">
            <a:avLst>
              <a:gd name="adj" fmla="val 93810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714448" cy="6858000"/>
          </a:xfrm>
          <a:prstGeom prst="chevron">
            <a:avLst>
              <a:gd name="adj" fmla="val 92222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1214382" cy="6858000"/>
          </a:xfrm>
          <a:prstGeom prst="chevron">
            <a:avLst>
              <a:gd name="adj" fmla="val 87450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5072066" y="0"/>
            <a:ext cx="4071934" cy="6858000"/>
          </a:xfrm>
          <a:prstGeom prst="chevron">
            <a:avLst>
              <a:gd name="adj" fmla="val 9286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5643570" y="0"/>
            <a:ext cx="3500430" cy="6858000"/>
          </a:xfrm>
          <a:prstGeom prst="chevron">
            <a:avLst>
              <a:gd name="adj" fmla="val 9286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286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6572264" y="0"/>
            <a:ext cx="2571736" cy="6858000"/>
          </a:xfrm>
          <a:prstGeom prst="chevron">
            <a:avLst>
              <a:gd name="adj" fmla="val 9286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H="1">
            <a:off x="7000892" y="0"/>
            <a:ext cx="2143108" cy="6858000"/>
          </a:xfrm>
          <a:prstGeom prst="chevron">
            <a:avLst>
              <a:gd name="adj" fmla="val 9286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>
            <a:off x="7429520" y="0"/>
            <a:ext cx="1714480" cy="6858000"/>
          </a:xfrm>
          <a:prstGeom prst="chevron">
            <a:avLst>
              <a:gd name="adj" fmla="val 9286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flipH="1">
            <a:off x="7858148" y="0"/>
            <a:ext cx="1285852" cy="6858000"/>
          </a:xfrm>
          <a:prstGeom prst="chevron">
            <a:avLst>
              <a:gd name="adj" fmla="val 88867"/>
            </a:avLst>
          </a:prstGeom>
          <a:solidFill>
            <a:srgbClr val="FF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82000">
                <a:srgbClr val="00B0F0">
                  <a:shade val="30000"/>
                  <a:satMod val="115000"/>
                  <a:alpha val="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 rot="18882773">
            <a:off x="2182121" y="1041500"/>
            <a:ext cx="4924131" cy="4777585"/>
          </a:xfrm>
          <a:prstGeom prst="frame">
            <a:avLst>
              <a:gd name="adj1" fmla="val 5453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18882773">
            <a:off x="3065539" y="1801449"/>
            <a:ext cx="3198210" cy="3224362"/>
          </a:xfrm>
          <a:prstGeom prst="frame">
            <a:avLst>
              <a:gd name="adj1" fmla="val 8982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18882773">
            <a:off x="2558739" y="1404528"/>
            <a:ext cx="4187255" cy="4068681"/>
          </a:xfrm>
          <a:prstGeom prst="frame">
            <a:avLst>
              <a:gd name="adj1" fmla="val 6791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18882773">
            <a:off x="3562296" y="2237663"/>
            <a:ext cx="2235484" cy="2311238"/>
          </a:xfrm>
          <a:prstGeom prst="frame">
            <a:avLst>
              <a:gd name="adj1" fmla="val 13215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18882773">
            <a:off x="3907424" y="2664754"/>
            <a:ext cx="1472735" cy="1457053"/>
          </a:xfrm>
          <a:prstGeom prst="frame">
            <a:avLst>
              <a:gd name="adj1" fmla="val 13215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18882773">
            <a:off x="4187405" y="2976448"/>
            <a:ext cx="914376" cy="907463"/>
          </a:xfrm>
          <a:prstGeom prst="frame">
            <a:avLst>
              <a:gd name="adj1" fmla="val 28014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1071538" y="0"/>
            <a:ext cx="6858048" cy="6858000"/>
          </a:xfrm>
          <a:prstGeom prst="donut">
            <a:avLst>
              <a:gd name="adj" fmla="val 4234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428728" y="357166"/>
            <a:ext cx="6143668" cy="6153168"/>
          </a:xfrm>
          <a:prstGeom prst="donut">
            <a:avLst>
              <a:gd name="adj" fmla="val 4234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85918" y="714356"/>
            <a:ext cx="5429288" cy="5429288"/>
          </a:xfrm>
          <a:prstGeom prst="donut">
            <a:avLst>
              <a:gd name="adj" fmla="val 5285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143108" y="1071546"/>
            <a:ext cx="4714908" cy="4714908"/>
          </a:xfrm>
          <a:prstGeom prst="donut">
            <a:avLst>
              <a:gd name="adj" fmla="val 6366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1428736"/>
            <a:ext cx="3929090" cy="4000528"/>
          </a:xfrm>
          <a:prstGeom prst="donut">
            <a:avLst>
              <a:gd name="adj" fmla="val 6658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488" y="1785926"/>
            <a:ext cx="3214710" cy="3286148"/>
          </a:xfrm>
          <a:prstGeom prst="donut">
            <a:avLst>
              <a:gd name="adj" fmla="val 8436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286644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7358082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9144000" cy="6858000"/>
          </a:xfrm>
          <a:prstGeom prst="chevron">
            <a:avLst>
              <a:gd name="adj" fmla="val 127144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8000928" cy="6858000"/>
          </a:xfrm>
          <a:prstGeom prst="chevron">
            <a:avLst>
              <a:gd name="adj" fmla="val 112407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6857920" cy="6858000"/>
          </a:xfrm>
          <a:prstGeom prst="chevron">
            <a:avLst>
              <a:gd name="adj" fmla="val 96588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5857788" cy="6858000"/>
          </a:xfrm>
          <a:prstGeom prst="chevron">
            <a:avLst>
              <a:gd name="adj" fmla="val 96086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5143408" cy="6858000"/>
          </a:xfrm>
          <a:prstGeom prst="chevron">
            <a:avLst>
              <a:gd name="adj" fmla="val 94921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4143340" cy="6858000"/>
          </a:xfrm>
          <a:prstGeom prst="chevron">
            <a:avLst>
              <a:gd name="adj" fmla="val 9473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3428896" cy="6858000"/>
          </a:xfrm>
          <a:prstGeom prst="chevron">
            <a:avLst>
              <a:gd name="adj" fmla="val 94444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2428764" cy="6858000"/>
          </a:xfrm>
          <a:prstGeom prst="chevron">
            <a:avLst>
              <a:gd name="adj" fmla="val 94510"/>
            </a:avLst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5400000">
            <a:off x="2893217" y="-2893219"/>
            <a:ext cx="3357564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821780" y="535780"/>
            <a:ext cx="3500438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178982" y="-3178982"/>
            <a:ext cx="2786035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464734" y="-3464734"/>
            <a:ext cx="2214531" cy="9144001"/>
          </a:xfrm>
          <a:prstGeom prst="chevron">
            <a:avLst>
              <a:gd name="adj" fmla="val 89335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32610" y="-3732610"/>
            <a:ext cx="1678780" cy="9144001"/>
          </a:xfrm>
          <a:prstGeom prst="chevron">
            <a:avLst>
              <a:gd name="adj" fmla="val 87102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946936" y="-3946936"/>
            <a:ext cx="1250128" cy="9144001"/>
          </a:xfrm>
          <a:prstGeom prst="chevron">
            <a:avLst>
              <a:gd name="adj" fmla="val 8100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25543" y="-4125544"/>
            <a:ext cx="892913" cy="9144001"/>
          </a:xfrm>
          <a:prstGeom prst="chevron">
            <a:avLst>
              <a:gd name="adj" fmla="val 7460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071814" y="785813"/>
            <a:ext cx="3000372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321846" y="1035846"/>
            <a:ext cx="2500306" cy="9144001"/>
          </a:xfrm>
          <a:prstGeom prst="chevron">
            <a:avLst>
              <a:gd name="adj" fmla="val 9049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500441" y="1214441"/>
            <a:ext cx="2143116" cy="9144001"/>
          </a:xfrm>
          <a:prstGeom prst="chevron">
            <a:avLst>
              <a:gd name="adj" fmla="val 9188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696890" y="1410890"/>
            <a:ext cx="1750219" cy="9144001"/>
          </a:xfrm>
          <a:prstGeom prst="chevron">
            <a:avLst>
              <a:gd name="adj" fmla="val 87334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3857632" y="1571631"/>
            <a:ext cx="1428736" cy="9144001"/>
          </a:xfrm>
          <a:prstGeom prst="chevron">
            <a:avLst>
              <a:gd name="adj" fmla="val 8611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18882773">
            <a:off x="2182121" y="1041500"/>
            <a:ext cx="4924131" cy="4777585"/>
          </a:xfrm>
          <a:prstGeom prst="frame">
            <a:avLst>
              <a:gd name="adj1" fmla="val 5453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18882773">
            <a:off x="3065539" y="1801449"/>
            <a:ext cx="3198210" cy="3224362"/>
          </a:xfrm>
          <a:prstGeom prst="frame">
            <a:avLst>
              <a:gd name="adj1" fmla="val 8982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18882773">
            <a:off x="2558739" y="1404528"/>
            <a:ext cx="4187255" cy="4068681"/>
          </a:xfrm>
          <a:prstGeom prst="frame">
            <a:avLst>
              <a:gd name="adj1" fmla="val 6791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18882773">
            <a:off x="3562296" y="2237663"/>
            <a:ext cx="2235484" cy="2311238"/>
          </a:xfrm>
          <a:prstGeom prst="frame">
            <a:avLst>
              <a:gd name="adj1" fmla="val 13215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18882773">
            <a:off x="3907424" y="2664754"/>
            <a:ext cx="1472735" cy="1457053"/>
          </a:xfrm>
          <a:prstGeom prst="frame">
            <a:avLst>
              <a:gd name="adj1" fmla="val 13215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18882773">
            <a:off x="4187405" y="2976448"/>
            <a:ext cx="914376" cy="907463"/>
          </a:xfrm>
          <a:prstGeom prst="frame">
            <a:avLst>
              <a:gd name="adj1" fmla="val 28014"/>
            </a:avLst>
          </a:prstGeom>
          <a:gradFill flip="none" rotWithShape="1">
            <a:gsLst>
              <a:gs pos="88000">
                <a:srgbClr val="F2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071670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286644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7358082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764384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285720" y="285728"/>
            <a:ext cx="8643998" cy="6357982"/>
          </a:xfrm>
          <a:prstGeom prst="frame">
            <a:avLst>
              <a:gd name="adj1" fmla="val 5309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857224" y="928670"/>
            <a:ext cx="7500990" cy="5143536"/>
          </a:xfrm>
          <a:prstGeom prst="frame">
            <a:avLst>
              <a:gd name="adj1" fmla="val 5880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85852" y="1357298"/>
            <a:ext cx="6643734" cy="4286280"/>
          </a:xfrm>
          <a:prstGeom prst="frame">
            <a:avLst>
              <a:gd name="adj1" fmla="val 6847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85918" y="1857364"/>
            <a:ext cx="5643602" cy="3286148"/>
          </a:xfrm>
          <a:prstGeom prst="frame">
            <a:avLst>
              <a:gd name="adj1" fmla="val 8987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85984" y="2285992"/>
            <a:ext cx="4714908" cy="2428892"/>
          </a:xfrm>
          <a:prstGeom prst="frame">
            <a:avLst>
              <a:gd name="adj1" fmla="val 12041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786050" y="2786058"/>
            <a:ext cx="3786214" cy="1500198"/>
          </a:xfrm>
          <a:prstGeom prst="frame">
            <a:avLst>
              <a:gd name="adj1" fmla="val 17225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286116" y="3214686"/>
            <a:ext cx="2857520" cy="642942"/>
          </a:xfrm>
          <a:prstGeom prst="frame">
            <a:avLst>
              <a:gd name="adj1" fmla="val 38177"/>
            </a:avLst>
          </a:prstGeom>
          <a:gradFill flip="none" rotWithShape="1">
            <a:gsLst>
              <a:gs pos="90000">
                <a:srgbClr val="FE0A0A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1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Marco"/>
          <p:cNvSpPr/>
          <p:nvPr/>
        </p:nvSpPr>
        <p:spPr>
          <a:xfrm>
            <a:off x="0" y="0"/>
            <a:ext cx="1071538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8001024" y="0"/>
            <a:ext cx="1142976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071538" y="928670"/>
            <a:ext cx="1071570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000892" y="928670"/>
            <a:ext cx="1071538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71670" y="1928802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000760" y="1928802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071802" y="2857496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072066" y="3000372"/>
            <a:ext cx="1071538" cy="1000108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143604" y="3929042"/>
            <a:ext cx="1071570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143736" y="4929174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8143868" y="5857868"/>
            <a:ext cx="1000132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2000232" y="3929066"/>
            <a:ext cx="1071538" cy="1000132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1000100" y="4929198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0" y="5929306"/>
            <a:ext cx="1000100" cy="928694"/>
          </a:xfrm>
          <a:prstGeom prst="frame">
            <a:avLst>
              <a:gd name="adj1" fmla="val 25049"/>
            </a:avLst>
          </a:prstGeom>
          <a:solidFill>
            <a:srgbClr val="CC66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5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85720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50" y="1643050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71670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571868" y="1643050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3786182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286380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715008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286644" y="1571612"/>
            <a:ext cx="1571636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358082" y="1571612"/>
            <a:ext cx="1500198" cy="3500462"/>
          </a:xfrm>
          <a:prstGeom prst="moon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64384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5400000">
            <a:off x="2893217" y="-2893219"/>
            <a:ext cx="3357564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2821780" y="535780"/>
            <a:ext cx="3500438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178982" y="-3178982"/>
            <a:ext cx="2786035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464734" y="-3464734"/>
            <a:ext cx="2214531" cy="9144001"/>
          </a:xfrm>
          <a:prstGeom prst="chevron">
            <a:avLst>
              <a:gd name="adj" fmla="val 89335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32610" y="-3732610"/>
            <a:ext cx="1678780" cy="9144001"/>
          </a:xfrm>
          <a:prstGeom prst="chevron">
            <a:avLst>
              <a:gd name="adj" fmla="val 87102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946936" y="-3946936"/>
            <a:ext cx="1250128" cy="9144001"/>
          </a:xfrm>
          <a:prstGeom prst="chevron">
            <a:avLst>
              <a:gd name="adj" fmla="val 8100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125543" y="-4125544"/>
            <a:ext cx="892913" cy="9144001"/>
          </a:xfrm>
          <a:prstGeom prst="chevron">
            <a:avLst>
              <a:gd name="adj" fmla="val 7460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071814" y="785813"/>
            <a:ext cx="3000372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321846" y="1035846"/>
            <a:ext cx="2500306" cy="9144001"/>
          </a:xfrm>
          <a:prstGeom prst="chevron">
            <a:avLst>
              <a:gd name="adj" fmla="val 9049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3500441" y="1214441"/>
            <a:ext cx="2143116" cy="9144001"/>
          </a:xfrm>
          <a:prstGeom prst="chevron">
            <a:avLst>
              <a:gd name="adj" fmla="val 91887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5400000" flipH="1">
            <a:off x="3696890" y="1410890"/>
            <a:ext cx="1750219" cy="9144001"/>
          </a:xfrm>
          <a:prstGeom prst="chevron">
            <a:avLst>
              <a:gd name="adj" fmla="val 87334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 flipH="1">
            <a:off x="3857632" y="1571631"/>
            <a:ext cx="1428736" cy="9144001"/>
          </a:xfrm>
          <a:prstGeom prst="chevron">
            <a:avLst>
              <a:gd name="adj" fmla="val 86110"/>
            </a:avLst>
          </a:prstGeom>
          <a:gradFill flip="none" rotWithShape="1">
            <a:gsLst>
              <a:gs pos="0">
                <a:srgbClr val="FF66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3" presetClass="exit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8410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684298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2898744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71693">
            <a:off x="4398942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97912">
            <a:off x="5899140" y="3793845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7399338" y="3722407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43115" flipV="1">
            <a:off x="3768767" y="209578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601339" flipV="1">
            <a:off x="5260920" y="215890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6587826" y="2127554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400000" flipV="1">
            <a:off x="7989470" y="220485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2340007" y="2095782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5143115" flipV="1">
            <a:off x="839808" y="2167220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73000">
                <a:srgbClr val="FFFF00">
                  <a:alpha val="2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ombo"/>
          <p:cNvSpPr/>
          <p:nvPr/>
        </p:nvSpPr>
        <p:spPr>
          <a:xfrm rot="16200000">
            <a:off x="-71454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1142992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357438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3643322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4857768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6072214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7286660" y="1714472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-71454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1142992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2357438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3643322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4857768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 rot="16200000">
            <a:off x="6072214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 rot="16200000">
            <a:off x="7286660" y="3571860"/>
            <a:ext cx="1857356" cy="1285884"/>
          </a:xfrm>
          <a:prstGeom prst="diamond">
            <a:avLst/>
          </a:prstGeom>
          <a:gradFill flip="none" rotWithShape="1">
            <a:gsLst>
              <a:gs pos="63000">
                <a:schemeClr val="tx1">
                  <a:lumMod val="8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000"/>
                            </p:stCondLst>
                            <p:childTnLst>
                              <p:par>
                                <p:cTn id="15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 rot="5400000" flipH="1">
            <a:off x="1119309" y="-1143001"/>
            <a:ext cx="6858001" cy="9144001"/>
          </a:xfrm>
          <a:prstGeom prst="chevron">
            <a:avLst>
              <a:gd name="adj" fmla="val 96635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1609171" y="-653140"/>
            <a:ext cx="5878279" cy="9144001"/>
          </a:xfrm>
          <a:prstGeom prst="chevron">
            <a:avLst>
              <a:gd name="adj" fmla="val 96938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2099031" y="-163280"/>
            <a:ext cx="4898558" cy="9144001"/>
          </a:xfrm>
          <a:prstGeom prst="chevron">
            <a:avLst>
              <a:gd name="adj" fmla="val 95976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2448932" y="186621"/>
            <a:ext cx="4198757" cy="9144001"/>
          </a:xfrm>
          <a:prstGeom prst="chevron">
            <a:avLst>
              <a:gd name="adj" fmla="val 96114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2833810" y="571499"/>
            <a:ext cx="3429000" cy="9144001"/>
          </a:xfrm>
          <a:prstGeom prst="chevron">
            <a:avLst>
              <a:gd name="adj" fmla="val 95755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148733" y="886421"/>
            <a:ext cx="2799156" cy="9144001"/>
          </a:xfrm>
          <a:prstGeom prst="chevron">
            <a:avLst>
              <a:gd name="adj" fmla="val 94384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OCKTAIL - Piña Colad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571480"/>
            <a:ext cx="2314575" cy="3333750"/>
          </a:xfrm>
          <a:prstGeom prst="rect">
            <a:avLst/>
          </a:prstGeom>
        </p:spPr>
      </p:pic>
      <p:pic>
        <p:nvPicPr>
          <p:cNvPr id="8" name="7 Imagen" descr="chilen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1214422"/>
            <a:ext cx="3809524" cy="380952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 rot="20447661">
            <a:off x="6878197" y="4672359"/>
            <a:ext cx="1619354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4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Raquel</a:t>
            </a:r>
            <a:endParaRPr lang="es-ES" sz="4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28596" y="5643578"/>
            <a:ext cx="19873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Tema musical : </a:t>
            </a:r>
            <a:r>
              <a:rPr lang="es-ES_tradnl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kokomo</a:t>
            </a:r>
            <a:endParaRPr lang="es-ES_tradnl" sz="16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itchFamily="82" charset="0"/>
            </a:endParaRPr>
          </a:p>
          <a:p>
            <a:r>
              <a:rPr lang="es-ES_tradn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Interpreta : </a:t>
            </a:r>
            <a:r>
              <a:rPr lang="es-ES_tradnl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The</a:t>
            </a:r>
            <a:r>
              <a:rPr lang="es-ES_tradnl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 Beach  </a:t>
            </a:r>
            <a:r>
              <a:rPr lang="es-ES_tradnl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itchFamily="82" charset="0"/>
              </a:rPr>
              <a:t>Boys</a:t>
            </a:r>
            <a:endParaRPr lang="es-E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uice ITC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44444E-6 0 C 0.00104 0.04537 0.01093 0.08657 0.02795 0.11343 C 0.02795 0.11458 0.05503 0.15069 0.05503 0.14931 C 0.06996 0.16944 0.07899 0.19722 0.07899 0.22662 C 0.07899 0.28542 0.04392 0.33194 4.44444E-6 0.33333 C -0.04393 0.33194 -0.079 0.28542 -0.079 0.22662 C -0.079 0.19722 -0.06997 0.16944 -0.05504 0.14931 C -0.05504 0.15069 -0.02796 0.11458 -0.02796 0.11343 C -0.01094 0.08657 -0.00105 0.04537 4.44444E-6 0 Z " pathEditMode="relative" rAng="0" ptsTypes="fffffffff">
                                      <p:cBhvr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COCKTAILS  TROPICALE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-COCKTAILS  TROPICALES-</Template>
  <TotalTime>0</TotalTime>
  <Words>70</Words>
  <Application>Microsoft Office PowerPoint</Application>
  <PresentationFormat>Presentación en pantalla (4:3)</PresentationFormat>
  <Paragraphs>38</Paragraphs>
  <Slides>72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-COCKTAILS  TROPICALES-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2015-01-02T02:02:24Z</dcterms:created>
  <dcterms:modified xsi:type="dcterms:W3CDTF">2015-01-02T02:06:00Z</dcterms:modified>
</cp:coreProperties>
</file>