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73" r:id="rId3"/>
    <p:sldId id="326" r:id="rId4"/>
    <p:sldId id="327" r:id="rId5"/>
    <p:sldId id="280" r:id="rId6"/>
    <p:sldId id="278" r:id="rId7"/>
    <p:sldId id="318" r:id="rId8"/>
    <p:sldId id="328" r:id="rId9"/>
    <p:sldId id="283" r:id="rId10"/>
    <p:sldId id="276" r:id="rId11"/>
    <p:sldId id="284" r:id="rId12"/>
    <p:sldId id="329" r:id="rId13"/>
    <p:sldId id="292" r:id="rId14"/>
    <p:sldId id="281" r:id="rId15"/>
    <p:sldId id="279" r:id="rId16"/>
    <p:sldId id="331" r:id="rId17"/>
    <p:sldId id="274" r:id="rId18"/>
    <p:sldId id="277" r:id="rId19"/>
    <p:sldId id="332" r:id="rId20"/>
    <p:sldId id="275" r:id="rId21"/>
    <p:sldId id="268" r:id="rId22"/>
    <p:sldId id="330" r:id="rId23"/>
    <p:sldId id="272" r:id="rId24"/>
    <p:sldId id="267" r:id="rId25"/>
    <p:sldId id="271" r:id="rId26"/>
    <p:sldId id="270" r:id="rId27"/>
    <p:sldId id="269" r:id="rId28"/>
    <p:sldId id="266" r:id="rId29"/>
    <p:sldId id="265" r:id="rId30"/>
    <p:sldId id="264" r:id="rId31"/>
    <p:sldId id="263" r:id="rId32"/>
    <p:sldId id="262" r:id="rId33"/>
    <p:sldId id="261" r:id="rId34"/>
    <p:sldId id="260" r:id="rId35"/>
    <p:sldId id="259" r:id="rId36"/>
    <p:sldId id="293" r:id="rId37"/>
    <p:sldId id="298" r:id="rId38"/>
    <p:sldId id="296" r:id="rId39"/>
    <p:sldId id="289" r:id="rId40"/>
    <p:sldId id="294" r:id="rId41"/>
    <p:sldId id="291" r:id="rId42"/>
    <p:sldId id="290" r:id="rId43"/>
    <p:sldId id="288" r:id="rId44"/>
    <p:sldId id="287" r:id="rId45"/>
    <p:sldId id="311" r:id="rId46"/>
    <p:sldId id="286" r:id="rId47"/>
    <p:sldId id="307" r:id="rId48"/>
    <p:sldId id="312" r:id="rId49"/>
    <p:sldId id="310" r:id="rId50"/>
    <p:sldId id="309" r:id="rId51"/>
    <p:sldId id="306" r:id="rId52"/>
    <p:sldId id="308" r:id="rId53"/>
    <p:sldId id="305" r:id="rId54"/>
    <p:sldId id="302" r:id="rId55"/>
    <p:sldId id="301" r:id="rId56"/>
    <p:sldId id="300" r:id="rId57"/>
    <p:sldId id="319" r:id="rId58"/>
    <p:sldId id="258" r:id="rId59"/>
    <p:sldId id="325" r:id="rId60"/>
    <p:sldId id="324" r:id="rId61"/>
    <p:sldId id="317" r:id="rId62"/>
    <p:sldId id="323" r:id="rId63"/>
    <p:sldId id="322" r:id="rId64"/>
    <p:sldId id="321" r:id="rId65"/>
    <p:sldId id="320" r:id="rId66"/>
    <p:sldId id="285" r:id="rId67"/>
    <p:sldId id="282" r:id="rId68"/>
    <p:sldId id="333"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3FZO+SUwQfNusRxCrGyPA" hashData="m7aUFLJQeOtBqph2d88ccpN9y4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8"/>
    <a:srgbClr val="0033CC"/>
    <a:srgbClr val="FF6600"/>
    <a:srgbClr val="000099"/>
    <a:srgbClr val="700000"/>
    <a:srgbClr val="007E39"/>
    <a:srgbClr val="D05400"/>
    <a:srgbClr val="00D05E"/>
    <a:srgbClr val="996633"/>
    <a:srgbClr val="0022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9295" autoAdjust="0"/>
  </p:normalViewPr>
  <p:slideViewPr>
    <p:cSldViewPr>
      <p:cViewPr>
        <p:scale>
          <a:sx n="50" d="100"/>
          <a:sy n="50" d="100"/>
        </p:scale>
        <p:origin x="-600" y="-60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F7FF19-06E8-4030-B0D8-2C592A7C08AA}" type="datetimeFigureOut">
              <a:rPr lang="es-ES" smtClean="0"/>
              <a:pPr/>
              <a:t>24/01/2014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E2B4A25-E496-4687-9B47-EBDA40137727}"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86182AB-A786-45E6-8E6C-2DC1799FF31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F7FF19-06E8-4030-B0D8-2C592A7C08AA}" type="datetimeFigureOut">
              <a:rPr lang="es-ES" smtClean="0"/>
              <a:pPr/>
              <a:t>24/01/2014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2B4A25-E496-4687-9B47-EBDA4013772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12F4F65-FA9E-4833-B9AF-534180290E0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8.pn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0.png"/><Relationship Id="rId7" Type="http://schemas.openxmlformats.org/officeDocument/2006/relationships/image" Target="../media/image7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0068"/>
          </a:solidFill>
        </p:spPr>
        <p:txBody>
          <a:bodyPr/>
          <a:lstStyle/>
          <a:p>
            <a:endParaRPr lang="es-ES" dirty="0"/>
          </a:p>
        </p:txBody>
      </p:sp>
      <p:pic>
        <p:nvPicPr>
          <p:cNvPr id="6" name="5 Imagen" descr="6265097232_dc04e90930_z.jpg"/>
          <p:cNvPicPr>
            <a:picLocks noChangeAspect="1"/>
          </p:cNvPicPr>
          <p:nvPr/>
        </p:nvPicPr>
        <p:blipFill>
          <a:blip r:embed="rId3"/>
          <a:stretch>
            <a:fillRect/>
          </a:stretch>
        </p:blipFill>
        <p:spPr>
          <a:xfrm>
            <a:off x="0" y="0"/>
            <a:ext cx="9132109" cy="6858000"/>
          </a:xfrm>
          <a:prstGeom prst="rect">
            <a:avLst/>
          </a:prstGeom>
        </p:spPr>
      </p:pic>
      <p:pic>
        <p:nvPicPr>
          <p:cNvPr id="7" name="6 Imagen" descr="Logo-Cirque-du-Soleil.gif"/>
          <p:cNvPicPr>
            <a:picLocks noChangeAspect="1"/>
          </p:cNvPicPr>
          <p:nvPr/>
        </p:nvPicPr>
        <p:blipFill>
          <a:blip r:embed="rId4">
            <a:lum contrast="20000"/>
          </a:blip>
          <a:srcRect t="19864"/>
          <a:stretch>
            <a:fillRect/>
          </a:stretch>
        </p:blipFill>
        <p:spPr>
          <a:xfrm>
            <a:off x="2857488" y="1214422"/>
            <a:ext cx="3451577" cy="1792621"/>
          </a:xfrm>
          <a:prstGeom prst="rect">
            <a:avLst/>
          </a:prstGeom>
        </p:spPr>
      </p:pic>
      <p:sp>
        <p:nvSpPr>
          <p:cNvPr id="25" name="24 Paralelogramo"/>
          <p:cNvSpPr/>
          <p:nvPr/>
        </p:nvSpPr>
        <p:spPr>
          <a:xfrm>
            <a:off x="0"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00034"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1000132"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1500166"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2071702"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a:off x="2571736"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3071834"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a:off x="3571868"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4143404"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a:off x="4643438"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5143536"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a:off x="5643570"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6215106"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a:off x="6715140" y="1785926"/>
            <a:ext cx="1428728" cy="1428760"/>
          </a:xfrm>
          <a:prstGeom prst="parallelogram">
            <a:avLst>
              <a:gd name="adj" fmla="val 6879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7215238" y="1785926"/>
            <a:ext cx="1428728" cy="1428760"/>
          </a:xfrm>
          <a:prstGeom prst="parallelogram">
            <a:avLst>
              <a:gd name="adj" fmla="val 687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7858148" y="1785926"/>
            <a:ext cx="1285852" cy="1428760"/>
          </a:xfrm>
          <a:prstGeom prst="parallelogram">
            <a:avLst>
              <a:gd name="adj" fmla="val 66920"/>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rot="10800000" flipH="1">
            <a:off x="0" y="3286124"/>
            <a:ext cx="1571604"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rot="10800000" flipH="1">
            <a:off x="500034" y="3286124"/>
            <a:ext cx="1571604"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rot="10800000" flipH="1">
            <a:off x="1000100" y="3286124"/>
            <a:ext cx="1571636"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rot="10800000" flipH="1">
            <a:off x="1500166" y="3286124"/>
            <a:ext cx="1571636"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rot="10800000" flipH="1">
            <a:off x="2071702" y="3286124"/>
            <a:ext cx="1571604"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rot="10800000" flipH="1">
            <a:off x="2571736" y="3286124"/>
            <a:ext cx="1571604"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rot="10800000" flipH="1">
            <a:off x="3071802" y="3286124"/>
            <a:ext cx="1571636"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rot="10800000" flipH="1">
            <a:off x="3571868" y="3286124"/>
            <a:ext cx="1571636"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Paralelogramo"/>
          <p:cNvSpPr/>
          <p:nvPr/>
        </p:nvSpPr>
        <p:spPr>
          <a:xfrm rot="10800000" flipH="1">
            <a:off x="4071934" y="3286124"/>
            <a:ext cx="1643074"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Paralelogramo"/>
          <p:cNvSpPr/>
          <p:nvPr/>
        </p:nvSpPr>
        <p:spPr>
          <a:xfrm rot="10800000" flipH="1">
            <a:off x="4643438" y="3286124"/>
            <a:ext cx="1571604"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Paralelogramo"/>
          <p:cNvSpPr/>
          <p:nvPr/>
        </p:nvSpPr>
        <p:spPr>
          <a:xfrm rot="10800000" flipH="1">
            <a:off x="5143504" y="3286124"/>
            <a:ext cx="1571636"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Paralelogramo"/>
          <p:cNvSpPr/>
          <p:nvPr/>
        </p:nvSpPr>
        <p:spPr>
          <a:xfrm rot="10800000" flipH="1">
            <a:off x="5643570" y="3286124"/>
            <a:ext cx="1571636"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Paralelogramo"/>
          <p:cNvSpPr/>
          <p:nvPr/>
        </p:nvSpPr>
        <p:spPr>
          <a:xfrm rot="10800000" flipH="1">
            <a:off x="6143636" y="3286124"/>
            <a:ext cx="1643074"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Paralelogramo"/>
          <p:cNvSpPr/>
          <p:nvPr/>
        </p:nvSpPr>
        <p:spPr>
          <a:xfrm rot="10800000" flipH="1">
            <a:off x="6715140" y="3286124"/>
            <a:ext cx="1571604"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Paralelogramo"/>
          <p:cNvSpPr/>
          <p:nvPr/>
        </p:nvSpPr>
        <p:spPr>
          <a:xfrm rot="10800000" flipH="1">
            <a:off x="7215206" y="3286124"/>
            <a:ext cx="1571636" cy="1428760"/>
          </a:xfrm>
          <a:prstGeom prst="parallelogram">
            <a:avLst>
              <a:gd name="adj" fmla="val 78895"/>
            </a:avLst>
          </a:prstGeom>
          <a:solidFill>
            <a:srgbClr val="0033CC"/>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Paralelogramo"/>
          <p:cNvSpPr/>
          <p:nvPr/>
        </p:nvSpPr>
        <p:spPr>
          <a:xfrm rot="10800000" flipH="1">
            <a:off x="7786710" y="3286124"/>
            <a:ext cx="1643074" cy="1428760"/>
          </a:xfrm>
          <a:prstGeom prst="parallelogram">
            <a:avLst>
              <a:gd name="adj" fmla="val 7889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uadroTexto"/>
          <p:cNvSpPr txBox="1"/>
          <p:nvPr/>
        </p:nvSpPr>
        <p:spPr>
          <a:xfrm>
            <a:off x="857224" y="357166"/>
            <a:ext cx="7786774" cy="1015663"/>
          </a:xfrm>
          <a:prstGeom prst="rect">
            <a:avLst/>
          </a:prstGeom>
          <a:noFill/>
        </p:spPr>
        <p:txBody>
          <a:bodyPr wrap="square" rtlCol="0">
            <a:spAutoFit/>
          </a:bodyPr>
          <a:lstStyle/>
          <a:p>
            <a:r>
              <a:rPr lang="es-ES_tradnl" sz="6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rPr>
              <a:t>CIRQUE   DU  SOLEIL</a:t>
            </a:r>
            <a:endParaRPr lang="es-ES" sz="6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lgerian" pitchFamily="82" charset="0"/>
            </a:endParaRPr>
          </a:p>
        </p:txBody>
      </p:sp>
      <p:sp>
        <p:nvSpPr>
          <p:cNvPr id="50" name="49 CuadroTexto"/>
          <p:cNvSpPr txBox="1"/>
          <p:nvPr/>
        </p:nvSpPr>
        <p:spPr>
          <a:xfrm>
            <a:off x="214282" y="6286520"/>
            <a:ext cx="2175596" cy="338554"/>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Pristina" pitchFamily="66" charset="0"/>
              </a:rPr>
              <a:t>Esta es una creación de Raquel</a:t>
            </a:r>
            <a:endParaRPr lang="es-ES" sz="1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Pristina" pitchFamily="66" charset="0"/>
            </a:endParaRPr>
          </a:p>
        </p:txBody>
      </p:sp>
      <p:pic>
        <p:nvPicPr>
          <p:cNvPr id="51" name="50 Imagen" descr="6265097232_dc04e90930_z.jpg"/>
          <p:cNvPicPr>
            <a:picLocks noChangeAspect="1"/>
          </p:cNvPicPr>
          <p:nvPr/>
        </p:nvPicPr>
        <p:blipFill>
          <a:blip r:embed="rId3"/>
          <a:stretch>
            <a:fillRect/>
          </a:stretch>
        </p:blipFill>
        <p:spPr>
          <a:xfrm>
            <a:off x="-285783" y="0"/>
            <a:ext cx="9715568" cy="6858000"/>
          </a:xfrm>
          <a:prstGeom prst="rect">
            <a:avLst/>
          </a:prstGeom>
        </p:spPr>
      </p:pic>
    </p:spTree>
  </p:cSld>
  <p:clrMapOvr>
    <a:masterClrMapping/>
  </p:clrMapOvr>
  <p:transition spd="slow" advTm="24000">
    <p:sndAc>
      <p:stSnd loop="1">
        <p:snd r:embed="rId2" name="Cirque du Soleil ( Alegria ) lyric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plus(in)">
                                      <p:cBhvr>
                                        <p:cTn id="10" dur="3000"/>
                                        <p:tgtEl>
                                          <p:spTgt spid="2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plus(in)">
                                      <p:cBhvr>
                                        <p:cTn id="13" dur="3000"/>
                                        <p:tgtEl>
                                          <p:spTgt spid="2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plus(in)">
                                      <p:cBhvr>
                                        <p:cTn id="16" dur="3000"/>
                                        <p:tgtEl>
                                          <p:spTgt spid="2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plus(in)">
                                      <p:cBhvr>
                                        <p:cTn id="19" dur="3000"/>
                                        <p:tgtEl>
                                          <p:spTgt spid="2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plus(in)">
                                      <p:cBhvr>
                                        <p:cTn id="22" dur="3000"/>
                                        <p:tgtEl>
                                          <p:spTgt spid="2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plus(in)">
                                      <p:cBhvr>
                                        <p:cTn id="25" dur="3000"/>
                                        <p:tgtEl>
                                          <p:spTgt spid="3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plus(in)">
                                      <p:cBhvr>
                                        <p:cTn id="28" dur="3000"/>
                                        <p:tgtEl>
                                          <p:spTgt spid="3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plus(in)">
                                      <p:cBhvr>
                                        <p:cTn id="31" dur="3000"/>
                                        <p:tgtEl>
                                          <p:spTgt spid="3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plus(in)">
                                      <p:cBhvr>
                                        <p:cTn id="34" dur="3000"/>
                                        <p:tgtEl>
                                          <p:spTgt spid="3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plus(in)">
                                      <p:cBhvr>
                                        <p:cTn id="37" dur="3000"/>
                                        <p:tgtEl>
                                          <p:spTgt spid="3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plus(in)">
                                      <p:cBhvr>
                                        <p:cTn id="40" dur="3000"/>
                                        <p:tgtEl>
                                          <p:spTgt spid="3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plus(in)">
                                      <p:cBhvr>
                                        <p:cTn id="43" dur="3000"/>
                                        <p:tgtEl>
                                          <p:spTgt spid="3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plus(in)">
                                      <p:cBhvr>
                                        <p:cTn id="46" dur="3000"/>
                                        <p:tgtEl>
                                          <p:spTgt spid="3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plus(in)">
                                      <p:cBhvr>
                                        <p:cTn id="49" dur="3000"/>
                                        <p:tgtEl>
                                          <p:spTgt spid="3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plus(in)">
                                      <p:cBhvr>
                                        <p:cTn id="52" dur="3000"/>
                                        <p:tgtEl>
                                          <p:spTgt spid="3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plus(in)">
                                      <p:cBhvr>
                                        <p:cTn id="55" dur="3000"/>
                                        <p:tgtEl>
                                          <p:spTgt spid="4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plus(in)">
                                      <p:cBhvr>
                                        <p:cTn id="58" dur="3000"/>
                                        <p:tgtEl>
                                          <p:spTgt spid="4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plus(in)">
                                      <p:cBhvr>
                                        <p:cTn id="61" dur="3000"/>
                                        <p:tgtEl>
                                          <p:spTgt spid="4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plus(in)">
                                      <p:cBhvr>
                                        <p:cTn id="64" dur="3000"/>
                                        <p:tgtEl>
                                          <p:spTgt spid="4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plus(in)">
                                      <p:cBhvr>
                                        <p:cTn id="67" dur="3000"/>
                                        <p:tgtEl>
                                          <p:spTgt spid="4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45"/>
                                        </p:tgtEl>
                                        <p:attrNameLst>
                                          <p:attrName>style.visibility</p:attrName>
                                        </p:attrNameLst>
                                      </p:cBhvr>
                                      <p:to>
                                        <p:strVal val="visible"/>
                                      </p:to>
                                    </p:set>
                                    <p:animEffect transition="in" filter="plus(in)">
                                      <p:cBhvr>
                                        <p:cTn id="70" dur="3000"/>
                                        <p:tgtEl>
                                          <p:spTgt spid="4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plus(in)">
                                      <p:cBhvr>
                                        <p:cTn id="73" dur="3000"/>
                                        <p:tgtEl>
                                          <p:spTgt spid="4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47"/>
                                        </p:tgtEl>
                                        <p:attrNameLst>
                                          <p:attrName>style.visibility</p:attrName>
                                        </p:attrNameLst>
                                      </p:cBhvr>
                                      <p:to>
                                        <p:strVal val="visible"/>
                                      </p:to>
                                    </p:set>
                                    <p:animEffect transition="in" filter="plus(in)">
                                      <p:cBhvr>
                                        <p:cTn id="76" dur="3000"/>
                                        <p:tgtEl>
                                          <p:spTgt spid="4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plus(in)">
                                      <p:cBhvr>
                                        <p:cTn id="79" dur="3000"/>
                                        <p:tgtEl>
                                          <p:spTgt spid="4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57"/>
                                        </p:tgtEl>
                                        <p:attrNameLst>
                                          <p:attrName>style.visibility</p:attrName>
                                        </p:attrNameLst>
                                      </p:cBhvr>
                                      <p:to>
                                        <p:strVal val="visible"/>
                                      </p:to>
                                    </p:set>
                                    <p:animEffect transition="in" filter="plus(in)">
                                      <p:cBhvr>
                                        <p:cTn id="82" dur="3000"/>
                                        <p:tgtEl>
                                          <p:spTgt spid="57"/>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58"/>
                                        </p:tgtEl>
                                        <p:attrNameLst>
                                          <p:attrName>style.visibility</p:attrName>
                                        </p:attrNameLst>
                                      </p:cBhvr>
                                      <p:to>
                                        <p:strVal val="visible"/>
                                      </p:to>
                                    </p:set>
                                    <p:animEffect transition="in" filter="plus(in)">
                                      <p:cBhvr>
                                        <p:cTn id="85" dur="3000"/>
                                        <p:tgtEl>
                                          <p:spTgt spid="58"/>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59"/>
                                        </p:tgtEl>
                                        <p:attrNameLst>
                                          <p:attrName>style.visibility</p:attrName>
                                        </p:attrNameLst>
                                      </p:cBhvr>
                                      <p:to>
                                        <p:strVal val="visible"/>
                                      </p:to>
                                    </p:set>
                                    <p:animEffect transition="in" filter="plus(in)">
                                      <p:cBhvr>
                                        <p:cTn id="88" dur="3000"/>
                                        <p:tgtEl>
                                          <p:spTgt spid="59"/>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plus(in)">
                                      <p:cBhvr>
                                        <p:cTn id="91" dur="3000"/>
                                        <p:tgtEl>
                                          <p:spTgt spid="60"/>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61"/>
                                        </p:tgtEl>
                                        <p:attrNameLst>
                                          <p:attrName>style.visibility</p:attrName>
                                        </p:attrNameLst>
                                      </p:cBhvr>
                                      <p:to>
                                        <p:strVal val="visible"/>
                                      </p:to>
                                    </p:set>
                                    <p:animEffect transition="in" filter="plus(in)">
                                      <p:cBhvr>
                                        <p:cTn id="94" dur="3000"/>
                                        <p:tgtEl>
                                          <p:spTgt spid="61"/>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62"/>
                                        </p:tgtEl>
                                        <p:attrNameLst>
                                          <p:attrName>style.visibility</p:attrName>
                                        </p:attrNameLst>
                                      </p:cBhvr>
                                      <p:to>
                                        <p:strVal val="visible"/>
                                      </p:to>
                                    </p:set>
                                    <p:animEffect transition="in" filter="plus(in)">
                                      <p:cBhvr>
                                        <p:cTn id="97" dur="3000"/>
                                        <p:tgtEl>
                                          <p:spTgt spid="62"/>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63"/>
                                        </p:tgtEl>
                                        <p:attrNameLst>
                                          <p:attrName>style.visibility</p:attrName>
                                        </p:attrNameLst>
                                      </p:cBhvr>
                                      <p:to>
                                        <p:strVal val="visible"/>
                                      </p:to>
                                    </p:set>
                                    <p:animEffect transition="in" filter="plus(in)">
                                      <p:cBhvr>
                                        <p:cTn id="100" dur="3000"/>
                                        <p:tgtEl>
                                          <p:spTgt spid="63"/>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65"/>
                                        </p:tgtEl>
                                        <p:attrNameLst>
                                          <p:attrName>style.visibility</p:attrName>
                                        </p:attrNameLst>
                                      </p:cBhvr>
                                      <p:to>
                                        <p:strVal val="visible"/>
                                      </p:to>
                                    </p:set>
                                    <p:animEffect transition="in" filter="plus(in)">
                                      <p:cBhvr>
                                        <p:cTn id="103" dur="3000"/>
                                        <p:tgtEl>
                                          <p:spTgt spid="65"/>
                                        </p:tgtEl>
                                      </p:cBhvr>
                                    </p:animEffect>
                                  </p:childTnLst>
                                </p:cTn>
                              </p:par>
                              <p:par>
                                <p:cTn id="104" presetID="8" presetClass="emph" presetSubtype="0" fill="hold" grpId="1" nodeType="withEffect">
                                  <p:stCondLst>
                                    <p:cond delay="0"/>
                                  </p:stCondLst>
                                  <p:childTnLst>
                                    <p:animRot by="21600000">
                                      <p:cBhvr>
                                        <p:cTn id="105" dur="3000" fill="hold"/>
                                        <p:tgtEl>
                                          <p:spTgt spid="2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30"/>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3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32"/>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33"/>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34"/>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35"/>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36"/>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37"/>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3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39"/>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4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4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4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4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4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4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4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4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4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57"/>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58"/>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59"/>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6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6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6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63"/>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65"/>
                                        </p:tgtEl>
                                        <p:attrNameLst>
                                          <p:attrName>r</p:attrName>
                                        </p:attrNameLst>
                                      </p:cBhvr>
                                    </p:animRot>
                                  </p:childTnLst>
                                </p:cTn>
                              </p:par>
                            </p:childTnLst>
                          </p:cTn>
                        </p:par>
                        <p:par>
                          <p:cTn id="168" fill="hold">
                            <p:stCondLst>
                              <p:cond delay="3000"/>
                            </p:stCondLst>
                            <p:childTnLst>
                              <p:par>
                                <p:cTn id="169" presetID="8" presetClass="emph" presetSubtype="0" fill="hold" grpId="2" nodeType="afterEffect">
                                  <p:stCondLst>
                                    <p:cond delay="0"/>
                                  </p:stCondLst>
                                  <p:childTnLst>
                                    <p:animRot by="-10800000">
                                      <p:cBhvr>
                                        <p:cTn id="170" dur="3000" fill="hold"/>
                                        <p:tgtEl>
                                          <p:spTgt spid="25"/>
                                        </p:tgtEl>
                                        <p:attrNameLst>
                                          <p:attrName>r</p:attrName>
                                        </p:attrNameLst>
                                      </p:cBhvr>
                                    </p:animRot>
                                  </p:childTnLst>
                                </p:cTn>
                              </p:par>
                              <p:par>
                                <p:cTn id="171" presetID="8" presetClass="emph" presetSubtype="0" fill="hold" grpId="2" nodeType="withEffect">
                                  <p:stCondLst>
                                    <p:cond delay="0"/>
                                  </p:stCondLst>
                                  <p:childTnLst>
                                    <p:animRot by="-10800000">
                                      <p:cBhvr>
                                        <p:cTn id="172" dur="3000" fill="hold"/>
                                        <p:tgtEl>
                                          <p:spTgt spid="26"/>
                                        </p:tgtEl>
                                        <p:attrNameLst>
                                          <p:attrName>r</p:attrName>
                                        </p:attrNameLst>
                                      </p:cBhvr>
                                    </p:animRot>
                                  </p:childTnLst>
                                </p:cTn>
                              </p:par>
                              <p:par>
                                <p:cTn id="173" presetID="8" presetClass="emph" presetSubtype="0" fill="hold" grpId="2" nodeType="withEffect">
                                  <p:stCondLst>
                                    <p:cond delay="0"/>
                                  </p:stCondLst>
                                  <p:childTnLst>
                                    <p:animRot by="-10800000">
                                      <p:cBhvr>
                                        <p:cTn id="174" dur="3000" fill="hold"/>
                                        <p:tgtEl>
                                          <p:spTgt spid="27"/>
                                        </p:tgtEl>
                                        <p:attrNameLst>
                                          <p:attrName>r</p:attrName>
                                        </p:attrNameLst>
                                      </p:cBhvr>
                                    </p:animRot>
                                  </p:childTnLst>
                                </p:cTn>
                              </p:par>
                              <p:par>
                                <p:cTn id="175" presetID="8" presetClass="emph" presetSubtype="0" fill="hold" grpId="2" nodeType="withEffect">
                                  <p:stCondLst>
                                    <p:cond delay="0"/>
                                  </p:stCondLst>
                                  <p:childTnLst>
                                    <p:animRot by="-10800000">
                                      <p:cBhvr>
                                        <p:cTn id="176" dur="3000" fill="hold"/>
                                        <p:tgtEl>
                                          <p:spTgt spid="28"/>
                                        </p:tgtEl>
                                        <p:attrNameLst>
                                          <p:attrName>r</p:attrName>
                                        </p:attrNameLst>
                                      </p:cBhvr>
                                    </p:animRot>
                                  </p:childTnLst>
                                </p:cTn>
                              </p:par>
                              <p:par>
                                <p:cTn id="177" presetID="8" presetClass="emph" presetSubtype="0" fill="hold" grpId="2" nodeType="withEffect">
                                  <p:stCondLst>
                                    <p:cond delay="0"/>
                                  </p:stCondLst>
                                  <p:childTnLst>
                                    <p:animRot by="-10800000">
                                      <p:cBhvr>
                                        <p:cTn id="178" dur="3000" fill="hold"/>
                                        <p:tgtEl>
                                          <p:spTgt spid="29"/>
                                        </p:tgtEl>
                                        <p:attrNameLst>
                                          <p:attrName>r</p:attrName>
                                        </p:attrNameLst>
                                      </p:cBhvr>
                                    </p:animRot>
                                  </p:childTnLst>
                                </p:cTn>
                              </p:par>
                              <p:par>
                                <p:cTn id="179" presetID="8" presetClass="emph" presetSubtype="0" fill="hold" grpId="2" nodeType="withEffect">
                                  <p:stCondLst>
                                    <p:cond delay="0"/>
                                  </p:stCondLst>
                                  <p:childTnLst>
                                    <p:animRot by="-10800000">
                                      <p:cBhvr>
                                        <p:cTn id="180" dur="3000" fill="hold"/>
                                        <p:tgtEl>
                                          <p:spTgt spid="30"/>
                                        </p:tgtEl>
                                        <p:attrNameLst>
                                          <p:attrName>r</p:attrName>
                                        </p:attrNameLst>
                                      </p:cBhvr>
                                    </p:animRot>
                                  </p:childTnLst>
                                </p:cTn>
                              </p:par>
                              <p:par>
                                <p:cTn id="181" presetID="8" presetClass="emph" presetSubtype="0" fill="hold" grpId="2" nodeType="withEffect">
                                  <p:stCondLst>
                                    <p:cond delay="0"/>
                                  </p:stCondLst>
                                  <p:childTnLst>
                                    <p:animRot by="-10800000">
                                      <p:cBhvr>
                                        <p:cTn id="182" dur="3000" fill="hold"/>
                                        <p:tgtEl>
                                          <p:spTgt spid="31"/>
                                        </p:tgtEl>
                                        <p:attrNameLst>
                                          <p:attrName>r</p:attrName>
                                        </p:attrNameLst>
                                      </p:cBhvr>
                                    </p:animRot>
                                  </p:childTnLst>
                                </p:cTn>
                              </p:par>
                              <p:par>
                                <p:cTn id="183" presetID="8" presetClass="emph" presetSubtype="0" fill="hold" grpId="2" nodeType="withEffect">
                                  <p:stCondLst>
                                    <p:cond delay="0"/>
                                  </p:stCondLst>
                                  <p:childTnLst>
                                    <p:animRot by="-10800000">
                                      <p:cBhvr>
                                        <p:cTn id="184" dur="3000" fill="hold"/>
                                        <p:tgtEl>
                                          <p:spTgt spid="32"/>
                                        </p:tgtEl>
                                        <p:attrNameLst>
                                          <p:attrName>r</p:attrName>
                                        </p:attrNameLst>
                                      </p:cBhvr>
                                    </p:animRot>
                                  </p:childTnLst>
                                </p:cTn>
                              </p:par>
                              <p:par>
                                <p:cTn id="185" presetID="8" presetClass="emph" presetSubtype="0" fill="hold" grpId="2" nodeType="withEffect">
                                  <p:stCondLst>
                                    <p:cond delay="0"/>
                                  </p:stCondLst>
                                  <p:childTnLst>
                                    <p:animRot by="-10800000">
                                      <p:cBhvr>
                                        <p:cTn id="186" dur="3000" fill="hold"/>
                                        <p:tgtEl>
                                          <p:spTgt spid="33"/>
                                        </p:tgtEl>
                                        <p:attrNameLst>
                                          <p:attrName>r</p:attrName>
                                        </p:attrNameLst>
                                      </p:cBhvr>
                                    </p:animRot>
                                  </p:childTnLst>
                                </p:cTn>
                              </p:par>
                              <p:par>
                                <p:cTn id="187" presetID="8" presetClass="emph" presetSubtype="0" fill="hold" grpId="2" nodeType="withEffect">
                                  <p:stCondLst>
                                    <p:cond delay="0"/>
                                  </p:stCondLst>
                                  <p:childTnLst>
                                    <p:animRot by="-10800000">
                                      <p:cBhvr>
                                        <p:cTn id="188" dur="3000" fill="hold"/>
                                        <p:tgtEl>
                                          <p:spTgt spid="34"/>
                                        </p:tgtEl>
                                        <p:attrNameLst>
                                          <p:attrName>r</p:attrName>
                                        </p:attrNameLst>
                                      </p:cBhvr>
                                    </p:animRot>
                                  </p:childTnLst>
                                </p:cTn>
                              </p:par>
                              <p:par>
                                <p:cTn id="189" presetID="8" presetClass="emph" presetSubtype="0" fill="hold" grpId="2" nodeType="withEffect">
                                  <p:stCondLst>
                                    <p:cond delay="0"/>
                                  </p:stCondLst>
                                  <p:childTnLst>
                                    <p:animRot by="-10800000">
                                      <p:cBhvr>
                                        <p:cTn id="190" dur="3000" fill="hold"/>
                                        <p:tgtEl>
                                          <p:spTgt spid="35"/>
                                        </p:tgtEl>
                                        <p:attrNameLst>
                                          <p:attrName>r</p:attrName>
                                        </p:attrNameLst>
                                      </p:cBhvr>
                                    </p:animRot>
                                  </p:childTnLst>
                                </p:cTn>
                              </p:par>
                              <p:par>
                                <p:cTn id="191" presetID="8" presetClass="emph" presetSubtype="0" fill="hold" grpId="2" nodeType="withEffect">
                                  <p:stCondLst>
                                    <p:cond delay="0"/>
                                  </p:stCondLst>
                                  <p:childTnLst>
                                    <p:animRot by="-10800000">
                                      <p:cBhvr>
                                        <p:cTn id="192" dur="3000" fill="hold"/>
                                        <p:tgtEl>
                                          <p:spTgt spid="36"/>
                                        </p:tgtEl>
                                        <p:attrNameLst>
                                          <p:attrName>r</p:attrName>
                                        </p:attrNameLst>
                                      </p:cBhvr>
                                    </p:animRot>
                                  </p:childTnLst>
                                </p:cTn>
                              </p:par>
                              <p:par>
                                <p:cTn id="193" presetID="8" presetClass="emph" presetSubtype="0" fill="hold" grpId="2" nodeType="withEffect">
                                  <p:stCondLst>
                                    <p:cond delay="0"/>
                                  </p:stCondLst>
                                  <p:childTnLst>
                                    <p:animRot by="-10800000">
                                      <p:cBhvr>
                                        <p:cTn id="194" dur="3000" fill="hold"/>
                                        <p:tgtEl>
                                          <p:spTgt spid="37"/>
                                        </p:tgtEl>
                                        <p:attrNameLst>
                                          <p:attrName>r</p:attrName>
                                        </p:attrNameLst>
                                      </p:cBhvr>
                                    </p:animRot>
                                  </p:childTnLst>
                                </p:cTn>
                              </p:par>
                              <p:par>
                                <p:cTn id="195" presetID="8" presetClass="emph" presetSubtype="0" fill="hold" grpId="2" nodeType="withEffect">
                                  <p:stCondLst>
                                    <p:cond delay="0"/>
                                  </p:stCondLst>
                                  <p:childTnLst>
                                    <p:animRot by="-10800000">
                                      <p:cBhvr>
                                        <p:cTn id="196" dur="3000" fill="hold"/>
                                        <p:tgtEl>
                                          <p:spTgt spid="38"/>
                                        </p:tgtEl>
                                        <p:attrNameLst>
                                          <p:attrName>r</p:attrName>
                                        </p:attrNameLst>
                                      </p:cBhvr>
                                    </p:animRot>
                                  </p:childTnLst>
                                </p:cTn>
                              </p:par>
                              <p:par>
                                <p:cTn id="197" presetID="8" presetClass="emph" presetSubtype="0" fill="hold" grpId="2" nodeType="withEffect">
                                  <p:stCondLst>
                                    <p:cond delay="0"/>
                                  </p:stCondLst>
                                  <p:childTnLst>
                                    <p:animRot by="-10800000">
                                      <p:cBhvr>
                                        <p:cTn id="198" dur="3000" fill="hold"/>
                                        <p:tgtEl>
                                          <p:spTgt spid="39"/>
                                        </p:tgtEl>
                                        <p:attrNameLst>
                                          <p:attrName>r</p:attrName>
                                        </p:attrNameLst>
                                      </p:cBhvr>
                                    </p:animRot>
                                  </p:childTnLst>
                                </p:cTn>
                              </p:par>
                              <p:par>
                                <p:cTn id="199" presetID="8" presetClass="emph" presetSubtype="0" fill="hold" grpId="2" nodeType="withEffect">
                                  <p:stCondLst>
                                    <p:cond delay="0"/>
                                  </p:stCondLst>
                                  <p:childTnLst>
                                    <p:animRot by="-10800000">
                                      <p:cBhvr>
                                        <p:cTn id="200" dur="3000" fill="hold"/>
                                        <p:tgtEl>
                                          <p:spTgt spid="40"/>
                                        </p:tgtEl>
                                        <p:attrNameLst>
                                          <p:attrName>r</p:attrName>
                                        </p:attrNameLst>
                                      </p:cBhvr>
                                    </p:animRot>
                                  </p:childTnLst>
                                </p:cTn>
                              </p:par>
                              <p:par>
                                <p:cTn id="201" presetID="8" presetClass="emph" presetSubtype="0" fill="hold" grpId="2" nodeType="withEffect">
                                  <p:stCondLst>
                                    <p:cond delay="0"/>
                                  </p:stCondLst>
                                  <p:childTnLst>
                                    <p:animRot by="10800000">
                                      <p:cBhvr>
                                        <p:cTn id="202" dur="3000" fill="hold"/>
                                        <p:tgtEl>
                                          <p:spTgt spid="41"/>
                                        </p:tgtEl>
                                        <p:attrNameLst>
                                          <p:attrName>r</p:attrName>
                                        </p:attrNameLst>
                                      </p:cBhvr>
                                    </p:animRot>
                                  </p:childTnLst>
                                </p:cTn>
                              </p:par>
                              <p:par>
                                <p:cTn id="203" presetID="8" presetClass="emph" presetSubtype="0" fill="hold" grpId="2" nodeType="withEffect">
                                  <p:stCondLst>
                                    <p:cond delay="0"/>
                                  </p:stCondLst>
                                  <p:childTnLst>
                                    <p:animRot by="10800000">
                                      <p:cBhvr>
                                        <p:cTn id="204" dur="3000" fill="hold"/>
                                        <p:tgtEl>
                                          <p:spTgt spid="42"/>
                                        </p:tgtEl>
                                        <p:attrNameLst>
                                          <p:attrName>r</p:attrName>
                                        </p:attrNameLst>
                                      </p:cBhvr>
                                    </p:animRot>
                                  </p:childTnLst>
                                </p:cTn>
                              </p:par>
                              <p:par>
                                <p:cTn id="205" presetID="8" presetClass="emph" presetSubtype="0" fill="hold" grpId="2" nodeType="withEffect">
                                  <p:stCondLst>
                                    <p:cond delay="0"/>
                                  </p:stCondLst>
                                  <p:childTnLst>
                                    <p:animRot by="10800000">
                                      <p:cBhvr>
                                        <p:cTn id="206" dur="3000" fill="hold"/>
                                        <p:tgtEl>
                                          <p:spTgt spid="43"/>
                                        </p:tgtEl>
                                        <p:attrNameLst>
                                          <p:attrName>r</p:attrName>
                                        </p:attrNameLst>
                                      </p:cBhvr>
                                    </p:animRot>
                                  </p:childTnLst>
                                </p:cTn>
                              </p:par>
                              <p:par>
                                <p:cTn id="207" presetID="8" presetClass="emph" presetSubtype="0" fill="hold" grpId="2" nodeType="withEffect">
                                  <p:stCondLst>
                                    <p:cond delay="0"/>
                                  </p:stCondLst>
                                  <p:childTnLst>
                                    <p:animRot by="10800000">
                                      <p:cBhvr>
                                        <p:cTn id="208" dur="3000" fill="hold"/>
                                        <p:tgtEl>
                                          <p:spTgt spid="44"/>
                                        </p:tgtEl>
                                        <p:attrNameLst>
                                          <p:attrName>r</p:attrName>
                                        </p:attrNameLst>
                                      </p:cBhvr>
                                    </p:animRot>
                                  </p:childTnLst>
                                </p:cTn>
                              </p:par>
                              <p:par>
                                <p:cTn id="209" presetID="8" presetClass="emph" presetSubtype="0" fill="hold" grpId="2" nodeType="withEffect">
                                  <p:stCondLst>
                                    <p:cond delay="0"/>
                                  </p:stCondLst>
                                  <p:childTnLst>
                                    <p:animRot by="10800000">
                                      <p:cBhvr>
                                        <p:cTn id="210" dur="3000" fill="hold"/>
                                        <p:tgtEl>
                                          <p:spTgt spid="45"/>
                                        </p:tgtEl>
                                        <p:attrNameLst>
                                          <p:attrName>r</p:attrName>
                                        </p:attrNameLst>
                                      </p:cBhvr>
                                    </p:animRot>
                                  </p:childTnLst>
                                </p:cTn>
                              </p:par>
                              <p:par>
                                <p:cTn id="211" presetID="8" presetClass="emph" presetSubtype="0" fill="hold" grpId="2" nodeType="withEffect">
                                  <p:stCondLst>
                                    <p:cond delay="0"/>
                                  </p:stCondLst>
                                  <p:childTnLst>
                                    <p:animRot by="10800000">
                                      <p:cBhvr>
                                        <p:cTn id="212" dur="3000" fill="hold"/>
                                        <p:tgtEl>
                                          <p:spTgt spid="46"/>
                                        </p:tgtEl>
                                        <p:attrNameLst>
                                          <p:attrName>r</p:attrName>
                                        </p:attrNameLst>
                                      </p:cBhvr>
                                    </p:animRot>
                                  </p:childTnLst>
                                </p:cTn>
                              </p:par>
                              <p:par>
                                <p:cTn id="213" presetID="8" presetClass="emph" presetSubtype="0" fill="hold" grpId="2" nodeType="withEffect">
                                  <p:stCondLst>
                                    <p:cond delay="0"/>
                                  </p:stCondLst>
                                  <p:childTnLst>
                                    <p:animRot by="10800000">
                                      <p:cBhvr>
                                        <p:cTn id="214" dur="3000" fill="hold"/>
                                        <p:tgtEl>
                                          <p:spTgt spid="47"/>
                                        </p:tgtEl>
                                        <p:attrNameLst>
                                          <p:attrName>r</p:attrName>
                                        </p:attrNameLst>
                                      </p:cBhvr>
                                    </p:animRot>
                                  </p:childTnLst>
                                </p:cTn>
                              </p:par>
                              <p:par>
                                <p:cTn id="215" presetID="8" presetClass="emph" presetSubtype="0" fill="hold" grpId="2" nodeType="withEffect">
                                  <p:stCondLst>
                                    <p:cond delay="0"/>
                                  </p:stCondLst>
                                  <p:childTnLst>
                                    <p:animRot by="10800000">
                                      <p:cBhvr>
                                        <p:cTn id="216" dur="3000" fill="hold"/>
                                        <p:tgtEl>
                                          <p:spTgt spid="48"/>
                                        </p:tgtEl>
                                        <p:attrNameLst>
                                          <p:attrName>r</p:attrName>
                                        </p:attrNameLst>
                                      </p:cBhvr>
                                    </p:animRot>
                                  </p:childTnLst>
                                </p:cTn>
                              </p:par>
                              <p:par>
                                <p:cTn id="217" presetID="8" presetClass="emph" presetSubtype="0" fill="hold" grpId="2" nodeType="withEffect">
                                  <p:stCondLst>
                                    <p:cond delay="0"/>
                                  </p:stCondLst>
                                  <p:childTnLst>
                                    <p:animRot by="10800000">
                                      <p:cBhvr>
                                        <p:cTn id="218" dur="3000" fill="hold"/>
                                        <p:tgtEl>
                                          <p:spTgt spid="57"/>
                                        </p:tgtEl>
                                        <p:attrNameLst>
                                          <p:attrName>r</p:attrName>
                                        </p:attrNameLst>
                                      </p:cBhvr>
                                    </p:animRot>
                                  </p:childTnLst>
                                </p:cTn>
                              </p:par>
                              <p:par>
                                <p:cTn id="219" presetID="8" presetClass="emph" presetSubtype="0" fill="hold" grpId="2" nodeType="withEffect">
                                  <p:stCondLst>
                                    <p:cond delay="0"/>
                                  </p:stCondLst>
                                  <p:childTnLst>
                                    <p:animRot by="10800000">
                                      <p:cBhvr>
                                        <p:cTn id="220" dur="3000" fill="hold"/>
                                        <p:tgtEl>
                                          <p:spTgt spid="58"/>
                                        </p:tgtEl>
                                        <p:attrNameLst>
                                          <p:attrName>r</p:attrName>
                                        </p:attrNameLst>
                                      </p:cBhvr>
                                    </p:animRot>
                                  </p:childTnLst>
                                </p:cTn>
                              </p:par>
                              <p:par>
                                <p:cTn id="221" presetID="8" presetClass="emph" presetSubtype="0" fill="hold" grpId="2" nodeType="withEffect">
                                  <p:stCondLst>
                                    <p:cond delay="0"/>
                                  </p:stCondLst>
                                  <p:childTnLst>
                                    <p:animRot by="10800000">
                                      <p:cBhvr>
                                        <p:cTn id="222" dur="3000" fill="hold"/>
                                        <p:tgtEl>
                                          <p:spTgt spid="59"/>
                                        </p:tgtEl>
                                        <p:attrNameLst>
                                          <p:attrName>r</p:attrName>
                                        </p:attrNameLst>
                                      </p:cBhvr>
                                    </p:animRot>
                                  </p:childTnLst>
                                </p:cTn>
                              </p:par>
                              <p:par>
                                <p:cTn id="223" presetID="8" presetClass="emph" presetSubtype="0" fill="hold" grpId="2" nodeType="withEffect">
                                  <p:stCondLst>
                                    <p:cond delay="0"/>
                                  </p:stCondLst>
                                  <p:childTnLst>
                                    <p:animRot by="10800000">
                                      <p:cBhvr>
                                        <p:cTn id="224" dur="3000" fill="hold"/>
                                        <p:tgtEl>
                                          <p:spTgt spid="60"/>
                                        </p:tgtEl>
                                        <p:attrNameLst>
                                          <p:attrName>r</p:attrName>
                                        </p:attrNameLst>
                                      </p:cBhvr>
                                    </p:animRot>
                                  </p:childTnLst>
                                </p:cTn>
                              </p:par>
                              <p:par>
                                <p:cTn id="225" presetID="8" presetClass="emph" presetSubtype="0" fill="hold" grpId="2" nodeType="withEffect">
                                  <p:stCondLst>
                                    <p:cond delay="0"/>
                                  </p:stCondLst>
                                  <p:childTnLst>
                                    <p:animRot by="10800000">
                                      <p:cBhvr>
                                        <p:cTn id="226" dur="3000" fill="hold"/>
                                        <p:tgtEl>
                                          <p:spTgt spid="61"/>
                                        </p:tgtEl>
                                        <p:attrNameLst>
                                          <p:attrName>r</p:attrName>
                                        </p:attrNameLst>
                                      </p:cBhvr>
                                    </p:animRot>
                                  </p:childTnLst>
                                </p:cTn>
                              </p:par>
                              <p:par>
                                <p:cTn id="227" presetID="8" presetClass="emph" presetSubtype="0" fill="hold" grpId="2" nodeType="withEffect">
                                  <p:stCondLst>
                                    <p:cond delay="0"/>
                                  </p:stCondLst>
                                  <p:childTnLst>
                                    <p:animRot by="10800000">
                                      <p:cBhvr>
                                        <p:cTn id="228" dur="3000" fill="hold"/>
                                        <p:tgtEl>
                                          <p:spTgt spid="62"/>
                                        </p:tgtEl>
                                        <p:attrNameLst>
                                          <p:attrName>r</p:attrName>
                                        </p:attrNameLst>
                                      </p:cBhvr>
                                    </p:animRot>
                                  </p:childTnLst>
                                </p:cTn>
                              </p:par>
                              <p:par>
                                <p:cTn id="229" presetID="8" presetClass="emph" presetSubtype="0" fill="hold" grpId="2" nodeType="withEffect">
                                  <p:stCondLst>
                                    <p:cond delay="0"/>
                                  </p:stCondLst>
                                  <p:childTnLst>
                                    <p:animRot by="10800000">
                                      <p:cBhvr>
                                        <p:cTn id="230" dur="3000" fill="hold"/>
                                        <p:tgtEl>
                                          <p:spTgt spid="63"/>
                                        </p:tgtEl>
                                        <p:attrNameLst>
                                          <p:attrName>r</p:attrName>
                                        </p:attrNameLst>
                                      </p:cBhvr>
                                    </p:animRot>
                                  </p:childTnLst>
                                </p:cTn>
                              </p:par>
                              <p:par>
                                <p:cTn id="231" presetID="8" presetClass="emph" presetSubtype="0" fill="hold" grpId="2" nodeType="withEffect">
                                  <p:stCondLst>
                                    <p:cond delay="0"/>
                                  </p:stCondLst>
                                  <p:childTnLst>
                                    <p:animRot by="10800000">
                                      <p:cBhvr>
                                        <p:cTn id="232" dur="3000" fill="hold"/>
                                        <p:tgtEl>
                                          <p:spTgt spid="65"/>
                                        </p:tgtEl>
                                        <p:attrNameLst>
                                          <p:attrName>r</p:attrName>
                                        </p:attrNameLst>
                                      </p:cBhvr>
                                    </p:animRot>
                                  </p:childTnLst>
                                </p:cTn>
                              </p:par>
                            </p:childTnLst>
                          </p:cTn>
                        </p:par>
                        <p:par>
                          <p:cTn id="233" fill="hold">
                            <p:stCondLst>
                              <p:cond delay="6000"/>
                            </p:stCondLst>
                            <p:childTnLst>
                              <p:par>
                                <p:cTn id="234" presetID="2" presetClass="exit" presetSubtype="8" fill="hold" grpId="3" nodeType="afterEffect">
                                  <p:stCondLst>
                                    <p:cond delay="0"/>
                                  </p:stCondLst>
                                  <p:childTnLst>
                                    <p:anim calcmode="lin" valueType="num">
                                      <p:cBhvr additive="base">
                                        <p:cTn id="235" dur="3000"/>
                                        <p:tgtEl>
                                          <p:spTgt spid="25"/>
                                        </p:tgtEl>
                                        <p:attrNameLst>
                                          <p:attrName>ppt_x</p:attrName>
                                        </p:attrNameLst>
                                      </p:cBhvr>
                                      <p:tavLst>
                                        <p:tav tm="0">
                                          <p:val>
                                            <p:strVal val="ppt_x"/>
                                          </p:val>
                                        </p:tav>
                                        <p:tav tm="100000">
                                          <p:val>
                                            <p:strVal val="0-ppt_w/2"/>
                                          </p:val>
                                        </p:tav>
                                      </p:tavLst>
                                    </p:anim>
                                    <p:anim calcmode="lin" valueType="num">
                                      <p:cBhvr additive="base">
                                        <p:cTn id="236" dur="3000"/>
                                        <p:tgtEl>
                                          <p:spTgt spid="25"/>
                                        </p:tgtEl>
                                        <p:attrNameLst>
                                          <p:attrName>ppt_y</p:attrName>
                                        </p:attrNameLst>
                                      </p:cBhvr>
                                      <p:tavLst>
                                        <p:tav tm="0">
                                          <p:val>
                                            <p:strVal val="ppt_y"/>
                                          </p:val>
                                        </p:tav>
                                        <p:tav tm="100000">
                                          <p:val>
                                            <p:strVal val="ppt_y"/>
                                          </p:val>
                                        </p:tav>
                                      </p:tavLst>
                                    </p:anim>
                                    <p:set>
                                      <p:cBhvr>
                                        <p:cTn id="237" dur="1" fill="hold">
                                          <p:stCondLst>
                                            <p:cond delay="2999"/>
                                          </p:stCondLst>
                                        </p:cTn>
                                        <p:tgtEl>
                                          <p:spTgt spid="25"/>
                                        </p:tgtEl>
                                        <p:attrNameLst>
                                          <p:attrName>style.visibility</p:attrName>
                                        </p:attrNameLst>
                                      </p:cBhvr>
                                      <p:to>
                                        <p:strVal val="hidden"/>
                                      </p:to>
                                    </p:set>
                                  </p:childTnLst>
                                </p:cTn>
                              </p:par>
                              <p:par>
                                <p:cTn id="238" presetID="2" presetClass="exit" presetSubtype="8" fill="hold" grpId="3" nodeType="withEffect">
                                  <p:stCondLst>
                                    <p:cond delay="0"/>
                                  </p:stCondLst>
                                  <p:childTnLst>
                                    <p:anim calcmode="lin" valueType="num">
                                      <p:cBhvr additive="base">
                                        <p:cTn id="239" dur="3000"/>
                                        <p:tgtEl>
                                          <p:spTgt spid="26"/>
                                        </p:tgtEl>
                                        <p:attrNameLst>
                                          <p:attrName>ppt_x</p:attrName>
                                        </p:attrNameLst>
                                      </p:cBhvr>
                                      <p:tavLst>
                                        <p:tav tm="0">
                                          <p:val>
                                            <p:strVal val="ppt_x"/>
                                          </p:val>
                                        </p:tav>
                                        <p:tav tm="100000">
                                          <p:val>
                                            <p:strVal val="0-ppt_w/2"/>
                                          </p:val>
                                        </p:tav>
                                      </p:tavLst>
                                    </p:anim>
                                    <p:anim calcmode="lin" valueType="num">
                                      <p:cBhvr additive="base">
                                        <p:cTn id="240" dur="3000"/>
                                        <p:tgtEl>
                                          <p:spTgt spid="26"/>
                                        </p:tgtEl>
                                        <p:attrNameLst>
                                          <p:attrName>ppt_y</p:attrName>
                                        </p:attrNameLst>
                                      </p:cBhvr>
                                      <p:tavLst>
                                        <p:tav tm="0">
                                          <p:val>
                                            <p:strVal val="ppt_y"/>
                                          </p:val>
                                        </p:tav>
                                        <p:tav tm="100000">
                                          <p:val>
                                            <p:strVal val="ppt_y"/>
                                          </p:val>
                                        </p:tav>
                                      </p:tavLst>
                                    </p:anim>
                                    <p:set>
                                      <p:cBhvr>
                                        <p:cTn id="241" dur="1" fill="hold">
                                          <p:stCondLst>
                                            <p:cond delay="2999"/>
                                          </p:stCondLst>
                                        </p:cTn>
                                        <p:tgtEl>
                                          <p:spTgt spid="26"/>
                                        </p:tgtEl>
                                        <p:attrNameLst>
                                          <p:attrName>style.visibility</p:attrName>
                                        </p:attrNameLst>
                                      </p:cBhvr>
                                      <p:to>
                                        <p:strVal val="hidden"/>
                                      </p:to>
                                    </p:set>
                                  </p:childTnLst>
                                </p:cTn>
                              </p:par>
                              <p:par>
                                <p:cTn id="242" presetID="2" presetClass="exit" presetSubtype="8" fill="hold" grpId="3" nodeType="withEffect">
                                  <p:stCondLst>
                                    <p:cond delay="0"/>
                                  </p:stCondLst>
                                  <p:childTnLst>
                                    <p:anim calcmode="lin" valueType="num">
                                      <p:cBhvr additive="base">
                                        <p:cTn id="243" dur="3000"/>
                                        <p:tgtEl>
                                          <p:spTgt spid="27"/>
                                        </p:tgtEl>
                                        <p:attrNameLst>
                                          <p:attrName>ppt_x</p:attrName>
                                        </p:attrNameLst>
                                      </p:cBhvr>
                                      <p:tavLst>
                                        <p:tav tm="0">
                                          <p:val>
                                            <p:strVal val="ppt_x"/>
                                          </p:val>
                                        </p:tav>
                                        <p:tav tm="100000">
                                          <p:val>
                                            <p:strVal val="0-ppt_w/2"/>
                                          </p:val>
                                        </p:tav>
                                      </p:tavLst>
                                    </p:anim>
                                    <p:anim calcmode="lin" valueType="num">
                                      <p:cBhvr additive="base">
                                        <p:cTn id="244" dur="3000"/>
                                        <p:tgtEl>
                                          <p:spTgt spid="27"/>
                                        </p:tgtEl>
                                        <p:attrNameLst>
                                          <p:attrName>ppt_y</p:attrName>
                                        </p:attrNameLst>
                                      </p:cBhvr>
                                      <p:tavLst>
                                        <p:tav tm="0">
                                          <p:val>
                                            <p:strVal val="ppt_y"/>
                                          </p:val>
                                        </p:tav>
                                        <p:tav tm="100000">
                                          <p:val>
                                            <p:strVal val="ppt_y"/>
                                          </p:val>
                                        </p:tav>
                                      </p:tavLst>
                                    </p:anim>
                                    <p:set>
                                      <p:cBhvr>
                                        <p:cTn id="245" dur="1" fill="hold">
                                          <p:stCondLst>
                                            <p:cond delay="2999"/>
                                          </p:stCondLst>
                                        </p:cTn>
                                        <p:tgtEl>
                                          <p:spTgt spid="27"/>
                                        </p:tgtEl>
                                        <p:attrNameLst>
                                          <p:attrName>style.visibility</p:attrName>
                                        </p:attrNameLst>
                                      </p:cBhvr>
                                      <p:to>
                                        <p:strVal val="hidden"/>
                                      </p:to>
                                    </p:set>
                                  </p:childTnLst>
                                </p:cTn>
                              </p:par>
                              <p:par>
                                <p:cTn id="246" presetID="2" presetClass="exit" presetSubtype="8" fill="hold" grpId="3" nodeType="withEffect">
                                  <p:stCondLst>
                                    <p:cond delay="0"/>
                                  </p:stCondLst>
                                  <p:childTnLst>
                                    <p:anim calcmode="lin" valueType="num">
                                      <p:cBhvr additive="base">
                                        <p:cTn id="247" dur="3000"/>
                                        <p:tgtEl>
                                          <p:spTgt spid="28"/>
                                        </p:tgtEl>
                                        <p:attrNameLst>
                                          <p:attrName>ppt_x</p:attrName>
                                        </p:attrNameLst>
                                      </p:cBhvr>
                                      <p:tavLst>
                                        <p:tav tm="0">
                                          <p:val>
                                            <p:strVal val="ppt_x"/>
                                          </p:val>
                                        </p:tav>
                                        <p:tav tm="100000">
                                          <p:val>
                                            <p:strVal val="0-ppt_w/2"/>
                                          </p:val>
                                        </p:tav>
                                      </p:tavLst>
                                    </p:anim>
                                    <p:anim calcmode="lin" valueType="num">
                                      <p:cBhvr additive="base">
                                        <p:cTn id="248" dur="3000"/>
                                        <p:tgtEl>
                                          <p:spTgt spid="28"/>
                                        </p:tgtEl>
                                        <p:attrNameLst>
                                          <p:attrName>ppt_y</p:attrName>
                                        </p:attrNameLst>
                                      </p:cBhvr>
                                      <p:tavLst>
                                        <p:tav tm="0">
                                          <p:val>
                                            <p:strVal val="ppt_y"/>
                                          </p:val>
                                        </p:tav>
                                        <p:tav tm="100000">
                                          <p:val>
                                            <p:strVal val="ppt_y"/>
                                          </p:val>
                                        </p:tav>
                                      </p:tavLst>
                                    </p:anim>
                                    <p:set>
                                      <p:cBhvr>
                                        <p:cTn id="249" dur="1" fill="hold">
                                          <p:stCondLst>
                                            <p:cond delay="2999"/>
                                          </p:stCondLst>
                                        </p:cTn>
                                        <p:tgtEl>
                                          <p:spTgt spid="28"/>
                                        </p:tgtEl>
                                        <p:attrNameLst>
                                          <p:attrName>style.visibility</p:attrName>
                                        </p:attrNameLst>
                                      </p:cBhvr>
                                      <p:to>
                                        <p:strVal val="hidden"/>
                                      </p:to>
                                    </p:set>
                                  </p:childTnLst>
                                </p:cTn>
                              </p:par>
                              <p:par>
                                <p:cTn id="250" presetID="2" presetClass="exit" presetSubtype="8" fill="hold" grpId="3" nodeType="withEffect">
                                  <p:stCondLst>
                                    <p:cond delay="0"/>
                                  </p:stCondLst>
                                  <p:childTnLst>
                                    <p:anim calcmode="lin" valueType="num">
                                      <p:cBhvr additive="base">
                                        <p:cTn id="251" dur="3000"/>
                                        <p:tgtEl>
                                          <p:spTgt spid="29"/>
                                        </p:tgtEl>
                                        <p:attrNameLst>
                                          <p:attrName>ppt_x</p:attrName>
                                        </p:attrNameLst>
                                      </p:cBhvr>
                                      <p:tavLst>
                                        <p:tav tm="0">
                                          <p:val>
                                            <p:strVal val="ppt_x"/>
                                          </p:val>
                                        </p:tav>
                                        <p:tav tm="100000">
                                          <p:val>
                                            <p:strVal val="0-ppt_w/2"/>
                                          </p:val>
                                        </p:tav>
                                      </p:tavLst>
                                    </p:anim>
                                    <p:anim calcmode="lin" valueType="num">
                                      <p:cBhvr additive="base">
                                        <p:cTn id="252" dur="3000"/>
                                        <p:tgtEl>
                                          <p:spTgt spid="29"/>
                                        </p:tgtEl>
                                        <p:attrNameLst>
                                          <p:attrName>ppt_y</p:attrName>
                                        </p:attrNameLst>
                                      </p:cBhvr>
                                      <p:tavLst>
                                        <p:tav tm="0">
                                          <p:val>
                                            <p:strVal val="ppt_y"/>
                                          </p:val>
                                        </p:tav>
                                        <p:tav tm="100000">
                                          <p:val>
                                            <p:strVal val="ppt_y"/>
                                          </p:val>
                                        </p:tav>
                                      </p:tavLst>
                                    </p:anim>
                                    <p:set>
                                      <p:cBhvr>
                                        <p:cTn id="253" dur="1" fill="hold">
                                          <p:stCondLst>
                                            <p:cond delay="2999"/>
                                          </p:stCondLst>
                                        </p:cTn>
                                        <p:tgtEl>
                                          <p:spTgt spid="29"/>
                                        </p:tgtEl>
                                        <p:attrNameLst>
                                          <p:attrName>style.visibility</p:attrName>
                                        </p:attrNameLst>
                                      </p:cBhvr>
                                      <p:to>
                                        <p:strVal val="hidden"/>
                                      </p:to>
                                    </p:set>
                                  </p:childTnLst>
                                </p:cTn>
                              </p:par>
                              <p:par>
                                <p:cTn id="254" presetID="2" presetClass="exit" presetSubtype="8" fill="hold" grpId="3" nodeType="withEffect">
                                  <p:stCondLst>
                                    <p:cond delay="0"/>
                                  </p:stCondLst>
                                  <p:childTnLst>
                                    <p:anim calcmode="lin" valueType="num">
                                      <p:cBhvr additive="base">
                                        <p:cTn id="255" dur="3000"/>
                                        <p:tgtEl>
                                          <p:spTgt spid="30"/>
                                        </p:tgtEl>
                                        <p:attrNameLst>
                                          <p:attrName>ppt_x</p:attrName>
                                        </p:attrNameLst>
                                      </p:cBhvr>
                                      <p:tavLst>
                                        <p:tav tm="0">
                                          <p:val>
                                            <p:strVal val="ppt_x"/>
                                          </p:val>
                                        </p:tav>
                                        <p:tav tm="100000">
                                          <p:val>
                                            <p:strVal val="0-ppt_w/2"/>
                                          </p:val>
                                        </p:tav>
                                      </p:tavLst>
                                    </p:anim>
                                    <p:anim calcmode="lin" valueType="num">
                                      <p:cBhvr additive="base">
                                        <p:cTn id="256" dur="3000"/>
                                        <p:tgtEl>
                                          <p:spTgt spid="30"/>
                                        </p:tgtEl>
                                        <p:attrNameLst>
                                          <p:attrName>ppt_y</p:attrName>
                                        </p:attrNameLst>
                                      </p:cBhvr>
                                      <p:tavLst>
                                        <p:tav tm="0">
                                          <p:val>
                                            <p:strVal val="ppt_y"/>
                                          </p:val>
                                        </p:tav>
                                        <p:tav tm="100000">
                                          <p:val>
                                            <p:strVal val="ppt_y"/>
                                          </p:val>
                                        </p:tav>
                                      </p:tavLst>
                                    </p:anim>
                                    <p:set>
                                      <p:cBhvr>
                                        <p:cTn id="257" dur="1" fill="hold">
                                          <p:stCondLst>
                                            <p:cond delay="2999"/>
                                          </p:stCondLst>
                                        </p:cTn>
                                        <p:tgtEl>
                                          <p:spTgt spid="30"/>
                                        </p:tgtEl>
                                        <p:attrNameLst>
                                          <p:attrName>style.visibility</p:attrName>
                                        </p:attrNameLst>
                                      </p:cBhvr>
                                      <p:to>
                                        <p:strVal val="hidden"/>
                                      </p:to>
                                    </p:set>
                                  </p:childTnLst>
                                </p:cTn>
                              </p:par>
                              <p:par>
                                <p:cTn id="258" presetID="2" presetClass="exit" presetSubtype="8" fill="hold" grpId="3" nodeType="withEffect">
                                  <p:stCondLst>
                                    <p:cond delay="0"/>
                                  </p:stCondLst>
                                  <p:childTnLst>
                                    <p:anim calcmode="lin" valueType="num">
                                      <p:cBhvr additive="base">
                                        <p:cTn id="259" dur="3000"/>
                                        <p:tgtEl>
                                          <p:spTgt spid="31"/>
                                        </p:tgtEl>
                                        <p:attrNameLst>
                                          <p:attrName>ppt_x</p:attrName>
                                        </p:attrNameLst>
                                      </p:cBhvr>
                                      <p:tavLst>
                                        <p:tav tm="0">
                                          <p:val>
                                            <p:strVal val="ppt_x"/>
                                          </p:val>
                                        </p:tav>
                                        <p:tav tm="100000">
                                          <p:val>
                                            <p:strVal val="0-ppt_w/2"/>
                                          </p:val>
                                        </p:tav>
                                      </p:tavLst>
                                    </p:anim>
                                    <p:anim calcmode="lin" valueType="num">
                                      <p:cBhvr additive="base">
                                        <p:cTn id="260" dur="3000"/>
                                        <p:tgtEl>
                                          <p:spTgt spid="31"/>
                                        </p:tgtEl>
                                        <p:attrNameLst>
                                          <p:attrName>ppt_y</p:attrName>
                                        </p:attrNameLst>
                                      </p:cBhvr>
                                      <p:tavLst>
                                        <p:tav tm="0">
                                          <p:val>
                                            <p:strVal val="ppt_y"/>
                                          </p:val>
                                        </p:tav>
                                        <p:tav tm="100000">
                                          <p:val>
                                            <p:strVal val="ppt_y"/>
                                          </p:val>
                                        </p:tav>
                                      </p:tavLst>
                                    </p:anim>
                                    <p:set>
                                      <p:cBhvr>
                                        <p:cTn id="261" dur="1" fill="hold">
                                          <p:stCondLst>
                                            <p:cond delay="2999"/>
                                          </p:stCondLst>
                                        </p:cTn>
                                        <p:tgtEl>
                                          <p:spTgt spid="31"/>
                                        </p:tgtEl>
                                        <p:attrNameLst>
                                          <p:attrName>style.visibility</p:attrName>
                                        </p:attrNameLst>
                                      </p:cBhvr>
                                      <p:to>
                                        <p:strVal val="hidden"/>
                                      </p:to>
                                    </p:set>
                                  </p:childTnLst>
                                </p:cTn>
                              </p:par>
                              <p:par>
                                <p:cTn id="262" presetID="2" presetClass="exit" presetSubtype="8" fill="hold" grpId="3" nodeType="withEffect">
                                  <p:stCondLst>
                                    <p:cond delay="0"/>
                                  </p:stCondLst>
                                  <p:childTnLst>
                                    <p:anim calcmode="lin" valueType="num">
                                      <p:cBhvr additive="base">
                                        <p:cTn id="263" dur="3000"/>
                                        <p:tgtEl>
                                          <p:spTgt spid="32"/>
                                        </p:tgtEl>
                                        <p:attrNameLst>
                                          <p:attrName>ppt_x</p:attrName>
                                        </p:attrNameLst>
                                      </p:cBhvr>
                                      <p:tavLst>
                                        <p:tav tm="0">
                                          <p:val>
                                            <p:strVal val="ppt_x"/>
                                          </p:val>
                                        </p:tav>
                                        <p:tav tm="100000">
                                          <p:val>
                                            <p:strVal val="0-ppt_w/2"/>
                                          </p:val>
                                        </p:tav>
                                      </p:tavLst>
                                    </p:anim>
                                    <p:anim calcmode="lin" valueType="num">
                                      <p:cBhvr additive="base">
                                        <p:cTn id="264" dur="3000"/>
                                        <p:tgtEl>
                                          <p:spTgt spid="32"/>
                                        </p:tgtEl>
                                        <p:attrNameLst>
                                          <p:attrName>ppt_y</p:attrName>
                                        </p:attrNameLst>
                                      </p:cBhvr>
                                      <p:tavLst>
                                        <p:tav tm="0">
                                          <p:val>
                                            <p:strVal val="ppt_y"/>
                                          </p:val>
                                        </p:tav>
                                        <p:tav tm="100000">
                                          <p:val>
                                            <p:strVal val="ppt_y"/>
                                          </p:val>
                                        </p:tav>
                                      </p:tavLst>
                                    </p:anim>
                                    <p:set>
                                      <p:cBhvr>
                                        <p:cTn id="265" dur="1" fill="hold">
                                          <p:stCondLst>
                                            <p:cond delay="2999"/>
                                          </p:stCondLst>
                                        </p:cTn>
                                        <p:tgtEl>
                                          <p:spTgt spid="32"/>
                                        </p:tgtEl>
                                        <p:attrNameLst>
                                          <p:attrName>style.visibility</p:attrName>
                                        </p:attrNameLst>
                                      </p:cBhvr>
                                      <p:to>
                                        <p:strVal val="hidden"/>
                                      </p:to>
                                    </p:set>
                                  </p:childTnLst>
                                </p:cTn>
                              </p:par>
                              <p:par>
                                <p:cTn id="266" presetID="2" presetClass="exit" presetSubtype="8" fill="hold" grpId="3" nodeType="withEffect">
                                  <p:stCondLst>
                                    <p:cond delay="0"/>
                                  </p:stCondLst>
                                  <p:childTnLst>
                                    <p:anim calcmode="lin" valueType="num">
                                      <p:cBhvr additive="base">
                                        <p:cTn id="267" dur="3000"/>
                                        <p:tgtEl>
                                          <p:spTgt spid="33"/>
                                        </p:tgtEl>
                                        <p:attrNameLst>
                                          <p:attrName>ppt_x</p:attrName>
                                        </p:attrNameLst>
                                      </p:cBhvr>
                                      <p:tavLst>
                                        <p:tav tm="0">
                                          <p:val>
                                            <p:strVal val="ppt_x"/>
                                          </p:val>
                                        </p:tav>
                                        <p:tav tm="100000">
                                          <p:val>
                                            <p:strVal val="0-ppt_w/2"/>
                                          </p:val>
                                        </p:tav>
                                      </p:tavLst>
                                    </p:anim>
                                    <p:anim calcmode="lin" valueType="num">
                                      <p:cBhvr additive="base">
                                        <p:cTn id="268" dur="3000"/>
                                        <p:tgtEl>
                                          <p:spTgt spid="33"/>
                                        </p:tgtEl>
                                        <p:attrNameLst>
                                          <p:attrName>ppt_y</p:attrName>
                                        </p:attrNameLst>
                                      </p:cBhvr>
                                      <p:tavLst>
                                        <p:tav tm="0">
                                          <p:val>
                                            <p:strVal val="ppt_y"/>
                                          </p:val>
                                        </p:tav>
                                        <p:tav tm="100000">
                                          <p:val>
                                            <p:strVal val="ppt_y"/>
                                          </p:val>
                                        </p:tav>
                                      </p:tavLst>
                                    </p:anim>
                                    <p:set>
                                      <p:cBhvr>
                                        <p:cTn id="269" dur="1" fill="hold">
                                          <p:stCondLst>
                                            <p:cond delay="2999"/>
                                          </p:stCondLst>
                                        </p:cTn>
                                        <p:tgtEl>
                                          <p:spTgt spid="33"/>
                                        </p:tgtEl>
                                        <p:attrNameLst>
                                          <p:attrName>style.visibility</p:attrName>
                                        </p:attrNameLst>
                                      </p:cBhvr>
                                      <p:to>
                                        <p:strVal val="hidden"/>
                                      </p:to>
                                    </p:set>
                                  </p:childTnLst>
                                </p:cTn>
                              </p:par>
                              <p:par>
                                <p:cTn id="270" presetID="2" presetClass="exit" presetSubtype="8" fill="hold" grpId="3" nodeType="withEffect">
                                  <p:stCondLst>
                                    <p:cond delay="0"/>
                                  </p:stCondLst>
                                  <p:childTnLst>
                                    <p:anim calcmode="lin" valueType="num">
                                      <p:cBhvr additive="base">
                                        <p:cTn id="271" dur="3000"/>
                                        <p:tgtEl>
                                          <p:spTgt spid="34"/>
                                        </p:tgtEl>
                                        <p:attrNameLst>
                                          <p:attrName>ppt_x</p:attrName>
                                        </p:attrNameLst>
                                      </p:cBhvr>
                                      <p:tavLst>
                                        <p:tav tm="0">
                                          <p:val>
                                            <p:strVal val="ppt_x"/>
                                          </p:val>
                                        </p:tav>
                                        <p:tav tm="100000">
                                          <p:val>
                                            <p:strVal val="0-ppt_w/2"/>
                                          </p:val>
                                        </p:tav>
                                      </p:tavLst>
                                    </p:anim>
                                    <p:anim calcmode="lin" valueType="num">
                                      <p:cBhvr additive="base">
                                        <p:cTn id="272" dur="3000"/>
                                        <p:tgtEl>
                                          <p:spTgt spid="34"/>
                                        </p:tgtEl>
                                        <p:attrNameLst>
                                          <p:attrName>ppt_y</p:attrName>
                                        </p:attrNameLst>
                                      </p:cBhvr>
                                      <p:tavLst>
                                        <p:tav tm="0">
                                          <p:val>
                                            <p:strVal val="ppt_y"/>
                                          </p:val>
                                        </p:tav>
                                        <p:tav tm="100000">
                                          <p:val>
                                            <p:strVal val="ppt_y"/>
                                          </p:val>
                                        </p:tav>
                                      </p:tavLst>
                                    </p:anim>
                                    <p:set>
                                      <p:cBhvr>
                                        <p:cTn id="273" dur="1" fill="hold">
                                          <p:stCondLst>
                                            <p:cond delay="2999"/>
                                          </p:stCondLst>
                                        </p:cTn>
                                        <p:tgtEl>
                                          <p:spTgt spid="34"/>
                                        </p:tgtEl>
                                        <p:attrNameLst>
                                          <p:attrName>style.visibility</p:attrName>
                                        </p:attrNameLst>
                                      </p:cBhvr>
                                      <p:to>
                                        <p:strVal val="hidden"/>
                                      </p:to>
                                    </p:set>
                                  </p:childTnLst>
                                </p:cTn>
                              </p:par>
                              <p:par>
                                <p:cTn id="274" presetID="2" presetClass="exit" presetSubtype="8" fill="hold" grpId="3" nodeType="withEffect">
                                  <p:stCondLst>
                                    <p:cond delay="0"/>
                                  </p:stCondLst>
                                  <p:childTnLst>
                                    <p:anim calcmode="lin" valueType="num">
                                      <p:cBhvr additive="base">
                                        <p:cTn id="275" dur="3000"/>
                                        <p:tgtEl>
                                          <p:spTgt spid="35"/>
                                        </p:tgtEl>
                                        <p:attrNameLst>
                                          <p:attrName>ppt_x</p:attrName>
                                        </p:attrNameLst>
                                      </p:cBhvr>
                                      <p:tavLst>
                                        <p:tav tm="0">
                                          <p:val>
                                            <p:strVal val="ppt_x"/>
                                          </p:val>
                                        </p:tav>
                                        <p:tav tm="100000">
                                          <p:val>
                                            <p:strVal val="0-ppt_w/2"/>
                                          </p:val>
                                        </p:tav>
                                      </p:tavLst>
                                    </p:anim>
                                    <p:anim calcmode="lin" valueType="num">
                                      <p:cBhvr additive="base">
                                        <p:cTn id="276" dur="3000"/>
                                        <p:tgtEl>
                                          <p:spTgt spid="35"/>
                                        </p:tgtEl>
                                        <p:attrNameLst>
                                          <p:attrName>ppt_y</p:attrName>
                                        </p:attrNameLst>
                                      </p:cBhvr>
                                      <p:tavLst>
                                        <p:tav tm="0">
                                          <p:val>
                                            <p:strVal val="ppt_y"/>
                                          </p:val>
                                        </p:tav>
                                        <p:tav tm="100000">
                                          <p:val>
                                            <p:strVal val="ppt_y"/>
                                          </p:val>
                                        </p:tav>
                                      </p:tavLst>
                                    </p:anim>
                                    <p:set>
                                      <p:cBhvr>
                                        <p:cTn id="277" dur="1" fill="hold">
                                          <p:stCondLst>
                                            <p:cond delay="2999"/>
                                          </p:stCondLst>
                                        </p:cTn>
                                        <p:tgtEl>
                                          <p:spTgt spid="35"/>
                                        </p:tgtEl>
                                        <p:attrNameLst>
                                          <p:attrName>style.visibility</p:attrName>
                                        </p:attrNameLst>
                                      </p:cBhvr>
                                      <p:to>
                                        <p:strVal val="hidden"/>
                                      </p:to>
                                    </p:set>
                                  </p:childTnLst>
                                </p:cTn>
                              </p:par>
                              <p:par>
                                <p:cTn id="278" presetID="2" presetClass="exit" presetSubtype="8" fill="hold" grpId="3" nodeType="withEffect">
                                  <p:stCondLst>
                                    <p:cond delay="0"/>
                                  </p:stCondLst>
                                  <p:childTnLst>
                                    <p:anim calcmode="lin" valueType="num">
                                      <p:cBhvr additive="base">
                                        <p:cTn id="279" dur="3000"/>
                                        <p:tgtEl>
                                          <p:spTgt spid="36"/>
                                        </p:tgtEl>
                                        <p:attrNameLst>
                                          <p:attrName>ppt_x</p:attrName>
                                        </p:attrNameLst>
                                      </p:cBhvr>
                                      <p:tavLst>
                                        <p:tav tm="0">
                                          <p:val>
                                            <p:strVal val="ppt_x"/>
                                          </p:val>
                                        </p:tav>
                                        <p:tav tm="100000">
                                          <p:val>
                                            <p:strVal val="0-ppt_w/2"/>
                                          </p:val>
                                        </p:tav>
                                      </p:tavLst>
                                    </p:anim>
                                    <p:anim calcmode="lin" valueType="num">
                                      <p:cBhvr additive="base">
                                        <p:cTn id="280" dur="3000"/>
                                        <p:tgtEl>
                                          <p:spTgt spid="36"/>
                                        </p:tgtEl>
                                        <p:attrNameLst>
                                          <p:attrName>ppt_y</p:attrName>
                                        </p:attrNameLst>
                                      </p:cBhvr>
                                      <p:tavLst>
                                        <p:tav tm="0">
                                          <p:val>
                                            <p:strVal val="ppt_y"/>
                                          </p:val>
                                        </p:tav>
                                        <p:tav tm="100000">
                                          <p:val>
                                            <p:strVal val="ppt_y"/>
                                          </p:val>
                                        </p:tav>
                                      </p:tavLst>
                                    </p:anim>
                                    <p:set>
                                      <p:cBhvr>
                                        <p:cTn id="281" dur="1" fill="hold">
                                          <p:stCondLst>
                                            <p:cond delay="2999"/>
                                          </p:stCondLst>
                                        </p:cTn>
                                        <p:tgtEl>
                                          <p:spTgt spid="36"/>
                                        </p:tgtEl>
                                        <p:attrNameLst>
                                          <p:attrName>style.visibility</p:attrName>
                                        </p:attrNameLst>
                                      </p:cBhvr>
                                      <p:to>
                                        <p:strVal val="hidden"/>
                                      </p:to>
                                    </p:set>
                                  </p:childTnLst>
                                </p:cTn>
                              </p:par>
                              <p:par>
                                <p:cTn id="282" presetID="2" presetClass="exit" presetSubtype="8" fill="hold" grpId="3" nodeType="withEffect">
                                  <p:stCondLst>
                                    <p:cond delay="0"/>
                                  </p:stCondLst>
                                  <p:childTnLst>
                                    <p:anim calcmode="lin" valueType="num">
                                      <p:cBhvr additive="base">
                                        <p:cTn id="283" dur="3000"/>
                                        <p:tgtEl>
                                          <p:spTgt spid="37"/>
                                        </p:tgtEl>
                                        <p:attrNameLst>
                                          <p:attrName>ppt_x</p:attrName>
                                        </p:attrNameLst>
                                      </p:cBhvr>
                                      <p:tavLst>
                                        <p:tav tm="0">
                                          <p:val>
                                            <p:strVal val="ppt_x"/>
                                          </p:val>
                                        </p:tav>
                                        <p:tav tm="100000">
                                          <p:val>
                                            <p:strVal val="0-ppt_w/2"/>
                                          </p:val>
                                        </p:tav>
                                      </p:tavLst>
                                    </p:anim>
                                    <p:anim calcmode="lin" valueType="num">
                                      <p:cBhvr additive="base">
                                        <p:cTn id="284" dur="3000"/>
                                        <p:tgtEl>
                                          <p:spTgt spid="37"/>
                                        </p:tgtEl>
                                        <p:attrNameLst>
                                          <p:attrName>ppt_y</p:attrName>
                                        </p:attrNameLst>
                                      </p:cBhvr>
                                      <p:tavLst>
                                        <p:tav tm="0">
                                          <p:val>
                                            <p:strVal val="ppt_y"/>
                                          </p:val>
                                        </p:tav>
                                        <p:tav tm="100000">
                                          <p:val>
                                            <p:strVal val="ppt_y"/>
                                          </p:val>
                                        </p:tav>
                                      </p:tavLst>
                                    </p:anim>
                                    <p:set>
                                      <p:cBhvr>
                                        <p:cTn id="285" dur="1" fill="hold">
                                          <p:stCondLst>
                                            <p:cond delay="2999"/>
                                          </p:stCondLst>
                                        </p:cTn>
                                        <p:tgtEl>
                                          <p:spTgt spid="37"/>
                                        </p:tgtEl>
                                        <p:attrNameLst>
                                          <p:attrName>style.visibility</p:attrName>
                                        </p:attrNameLst>
                                      </p:cBhvr>
                                      <p:to>
                                        <p:strVal val="hidden"/>
                                      </p:to>
                                    </p:set>
                                  </p:childTnLst>
                                </p:cTn>
                              </p:par>
                              <p:par>
                                <p:cTn id="286" presetID="2" presetClass="exit" presetSubtype="8" fill="hold" grpId="3" nodeType="withEffect">
                                  <p:stCondLst>
                                    <p:cond delay="0"/>
                                  </p:stCondLst>
                                  <p:childTnLst>
                                    <p:anim calcmode="lin" valueType="num">
                                      <p:cBhvr additive="base">
                                        <p:cTn id="287" dur="3000"/>
                                        <p:tgtEl>
                                          <p:spTgt spid="38"/>
                                        </p:tgtEl>
                                        <p:attrNameLst>
                                          <p:attrName>ppt_x</p:attrName>
                                        </p:attrNameLst>
                                      </p:cBhvr>
                                      <p:tavLst>
                                        <p:tav tm="0">
                                          <p:val>
                                            <p:strVal val="ppt_x"/>
                                          </p:val>
                                        </p:tav>
                                        <p:tav tm="100000">
                                          <p:val>
                                            <p:strVal val="0-ppt_w/2"/>
                                          </p:val>
                                        </p:tav>
                                      </p:tavLst>
                                    </p:anim>
                                    <p:anim calcmode="lin" valueType="num">
                                      <p:cBhvr additive="base">
                                        <p:cTn id="288" dur="3000"/>
                                        <p:tgtEl>
                                          <p:spTgt spid="38"/>
                                        </p:tgtEl>
                                        <p:attrNameLst>
                                          <p:attrName>ppt_y</p:attrName>
                                        </p:attrNameLst>
                                      </p:cBhvr>
                                      <p:tavLst>
                                        <p:tav tm="0">
                                          <p:val>
                                            <p:strVal val="ppt_y"/>
                                          </p:val>
                                        </p:tav>
                                        <p:tav tm="100000">
                                          <p:val>
                                            <p:strVal val="ppt_y"/>
                                          </p:val>
                                        </p:tav>
                                      </p:tavLst>
                                    </p:anim>
                                    <p:set>
                                      <p:cBhvr>
                                        <p:cTn id="289" dur="1" fill="hold">
                                          <p:stCondLst>
                                            <p:cond delay="2999"/>
                                          </p:stCondLst>
                                        </p:cTn>
                                        <p:tgtEl>
                                          <p:spTgt spid="38"/>
                                        </p:tgtEl>
                                        <p:attrNameLst>
                                          <p:attrName>style.visibility</p:attrName>
                                        </p:attrNameLst>
                                      </p:cBhvr>
                                      <p:to>
                                        <p:strVal val="hidden"/>
                                      </p:to>
                                    </p:set>
                                  </p:childTnLst>
                                </p:cTn>
                              </p:par>
                              <p:par>
                                <p:cTn id="290" presetID="2" presetClass="exit" presetSubtype="8" fill="hold" grpId="3" nodeType="withEffect">
                                  <p:stCondLst>
                                    <p:cond delay="0"/>
                                  </p:stCondLst>
                                  <p:childTnLst>
                                    <p:anim calcmode="lin" valueType="num">
                                      <p:cBhvr additive="base">
                                        <p:cTn id="291" dur="3000"/>
                                        <p:tgtEl>
                                          <p:spTgt spid="39"/>
                                        </p:tgtEl>
                                        <p:attrNameLst>
                                          <p:attrName>ppt_x</p:attrName>
                                        </p:attrNameLst>
                                      </p:cBhvr>
                                      <p:tavLst>
                                        <p:tav tm="0">
                                          <p:val>
                                            <p:strVal val="ppt_x"/>
                                          </p:val>
                                        </p:tav>
                                        <p:tav tm="100000">
                                          <p:val>
                                            <p:strVal val="0-ppt_w/2"/>
                                          </p:val>
                                        </p:tav>
                                      </p:tavLst>
                                    </p:anim>
                                    <p:anim calcmode="lin" valueType="num">
                                      <p:cBhvr additive="base">
                                        <p:cTn id="292" dur="3000"/>
                                        <p:tgtEl>
                                          <p:spTgt spid="39"/>
                                        </p:tgtEl>
                                        <p:attrNameLst>
                                          <p:attrName>ppt_y</p:attrName>
                                        </p:attrNameLst>
                                      </p:cBhvr>
                                      <p:tavLst>
                                        <p:tav tm="0">
                                          <p:val>
                                            <p:strVal val="ppt_y"/>
                                          </p:val>
                                        </p:tav>
                                        <p:tav tm="100000">
                                          <p:val>
                                            <p:strVal val="ppt_y"/>
                                          </p:val>
                                        </p:tav>
                                      </p:tavLst>
                                    </p:anim>
                                    <p:set>
                                      <p:cBhvr>
                                        <p:cTn id="293" dur="1" fill="hold">
                                          <p:stCondLst>
                                            <p:cond delay="2999"/>
                                          </p:stCondLst>
                                        </p:cTn>
                                        <p:tgtEl>
                                          <p:spTgt spid="39"/>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3000"/>
                                        <p:tgtEl>
                                          <p:spTgt spid="40"/>
                                        </p:tgtEl>
                                        <p:attrNameLst>
                                          <p:attrName>ppt_x</p:attrName>
                                        </p:attrNameLst>
                                      </p:cBhvr>
                                      <p:tavLst>
                                        <p:tav tm="0">
                                          <p:val>
                                            <p:strVal val="ppt_x"/>
                                          </p:val>
                                        </p:tav>
                                        <p:tav tm="100000">
                                          <p:val>
                                            <p:strVal val="0-ppt_w/2"/>
                                          </p:val>
                                        </p:tav>
                                      </p:tavLst>
                                    </p:anim>
                                    <p:anim calcmode="lin" valueType="num">
                                      <p:cBhvr additive="base">
                                        <p:cTn id="296" dur="3000"/>
                                        <p:tgtEl>
                                          <p:spTgt spid="40"/>
                                        </p:tgtEl>
                                        <p:attrNameLst>
                                          <p:attrName>ppt_y</p:attrName>
                                        </p:attrNameLst>
                                      </p:cBhvr>
                                      <p:tavLst>
                                        <p:tav tm="0">
                                          <p:val>
                                            <p:strVal val="ppt_y"/>
                                          </p:val>
                                        </p:tav>
                                        <p:tav tm="100000">
                                          <p:val>
                                            <p:strVal val="ppt_y"/>
                                          </p:val>
                                        </p:tav>
                                      </p:tavLst>
                                    </p:anim>
                                    <p:set>
                                      <p:cBhvr>
                                        <p:cTn id="297" dur="1" fill="hold">
                                          <p:stCondLst>
                                            <p:cond delay="2999"/>
                                          </p:stCondLst>
                                        </p:cTn>
                                        <p:tgtEl>
                                          <p:spTgt spid="40"/>
                                        </p:tgtEl>
                                        <p:attrNameLst>
                                          <p:attrName>style.visibility</p:attrName>
                                        </p:attrNameLst>
                                      </p:cBhvr>
                                      <p:to>
                                        <p:strVal val="hidden"/>
                                      </p:to>
                                    </p:set>
                                  </p:childTnLst>
                                </p:cTn>
                              </p:par>
                              <p:par>
                                <p:cTn id="298" presetID="2" presetClass="exit" presetSubtype="2" fill="hold" grpId="3" nodeType="withEffect">
                                  <p:stCondLst>
                                    <p:cond delay="0"/>
                                  </p:stCondLst>
                                  <p:childTnLst>
                                    <p:anim calcmode="lin" valueType="num">
                                      <p:cBhvr additive="base">
                                        <p:cTn id="299" dur="3000"/>
                                        <p:tgtEl>
                                          <p:spTgt spid="41"/>
                                        </p:tgtEl>
                                        <p:attrNameLst>
                                          <p:attrName>ppt_x</p:attrName>
                                        </p:attrNameLst>
                                      </p:cBhvr>
                                      <p:tavLst>
                                        <p:tav tm="0">
                                          <p:val>
                                            <p:strVal val="ppt_x"/>
                                          </p:val>
                                        </p:tav>
                                        <p:tav tm="100000">
                                          <p:val>
                                            <p:strVal val="1+ppt_w/2"/>
                                          </p:val>
                                        </p:tav>
                                      </p:tavLst>
                                    </p:anim>
                                    <p:anim calcmode="lin" valueType="num">
                                      <p:cBhvr additive="base">
                                        <p:cTn id="300" dur="3000"/>
                                        <p:tgtEl>
                                          <p:spTgt spid="41"/>
                                        </p:tgtEl>
                                        <p:attrNameLst>
                                          <p:attrName>ppt_y</p:attrName>
                                        </p:attrNameLst>
                                      </p:cBhvr>
                                      <p:tavLst>
                                        <p:tav tm="0">
                                          <p:val>
                                            <p:strVal val="ppt_y"/>
                                          </p:val>
                                        </p:tav>
                                        <p:tav tm="100000">
                                          <p:val>
                                            <p:strVal val="ppt_y"/>
                                          </p:val>
                                        </p:tav>
                                      </p:tavLst>
                                    </p:anim>
                                    <p:set>
                                      <p:cBhvr>
                                        <p:cTn id="301" dur="1" fill="hold">
                                          <p:stCondLst>
                                            <p:cond delay="2999"/>
                                          </p:stCondLst>
                                        </p:cTn>
                                        <p:tgtEl>
                                          <p:spTgt spid="41"/>
                                        </p:tgtEl>
                                        <p:attrNameLst>
                                          <p:attrName>style.visibility</p:attrName>
                                        </p:attrNameLst>
                                      </p:cBhvr>
                                      <p:to>
                                        <p:strVal val="hidden"/>
                                      </p:to>
                                    </p:set>
                                  </p:childTnLst>
                                </p:cTn>
                              </p:par>
                              <p:par>
                                <p:cTn id="302" presetID="2" presetClass="exit" presetSubtype="2" fill="hold" grpId="3" nodeType="withEffect">
                                  <p:stCondLst>
                                    <p:cond delay="0"/>
                                  </p:stCondLst>
                                  <p:childTnLst>
                                    <p:anim calcmode="lin" valueType="num">
                                      <p:cBhvr additive="base">
                                        <p:cTn id="303" dur="3000"/>
                                        <p:tgtEl>
                                          <p:spTgt spid="42"/>
                                        </p:tgtEl>
                                        <p:attrNameLst>
                                          <p:attrName>ppt_x</p:attrName>
                                        </p:attrNameLst>
                                      </p:cBhvr>
                                      <p:tavLst>
                                        <p:tav tm="0">
                                          <p:val>
                                            <p:strVal val="ppt_x"/>
                                          </p:val>
                                        </p:tav>
                                        <p:tav tm="100000">
                                          <p:val>
                                            <p:strVal val="1+ppt_w/2"/>
                                          </p:val>
                                        </p:tav>
                                      </p:tavLst>
                                    </p:anim>
                                    <p:anim calcmode="lin" valueType="num">
                                      <p:cBhvr additive="base">
                                        <p:cTn id="304" dur="3000"/>
                                        <p:tgtEl>
                                          <p:spTgt spid="42"/>
                                        </p:tgtEl>
                                        <p:attrNameLst>
                                          <p:attrName>ppt_y</p:attrName>
                                        </p:attrNameLst>
                                      </p:cBhvr>
                                      <p:tavLst>
                                        <p:tav tm="0">
                                          <p:val>
                                            <p:strVal val="ppt_y"/>
                                          </p:val>
                                        </p:tav>
                                        <p:tav tm="100000">
                                          <p:val>
                                            <p:strVal val="ppt_y"/>
                                          </p:val>
                                        </p:tav>
                                      </p:tavLst>
                                    </p:anim>
                                    <p:set>
                                      <p:cBhvr>
                                        <p:cTn id="305" dur="1" fill="hold">
                                          <p:stCondLst>
                                            <p:cond delay="2999"/>
                                          </p:stCondLst>
                                        </p:cTn>
                                        <p:tgtEl>
                                          <p:spTgt spid="42"/>
                                        </p:tgtEl>
                                        <p:attrNameLst>
                                          <p:attrName>style.visibility</p:attrName>
                                        </p:attrNameLst>
                                      </p:cBhvr>
                                      <p:to>
                                        <p:strVal val="hidden"/>
                                      </p:to>
                                    </p:set>
                                  </p:childTnLst>
                                </p:cTn>
                              </p:par>
                              <p:par>
                                <p:cTn id="306" presetID="2" presetClass="exit" presetSubtype="2" fill="hold" grpId="3" nodeType="withEffect">
                                  <p:stCondLst>
                                    <p:cond delay="0"/>
                                  </p:stCondLst>
                                  <p:childTnLst>
                                    <p:anim calcmode="lin" valueType="num">
                                      <p:cBhvr additive="base">
                                        <p:cTn id="307" dur="3000"/>
                                        <p:tgtEl>
                                          <p:spTgt spid="43"/>
                                        </p:tgtEl>
                                        <p:attrNameLst>
                                          <p:attrName>ppt_x</p:attrName>
                                        </p:attrNameLst>
                                      </p:cBhvr>
                                      <p:tavLst>
                                        <p:tav tm="0">
                                          <p:val>
                                            <p:strVal val="ppt_x"/>
                                          </p:val>
                                        </p:tav>
                                        <p:tav tm="100000">
                                          <p:val>
                                            <p:strVal val="1+ppt_w/2"/>
                                          </p:val>
                                        </p:tav>
                                      </p:tavLst>
                                    </p:anim>
                                    <p:anim calcmode="lin" valueType="num">
                                      <p:cBhvr additive="base">
                                        <p:cTn id="308" dur="3000"/>
                                        <p:tgtEl>
                                          <p:spTgt spid="43"/>
                                        </p:tgtEl>
                                        <p:attrNameLst>
                                          <p:attrName>ppt_y</p:attrName>
                                        </p:attrNameLst>
                                      </p:cBhvr>
                                      <p:tavLst>
                                        <p:tav tm="0">
                                          <p:val>
                                            <p:strVal val="ppt_y"/>
                                          </p:val>
                                        </p:tav>
                                        <p:tav tm="100000">
                                          <p:val>
                                            <p:strVal val="ppt_y"/>
                                          </p:val>
                                        </p:tav>
                                      </p:tavLst>
                                    </p:anim>
                                    <p:set>
                                      <p:cBhvr>
                                        <p:cTn id="309" dur="1" fill="hold">
                                          <p:stCondLst>
                                            <p:cond delay="2999"/>
                                          </p:stCondLst>
                                        </p:cTn>
                                        <p:tgtEl>
                                          <p:spTgt spid="43"/>
                                        </p:tgtEl>
                                        <p:attrNameLst>
                                          <p:attrName>style.visibility</p:attrName>
                                        </p:attrNameLst>
                                      </p:cBhvr>
                                      <p:to>
                                        <p:strVal val="hidden"/>
                                      </p:to>
                                    </p:set>
                                  </p:childTnLst>
                                </p:cTn>
                              </p:par>
                              <p:par>
                                <p:cTn id="310" presetID="2" presetClass="exit" presetSubtype="2" fill="hold" grpId="3" nodeType="withEffect">
                                  <p:stCondLst>
                                    <p:cond delay="0"/>
                                  </p:stCondLst>
                                  <p:childTnLst>
                                    <p:anim calcmode="lin" valueType="num">
                                      <p:cBhvr additive="base">
                                        <p:cTn id="311" dur="3000"/>
                                        <p:tgtEl>
                                          <p:spTgt spid="44"/>
                                        </p:tgtEl>
                                        <p:attrNameLst>
                                          <p:attrName>ppt_x</p:attrName>
                                        </p:attrNameLst>
                                      </p:cBhvr>
                                      <p:tavLst>
                                        <p:tav tm="0">
                                          <p:val>
                                            <p:strVal val="ppt_x"/>
                                          </p:val>
                                        </p:tav>
                                        <p:tav tm="100000">
                                          <p:val>
                                            <p:strVal val="1+ppt_w/2"/>
                                          </p:val>
                                        </p:tav>
                                      </p:tavLst>
                                    </p:anim>
                                    <p:anim calcmode="lin" valueType="num">
                                      <p:cBhvr additive="base">
                                        <p:cTn id="312" dur="3000"/>
                                        <p:tgtEl>
                                          <p:spTgt spid="44"/>
                                        </p:tgtEl>
                                        <p:attrNameLst>
                                          <p:attrName>ppt_y</p:attrName>
                                        </p:attrNameLst>
                                      </p:cBhvr>
                                      <p:tavLst>
                                        <p:tav tm="0">
                                          <p:val>
                                            <p:strVal val="ppt_y"/>
                                          </p:val>
                                        </p:tav>
                                        <p:tav tm="100000">
                                          <p:val>
                                            <p:strVal val="ppt_y"/>
                                          </p:val>
                                        </p:tav>
                                      </p:tavLst>
                                    </p:anim>
                                    <p:set>
                                      <p:cBhvr>
                                        <p:cTn id="313" dur="1" fill="hold">
                                          <p:stCondLst>
                                            <p:cond delay="2999"/>
                                          </p:stCondLst>
                                        </p:cTn>
                                        <p:tgtEl>
                                          <p:spTgt spid="44"/>
                                        </p:tgtEl>
                                        <p:attrNameLst>
                                          <p:attrName>style.visibility</p:attrName>
                                        </p:attrNameLst>
                                      </p:cBhvr>
                                      <p:to>
                                        <p:strVal val="hidden"/>
                                      </p:to>
                                    </p:set>
                                  </p:childTnLst>
                                </p:cTn>
                              </p:par>
                              <p:par>
                                <p:cTn id="314" presetID="2" presetClass="exit" presetSubtype="2" fill="hold" grpId="3" nodeType="withEffect">
                                  <p:stCondLst>
                                    <p:cond delay="0"/>
                                  </p:stCondLst>
                                  <p:childTnLst>
                                    <p:anim calcmode="lin" valueType="num">
                                      <p:cBhvr additive="base">
                                        <p:cTn id="315" dur="3000"/>
                                        <p:tgtEl>
                                          <p:spTgt spid="45"/>
                                        </p:tgtEl>
                                        <p:attrNameLst>
                                          <p:attrName>ppt_x</p:attrName>
                                        </p:attrNameLst>
                                      </p:cBhvr>
                                      <p:tavLst>
                                        <p:tav tm="0">
                                          <p:val>
                                            <p:strVal val="ppt_x"/>
                                          </p:val>
                                        </p:tav>
                                        <p:tav tm="100000">
                                          <p:val>
                                            <p:strVal val="1+ppt_w/2"/>
                                          </p:val>
                                        </p:tav>
                                      </p:tavLst>
                                    </p:anim>
                                    <p:anim calcmode="lin" valueType="num">
                                      <p:cBhvr additive="base">
                                        <p:cTn id="316" dur="3000"/>
                                        <p:tgtEl>
                                          <p:spTgt spid="45"/>
                                        </p:tgtEl>
                                        <p:attrNameLst>
                                          <p:attrName>ppt_y</p:attrName>
                                        </p:attrNameLst>
                                      </p:cBhvr>
                                      <p:tavLst>
                                        <p:tav tm="0">
                                          <p:val>
                                            <p:strVal val="ppt_y"/>
                                          </p:val>
                                        </p:tav>
                                        <p:tav tm="100000">
                                          <p:val>
                                            <p:strVal val="ppt_y"/>
                                          </p:val>
                                        </p:tav>
                                      </p:tavLst>
                                    </p:anim>
                                    <p:set>
                                      <p:cBhvr>
                                        <p:cTn id="317" dur="1" fill="hold">
                                          <p:stCondLst>
                                            <p:cond delay="2999"/>
                                          </p:stCondLst>
                                        </p:cTn>
                                        <p:tgtEl>
                                          <p:spTgt spid="45"/>
                                        </p:tgtEl>
                                        <p:attrNameLst>
                                          <p:attrName>style.visibility</p:attrName>
                                        </p:attrNameLst>
                                      </p:cBhvr>
                                      <p:to>
                                        <p:strVal val="hidden"/>
                                      </p:to>
                                    </p:set>
                                  </p:childTnLst>
                                </p:cTn>
                              </p:par>
                              <p:par>
                                <p:cTn id="318" presetID="2" presetClass="exit" presetSubtype="2" fill="hold" grpId="3" nodeType="withEffect">
                                  <p:stCondLst>
                                    <p:cond delay="0"/>
                                  </p:stCondLst>
                                  <p:childTnLst>
                                    <p:anim calcmode="lin" valueType="num">
                                      <p:cBhvr additive="base">
                                        <p:cTn id="319" dur="3000"/>
                                        <p:tgtEl>
                                          <p:spTgt spid="46"/>
                                        </p:tgtEl>
                                        <p:attrNameLst>
                                          <p:attrName>ppt_x</p:attrName>
                                        </p:attrNameLst>
                                      </p:cBhvr>
                                      <p:tavLst>
                                        <p:tav tm="0">
                                          <p:val>
                                            <p:strVal val="ppt_x"/>
                                          </p:val>
                                        </p:tav>
                                        <p:tav tm="100000">
                                          <p:val>
                                            <p:strVal val="1+ppt_w/2"/>
                                          </p:val>
                                        </p:tav>
                                      </p:tavLst>
                                    </p:anim>
                                    <p:anim calcmode="lin" valueType="num">
                                      <p:cBhvr additive="base">
                                        <p:cTn id="320" dur="3000"/>
                                        <p:tgtEl>
                                          <p:spTgt spid="46"/>
                                        </p:tgtEl>
                                        <p:attrNameLst>
                                          <p:attrName>ppt_y</p:attrName>
                                        </p:attrNameLst>
                                      </p:cBhvr>
                                      <p:tavLst>
                                        <p:tav tm="0">
                                          <p:val>
                                            <p:strVal val="ppt_y"/>
                                          </p:val>
                                        </p:tav>
                                        <p:tav tm="100000">
                                          <p:val>
                                            <p:strVal val="ppt_y"/>
                                          </p:val>
                                        </p:tav>
                                      </p:tavLst>
                                    </p:anim>
                                    <p:set>
                                      <p:cBhvr>
                                        <p:cTn id="321" dur="1" fill="hold">
                                          <p:stCondLst>
                                            <p:cond delay="2999"/>
                                          </p:stCondLst>
                                        </p:cTn>
                                        <p:tgtEl>
                                          <p:spTgt spid="46"/>
                                        </p:tgtEl>
                                        <p:attrNameLst>
                                          <p:attrName>style.visibility</p:attrName>
                                        </p:attrNameLst>
                                      </p:cBhvr>
                                      <p:to>
                                        <p:strVal val="hidden"/>
                                      </p:to>
                                    </p:set>
                                  </p:childTnLst>
                                </p:cTn>
                              </p:par>
                              <p:par>
                                <p:cTn id="322" presetID="2" presetClass="exit" presetSubtype="2" fill="hold" grpId="3" nodeType="withEffect">
                                  <p:stCondLst>
                                    <p:cond delay="0"/>
                                  </p:stCondLst>
                                  <p:childTnLst>
                                    <p:anim calcmode="lin" valueType="num">
                                      <p:cBhvr additive="base">
                                        <p:cTn id="323" dur="3000"/>
                                        <p:tgtEl>
                                          <p:spTgt spid="47"/>
                                        </p:tgtEl>
                                        <p:attrNameLst>
                                          <p:attrName>ppt_x</p:attrName>
                                        </p:attrNameLst>
                                      </p:cBhvr>
                                      <p:tavLst>
                                        <p:tav tm="0">
                                          <p:val>
                                            <p:strVal val="ppt_x"/>
                                          </p:val>
                                        </p:tav>
                                        <p:tav tm="100000">
                                          <p:val>
                                            <p:strVal val="1+ppt_w/2"/>
                                          </p:val>
                                        </p:tav>
                                      </p:tavLst>
                                    </p:anim>
                                    <p:anim calcmode="lin" valueType="num">
                                      <p:cBhvr additive="base">
                                        <p:cTn id="324" dur="3000"/>
                                        <p:tgtEl>
                                          <p:spTgt spid="47"/>
                                        </p:tgtEl>
                                        <p:attrNameLst>
                                          <p:attrName>ppt_y</p:attrName>
                                        </p:attrNameLst>
                                      </p:cBhvr>
                                      <p:tavLst>
                                        <p:tav tm="0">
                                          <p:val>
                                            <p:strVal val="ppt_y"/>
                                          </p:val>
                                        </p:tav>
                                        <p:tav tm="100000">
                                          <p:val>
                                            <p:strVal val="ppt_y"/>
                                          </p:val>
                                        </p:tav>
                                      </p:tavLst>
                                    </p:anim>
                                    <p:set>
                                      <p:cBhvr>
                                        <p:cTn id="325" dur="1" fill="hold">
                                          <p:stCondLst>
                                            <p:cond delay="2999"/>
                                          </p:stCondLst>
                                        </p:cTn>
                                        <p:tgtEl>
                                          <p:spTgt spid="47"/>
                                        </p:tgtEl>
                                        <p:attrNameLst>
                                          <p:attrName>style.visibility</p:attrName>
                                        </p:attrNameLst>
                                      </p:cBhvr>
                                      <p:to>
                                        <p:strVal val="hidden"/>
                                      </p:to>
                                    </p:set>
                                  </p:childTnLst>
                                </p:cTn>
                              </p:par>
                              <p:par>
                                <p:cTn id="326" presetID="2" presetClass="exit" presetSubtype="2" fill="hold" grpId="3" nodeType="withEffect">
                                  <p:stCondLst>
                                    <p:cond delay="0"/>
                                  </p:stCondLst>
                                  <p:childTnLst>
                                    <p:anim calcmode="lin" valueType="num">
                                      <p:cBhvr additive="base">
                                        <p:cTn id="327" dur="3000"/>
                                        <p:tgtEl>
                                          <p:spTgt spid="48"/>
                                        </p:tgtEl>
                                        <p:attrNameLst>
                                          <p:attrName>ppt_x</p:attrName>
                                        </p:attrNameLst>
                                      </p:cBhvr>
                                      <p:tavLst>
                                        <p:tav tm="0">
                                          <p:val>
                                            <p:strVal val="ppt_x"/>
                                          </p:val>
                                        </p:tav>
                                        <p:tav tm="100000">
                                          <p:val>
                                            <p:strVal val="1+ppt_w/2"/>
                                          </p:val>
                                        </p:tav>
                                      </p:tavLst>
                                    </p:anim>
                                    <p:anim calcmode="lin" valueType="num">
                                      <p:cBhvr additive="base">
                                        <p:cTn id="328" dur="3000"/>
                                        <p:tgtEl>
                                          <p:spTgt spid="48"/>
                                        </p:tgtEl>
                                        <p:attrNameLst>
                                          <p:attrName>ppt_y</p:attrName>
                                        </p:attrNameLst>
                                      </p:cBhvr>
                                      <p:tavLst>
                                        <p:tav tm="0">
                                          <p:val>
                                            <p:strVal val="ppt_y"/>
                                          </p:val>
                                        </p:tav>
                                        <p:tav tm="100000">
                                          <p:val>
                                            <p:strVal val="ppt_y"/>
                                          </p:val>
                                        </p:tav>
                                      </p:tavLst>
                                    </p:anim>
                                    <p:set>
                                      <p:cBhvr>
                                        <p:cTn id="329" dur="1" fill="hold">
                                          <p:stCondLst>
                                            <p:cond delay="2999"/>
                                          </p:stCondLst>
                                        </p:cTn>
                                        <p:tgtEl>
                                          <p:spTgt spid="48"/>
                                        </p:tgtEl>
                                        <p:attrNameLst>
                                          <p:attrName>style.visibility</p:attrName>
                                        </p:attrNameLst>
                                      </p:cBhvr>
                                      <p:to>
                                        <p:strVal val="hidden"/>
                                      </p:to>
                                    </p:set>
                                  </p:childTnLst>
                                </p:cTn>
                              </p:par>
                              <p:par>
                                <p:cTn id="330" presetID="2" presetClass="exit" presetSubtype="2" fill="hold" grpId="3" nodeType="withEffect">
                                  <p:stCondLst>
                                    <p:cond delay="0"/>
                                  </p:stCondLst>
                                  <p:childTnLst>
                                    <p:anim calcmode="lin" valueType="num">
                                      <p:cBhvr additive="base">
                                        <p:cTn id="331" dur="3000"/>
                                        <p:tgtEl>
                                          <p:spTgt spid="57"/>
                                        </p:tgtEl>
                                        <p:attrNameLst>
                                          <p:attrName>ppt_x</p:attrName>
                                        </p:attrNameLst>
                                      </p:cBhvr>
                                      <p:tavLst>
                                        <p:tav tm="0">
                                          <p:val>
                                            <p:strVal val="ppt_x"/>
                                          </p:val>
                                        </p:tav>
                                        <p:tav tm="100000">
                                          <p:val>
                                            <p:strVal val="1+ppt_w/2"/>
                                          </p:val>
                                        </p:tav>
                                      </p:tavLst>
                                    </p:anim>
                                    <p:anim calcmode="lin" valueType="num">
                                      <p:cBhvr additive="base">
                                        <p:cTn id="332" dur="3000"/>
                                        <p:tgtEl>
                                          <p:spTgt spid="57"/>
                                        </p:tgtEl>
                                        <p:attrNameLst>
                                          <p:attrName>ppt_y</p:attrName>
                                        </p:attrNameLst>
                                      </p:cBhvr>
                                      <p:tavLst>
                                        <p:tav tm="0">
                                          <p:val>
                                            <p:strVal val="ppt_y"/>
                                          </p:val>
                                        </p:tav>
                                        <p:tav tm="100000">
                                          <p:val>
                                            <p:strVal val="ppt_y"/>
                                          </p:val>
                                        </p:tav>
                                      </p:tavLst>
                                    </p:anim>
                                    <p:set>
                                      <p:cBhvr>
                                        <p:cTn id="333" dur="1" fill="hold">
                                          <p:stCondLst>
                                            <p:cond delay="2999"/>
                                          </p:stCondLst>
                                        </p:cTn>
                                        <p:tgtEl>
                                          <p:spTgt spid="57"/>
                                        </p:tgtEl>
                                        <p:attrNameLst>
                                          <p:attrName>style.visibility</p:attrName>
                                        </p:attrNameLst>
                                      </p:cBhvr>
                                      <p:to>
                                        <p:strVal val="hidden"/>
                                      </p:to>
                                    </p:set>
                                  </p:childTnLst>
                                </p:cTn>
                              </p:par>
                              <p:par>
                                <p:cTn id="334" presetID="2" presetClass="exit" presetSubtype="2" fill="hold" grpId="3" nodeType="withEffect">
                                  <p:stCondLst>
                                    <p:cond delay="0"/>
                                  </p:stCondLst>
                                  <p:childTnLst>
                                    <p:anim calcmode="lin" valueType="num">
                                      <p:cBhvr additive="base">
                                        <p:cTn id="335" dur="3000"/>
                                        <p:tgtEl>
                                          <p:spTgt spid="58"/>
                                        </p:tgtEl>
                                        <p:attrNameLst>
                                          <p:attrName>ppt_x</p:attrName>
                                        </p:attrNameLst>
                                      </p:cBhvr>
                                      <p:tavLst>
                                        <p:tav tm="0">
                                          <p:val>
                                            <p:strVal val="ppt_x"/>
                                          </p:val>
                                        </p:tav>
                                        <p:tav tm="100000">
                                          <p:val>
                                            <p:strVal val="1+ppt_w/2"/>
                                          </p:val>
                                        </p:tav>
                                      </p:tavLst>
                                    </p:anim>
                                    <p:anim calcmode="lin" valueType="num">
                                      <p:cBhvr additive="base">
                                        <p:cTn id="336" dur="3000"/>
                                        <p:tgtEl>
                                          <p:spTgt spid="58"/>
                                        </p:tgtEl>
                                        <p:attrNameLst>
                                          <p:attrName>ppt_y</p:attrName>
                                        </p:attrNameLst>
                                      </p:cBhvr>
                                      <p:tavLst>
                                        <p:tav tm="0">
                                          <p:val>
                                            <p:strVal val="ppt_y"/>
                                          </p:val>
                                        </p:tav>
                                        <p:tav tm="100000">
                                          <p:val>
                                            <p:strVal val="ppt_y"/>
                                          </p:val>
                                        </p:tav>
                                      </p:tavLst>
                                    </p:anim>
                                    <p:set>
                                      <p:cBhvr>
                                        <p:cTn id="337" dur="1" fill="hold">
                                          <p:stCondLst>
                                            <p:cond delay="2999"/>
                                          </p:stCondLst>
                                        </p:cTn>
                                        <p:tgtEl>
                                          <p:spTgt spid="58"/>
                                        </p:tgtEl>
                                        <p:attrNameLst>
                                          <p:attrName>style.visibility</p:attrName>
                                        </p:attrNameLst>
                                      </p:cBhvr>
                                      <p:to>
                                        <p:strVal val="hidden"/>
                                      </p:to>
                                    </p:set>
                                  </p:childTnLst>
                                </p:cTn>
                              </p:par>
                              <p:par>
                                <p:cTn id="338" presetID="2" presetClass="exit" presetSubtype="2" fill="hold" grpId="3" nodeType="withEffect">
                                  <p:stCondLst>
                                    <p:cond delay="0"/>
                                  </p:stCondLst>
                                  <p:childTnLst>
                                    <p:anim calcmode="lin" valueType="num">
                                      <p:cBhvr additive="base">
                                        <p:cTn id="339" dur="3000"/>
                                        <p:tgtEl>
                                          <p:spTgt spid="59"/>
                                        </p:tgtEl>
                                        <p:attrNameLst>
                                          <p:attrName>ppt_x</p:attrName>
                                        </p:attrNameLst>
                                      </p:cBhvr>
                                      <p:tavLst>
                                        <p:tav tm="0">
                                          <p:val>
                                            <p:strVal val="ppt_x"/>
                                          </p:val>
                                        </p:tav>
                                        <p:tav tm="100000">
                                          <p:val>
                                            <p:strVal val="1+ppt_w/2"/>
                                          </p:val>
                                        </p:tav>
                                      </p:tavLst>
                                    </p:anim>
                                    <p:anim calcmode="lin" valueType="num">
                                      <p:cBhvr additive="base">
                                        <p:cTn id="340" dur="3000"/>
                                        <p:tgtEl>
                                          <p:spTgt spid="59"/>
                                        </p:tgtEl>
                                        <p:attrNameLst>
                                          <p:attrName>ppt_y</p:attrName>
                                        </p:attrNameLst>
                                      </p:cBhvr>
                                      <p:tavLst>
                                        <p:tav tm="0">
                                          <p:val>
                                            <p:strVal val="ppt_y"/>
                                          </p:val>
                                        </p:tav>
                                        <p:tav tm="100000">
                                          <p:val>
                                            <p:strVal val="ppt_y"/>
                                          </p:val>
                                        </p:tav>
                                      </p:tavLst>
                                    </p:anim>
                                    <p:set>
                                      <p:cBhvr>
                                        <p:cTn id="341" dur="1" fill="hold">
                                          <p:stCondLst>
                                            <p:cond delay="2999"/>
                                          </p:stCondLst>
                                        </p:cTn>
                                        <p:tgtEl>
                                          <p:spTgt spid="59"/>
                                        </p:tgtEl>
                                        <p:attrNameLst>
                                          <p:attrName>style.visibility</p:attrName>
                                        </p:attrNameLst>
                                      </p:cBhvr>
                                      <p:to>
                                        <p:strVal val="hidden"/>
                                      </p:to>
                                    </p:set>
                                  </p:childTnLst>
                                </p:cTn>
                              </p:par>
                              <p:par>
                                <p:cTn id="342" presetID="2" presetClass="exit" presetSubtype="2" fill="hold" grpId="3" nodeType="withEffect">
                                  <p:stCondLst>
                                    <p:cond delay="0"/>
                                  </p:stCondLst>
                                  <p:childTnLst>
                                    <p:anim calcmode="lin" valueType="num">
                                      <p:cBhvr additive="base">
                                        <p:cTn id="343" dur="3000"/>
                                        <p:tgtEl>
                                          <p:spTgt spid="60"/>
                                        </p:tgtEl>
                                        <p:attrNameLst>
                                          <p:attrName>ppt_x</p:attrName>
                                        </p:attrNameLst>
                                      </p:cBhvr>
                                      <p:tavLst>
                                        <p:tav tm="0">
                                          <p:val>
                                            <p:strVal val="ppt_x"/>
                                          </p:val>
                                        </p:tav>
                                        <p:tav tm="100000">
                                          <p:val>
                                            <p:strVal val="1+ppt_w/2"/>
                                          </p:val>
                                        </p:tav>
                                      </p:tavLst>
                                    </p:anim>
                                    <p:anim calcmode="lin" valueType="num">
                                      <p:cBhvr additive="base">
                                        <p:cTn id="344" dur="3000"/>
                                        <p:tgtEl>
                                          <p:spTgt spid="60"/>
                                        </p:tgtEl>
                                        <p:attrNameLst>
                                          <p:attrName>ppt_y</p:attrName>
                                        </p:attrNameLst>
                                      </p:cBhvr>
                                      <p:tavLst>
                                        <p:tav tm="0">
                                          <p:val>
                                            <p:strVal val="ppt_y"/>
                                          </p:val>
                                        </p:tav>
                                        <p:tav tm="100000">
                                          <p:val>
                                            <p:strVal val="ppt_y"/>
                                          </p:val>
                                        </p:tav>
                                      </p:tavLst>
                                    </p:anim>
                                    <p:set>
                                      <p:cBhvr>
                                        <p:cTn id="345" dur="1" fill="hold">
                                          <p:stCondLst>
                                            <p:cond delay="2999"/>
                                          </p:stCondLst>
                                        </p:cTn>
                                        <p:tgtEl>
                                          <p:spTgt spid="60"/>
                                        </p:tgtEl>
                                        <p:attrNameLst>
                                          <p:attrName>style.visibility</p:attrName>
                                        </p:attrNameLst>
                                      </p:cBhvr>
                                      <p:to>
                                        <p:strVal val="hidden"/>
                                      </p:to>
                                    </p:set>
                                  </p:childTnLst>
                                </p:cTn>
                              </p:par>
                              <p:par>
                                <p:cTn id="346" presetID="2" presetClass="exit" presetSubtype="2" fill="hold" grpId="3" nodeType="withEffect">
                                  <p:stCondLst>
                                    <p:cond delay="0"/>
                                  </p:stCondLst>
                                  <p:childTnLst>
                                    <p:anim calcmode="lin" valueType="num">
                                      <p:cBhvr additive="base">
                                        <p:cTn id="347" dur="3000"/>
                                        <p:tgtEl>
                                          <p:spTgt spid="61"/>
                                        </p:tgtEl>
                                        <p:attrNameLst>
                                          <p:attrName>ppt_x</p:attrName>
                                        </p:attrNameLst>
                                      </p:cBhvr>
                                      <p:tavLst>
                                        <p:tav tm="0">
                                          <p:val>
                                            <p:strVal val="ppt_x"/>
                                          </p:val>
                                        </p:tav>
                                        <p:tav tm="100000">
                                          <p:val>
                                            <p:strVal val="1+ppt_w/2"/>
                                          </p:val>
                                        </p:tav>
                                      </p:tavLst>
                                    </p:anim>
                                    <p:anim calcmode="lin" valueType="num">
                                      <p:cBhvr additive="base">
                                        <p:cTn id="348" dur="3000"/>
                                        <p:tgtEl>
                                          <p:spTgt spid="61"/>
                                        </p:tgtEl>
                                        <p:attrNameLst>
                                          <p:attrName>ppt_y</p:attrName>
                                        </p:attrNameLst>
                                      </p:cBhvr>
                                      <p:tavLst>
                                        <p:tav tm="0">
                                          <p:val>
                                            <p:strVal val="ppt_y"/>
                                          </p:val>
                                        </p:tav>
                                        <p:tav tm="100000">
                                          <p:val>
                                            <p:strVal val="ppt_y"/>
                                          </p:val>
                                        </p:tav>
                                      </p:tavLst>
                                    </p:anim>
                                    <p:set>
                                      <p:cBhvr>
                                        <p:cTn id="349" dur="1" fill="hold">
                                          <p:stCondLst>
                                            <p:cond delay="2999"/>
                                          </p:stCondLst>
                                        </p:cTn>
                                        <p:tgtEl>
                                          <p:spTgt spid="61"/>
                                        </p:tgtEl>
                                        <p:attrNameLst>
                                          <p:attrName>style.visibility</p:attrName>
                                        </p:attrNameLst>
                                      </p:cBhvr>
                                      <p:to>
                                        <p:strVal val="hidden"/>
                                      </p:to>
                                    </p:set>
                                  </p:childTnLst>
                                </p:cTn>
                              </p:par>
                              <p:par>
                                <p:cTn id="350" presetID="2" presetClass="exit" presetSubtype="2" fill="hold" grpId="3" nodeType="withEffect">
                                  <p:stCondLst>
                                    <p:cond delay="0"/>
                                  </p:stCondLst>
                                  <p:childTnLst>
                                    <p:anim calcmode="lin" valueType="num">
                                      <p:cBhvr additive="base">
                                        <p:cTn id="351" dur="3000"/>
                                        <p:tgtEl>
                                          <p:spTgt spid="62"/>
                                        </p:tgtEl>
                                        <p:attrNameLst>
                                          <p:attrName>ppt_x</p:attrName>
                                        </p:attrNameLst>
                                      </p:cBhvr>
                                      <p:tavLst>
                                        <p:tav tm="0">
                                          <p:val>
                                            <p:strVal val="ppt_x"/>
                                          </p:val>
                                        </p:tav>
                                        <p:tav tm="100000">
                                          <p:val>
                                            <p:strVal val="1+ppt_w/2"/>
                                          </p:val>
                                        </p:tav>
                                      </p:tavLst>
                                    </p:anim>
                                    <p:anim calcmode="lin" valueType="num">
                                      <p:cBhvr additive="base">
                                        <p:cTn id="352" dur="3000"/>
                                        <p:tgtEl>
                                          <p:spTgt spid="62"/>
                                        </p:tgtEl>
                                        <p:attrNameLst>
                                          <p:attrName>ppt_y</p:attrName>
                                        </p:attrNameLst>
                                      </p:cBhvr>
                                      <p:tavLst>
                                        <p:tav tm="0">
                                          <p:val>
                                            <p:strVal val="ppt_y"/>
                                          </p:val>
                                        </p:tav>
                                        <p:tav tm="100000">
                                          <p:val>
                                            <p:strVal val="ppt_y"/>
                                          </p:val>
                                        </p:tav>
                                      </p:tavLst>
                                    </p:anim>
                                    <p:set>
                                      <p:cBhvr>
                                        <p:cTn id="353" dur="1" fill="hold">
                                          <p:stCondLst>
                                            <p:cond delay="2999"/>
                                          </p:stCondLst>
                                        </p:cTn>
                                        <p:tgtEl>
                                          <p:spTgt spid="62"/>
                                        </p:tgtEl>
                                        <p:attrNameLst>
                                          <p:attrName>style.visibility</p:attrName>
                                        </p:attrNameLst>
                                      </p:cBhvr>
                                      <p:to>
                                        <p:strVal val="hidden"/>
                                      </p:to>
                                    </p:set>
                                  </p:childTnLst>
                                </p:cTn>
                              </p:par>
                              <p:par>
                                <p:cTn id="354" presetID="2" presetClass="exit" presetSubtype="2" fill="hold" grpId="3" nodeType="withEffect">
                                  <p:stCondLst>
                                    <p:cond delay="0"/>
                                  </p:stCondLst>
                                  <p:childTnLst>
                                    <p:anim calcmode="lin" valueType="num">
                                      <p:cBhvr additive="base">
                                        <p:cTn id="355" dur="3000"/>
                                        <p:tgtEl>
                                          <p:spTgt spid="63"/>
                                        </p:tgtEl>
                                        <p:attrNameLst>
                                          <p:attrName>ppt_x</p:attrName>
                                        </p:attrNameLst>
                                      </p:cBhvr>
                                      <p:tavLst>
                                        <p:tav tm="0">
                                          <p:val>
                                            <p:strVal val="ppt_x"/>
                                          </p:val>
                                        </p:tav>
                                        <p:tav tm="100000">
                                          <p:val>
                                            <p:strVal val="1+ppt_w/2"/>
                                          </p:val>
                                        </p:tav>
                                      </p:tavLst>
                                    </p:anim>
                                    <p:anim calcmode="lin" valueType="num">
                                      <p:cBhvr additive="base">
                                        <p:cTn id="356" dur="3000"/>
                                        <p:tgtEl>
                                          <p:spTgt spid="63"/>
                                        </p:tgtEl>
                                        <p:attrNameLst>
                                          <p:attrName>ppt_y</p:attrName>
                                        </p:attrNameLst>
                                      </p:cBhvr>
                                      <p:tavLst>
                                        <p:tav tm="0">
                                          <p:val>
                                            <p:strVal val="ppt_y"/>
                                          </p:val>
                                        </p:tav>
                                        <p:tav tm="100000">
                                          <p:val>
                                            <p:strVal val="ppt_y"/>
                                          </p:val>
                                        </p:tav>
                                      </p:tavLst>
                                    </p:anim>
                                    <p:set>
                                      <p:cBhvr>
                                        <p:cTn id="357" dur="1" fill="hold">
                                          <p:stCondLst>
                                            <p:cond delay="2999"/>
                                          </p:stCondLst>
                                        </p:cTn>
                                        <p:tgtEl>
                                          <p:spTgt spid="63"/>
                                        </p:tgtEl>
                                        <p:attrNameLst>
                                          <p:attrName>style.visibility</p:attrName>
                                        </p:attrNameLst>
                                      </p:cBhvr>
                                      <p:to>
                                        <p:strVal val="hidden"/>
                                      </p:to>
                                    </p:set>
                                  </p:childTnLst>
                                </p:cTn>
                              </p:par>
                              <p:par>
                                <p:cTn id="358" presetID="2" presetClass="exit" presetSubtype="2" fill="hold" grpId="3" nodeType="withEffect">
                                  <p:stCondLst>
                                    <p:cond delay="0"/>
                                  </p:stCondLst>
                                  <p:childTnLst>
                                    <p:anim calcmode="lin" valueType="num">
                                      <p:cBhvr additive="base">
                                        <p:cTn id="359" dur="3000"/>
                                        <p:tgtEl>
                                          <p:spTgt spid="65"/>
                                        </p:tgtEl>
                                        <p:attrNameLst>
                                          <p:attrName>ppt_x</p:attrName>
                                        </p:attrNameLst>
                                      </p:cBhvr>
                                      <p:tavLst>
                                        <p:tav tm="0">
                                          <p:val>
                                            <p:strVal val="ppt_x"/>
                                          </p:val>
                                        </p:tav>
                                        <p:tav tm="100000">
                                          <p:val>
                                            <p:strVal val="1+ppt_w/2"/>
                                          </p:val>
                                        </p:tav>
                                      </p:tavLst>
                                    </p:anim>
                                    <p:anim calcmode="lin" valueType="num">
                                      <p:cBhvr additive="base">
                                        <p:cTn id="360" dur="3000"/>
                                        <p:tgtEl>
                                          <p:spTgt spid="65"/>
                                        </p:tgtEl>
                                        <p:attrNameLst>
                                          <p:attrName>ppt_y</p:attrName>
                                        </p:attrNameLst>
                                      </p:cBhvr>
                                      <p:tavLst>
                                        <p:tav tm="0">
                                          <p:val>
                                            <p:strVal val="ppt_y"/>
                                          </p:val>
                                        </p:tav>
                                        <p:tav tm="100000">
                                          <p:val>
                                            <p:strVal val="ppt_y"/>
                                          </p:val>
                                        </p:tav>
                                      </p:tavLst>
                                    </p:anim>
                                    <p:set>
                                      <p:cBhvr>
                                        <p:cTn id="361" dur="1" fill="hold">
                                          <p:stCondLst>
                                            <p:cond delay="2999"/>
                                          </p:stCondLst>
                                        </p:cTn>
                                        <p:tgtEl>
                                          <p:spTgt spid="65"/>
                                        </p:tgtEl>
                                        <p:attrNameLst>
                                          <p:attrName>style.visibility</p:attrName>
                                        </p:attrNameLst>
                                      </p:cBhvr>
                                      <p:to>
                                        <p:strVal val="hidden"/>
                                      </p:to>
                                    </p:set>
                                  </p:childTnLst>
                                </p:cTn>
                              </p:par>
                              <p:par>
                                <p:cTn id="362" presetID="23" presetClass="entr" presetSubtype="272" fill="hold" nodeType="withEffect">
                                  <p:stCondLst>
                                    <p:cond delay="0"/>
                                  </p:stCondLst>
                                  <p:childTnLst>
                                    <p:set>
                                      <p:cBhvr>
                                        <p:cTn id="363" dur="1" fill="hold">
                                          <p:stCondLst>
                                            <p:cond delay="0"/>
                                          </p:stCondLst>
                                        </p:cTn>
                                        <p:tgtEl>
                                          <p:spTgt spid="6"/>
                                        </p:tgtEl>
                                        <p:attrNameLst>
                                          <p:attrName>style.visibility</p:attrName>
                                        </p:attrNameLst>
                                      </p:cBhvr>
                                      <p:to>
                                        <p:strVal val="visible"/>
                                      </p:to>
                                    </p:set>
                                    <p:anim calcmode="lin" valueType="num">
                                      <p:cBhvr>
                                        <p:cTn id="364" dur="3000" fill="hold"/>
                                        <p:tgtEl>
                                          <p:spTgt spid="6"/>
                                        </p:tgtEl>
                                        <p:attrNameLst>
                                          <p:attrName>ppt_w</p:attrName>
                                        </p:attrNameLst>
                                      </p:cBhvr>
                                      <p:tavLst>
                                        <p:tav tm="0">
                                          <p:val>
                                            <p:strVal val="2/3*#ppt_w"/>
                                          </p:val>
                                        </p:tav>
                                        <p:tav tm="100000">
                                          <p:val>
                                            <p:strVal val="#ppt_w"/>
                                          </p:val>
                                        </p:tav>
                                      </p:tavLst>
                                    </p:anim>
                                    <p:anim calcmode="lin" valueType="num">
                                      <p:cBhvr>
                                        <p:cTn id="365" dur="3000" fill="hold"/>
                                        <p:tgtEl>
                                          <p:spTgt spid="6"/>
                                        </p:tgtEl>
                                        <p:attrNameLst>
                                          <p:attrName>ppt_h</p:attrName>
                                        </p:attrNameLst>
                                      </p:cBhvr>
                                      <p:tavLst>
                                        <p:tav tm="0">
                                          <p:val>
                                            <p:strVal val="2/3*#ppt_h"/>
                                          </p:val>
                                        </p:tav>
                                        <p:tav tm="100000">
                                          <p:val>
                                            <p:strVal val="#ppt_h"/>
                                          </p:val>
                                        </p:tav>
                                      </p:tavLst>
                                    </p:anim>
                                  </p:childTnLst>
                                </p:cTn>
                              </p:par>
                              <p:par>
                                <p:cTn id="366" presetID="16" presetClass="entr" presetSubtype="37" fill="hold" nodeType="withEffect">
                                  <p:stCondLst>
                                    <p:cond delay="0"/>
                                  </p:stCondLst>
                                  <p:childTnLst>
                                    <p:set>
                                      <p:cBhvr>
                                        <p:cTn id="367" dur="1" fill="hold">
                                          <p:stCondLst>
                                            <p:cond delay="0"/>
                                          </p:stCondLst>
                                        </p:cTn>
                                        <p:tgtEl>
                                          <p:spTgt spid="6"/>
                                        </p:tgtEl>
                                        <p:attrNameLst>
                                          <p:attrName>style.visibility</p:attrName>
                                        </p:attrNameLst>
                                      </p:cBhvr>
                                      <p:to>
                                        <p:strVal val="visible"/>
                                      </p:to>
                                    </p:set>
                                    <p:animEffect transition="in" filter="barn(outVertical)">
                                      <p:cBhvr>
                                        <p:cTn id="368" dur="3000"/>
                                        <p:tgtEl>
                                          <p:spTgt spid="6"/>
                                        </p:tgtEl>
                                      </p:cBhvr>
                                    </p:animEffect>
                                  </p:childTnLst>
                                </p:cTn>
                              </p:par>
                            </p:childTnLst>
                          </p:cTn>
                        </p:par>
                        <p:par>
                          <p:cTn id="369" fill="hold">
                            <p:stCondLst>
                              <p:cond delay="9000"/>
                            </p:stCondLst>
                            <p:childTnLst>
                              <p:par>
                                <p:cTn id="370" presetID="2" presetClass="entr" presetSubtype="12" fill="hold" grpId="1" nodeType="afterEffect">
                                  <p:stCondLst>
                                    <p:cond delay="0"/>
                                  </p:stCondLst>
                                  <p:iterate type="lt">
                                    <p:tmPct val="0"/>
                                  </p:iterate>
                                  <p:childTnLst>
                                    <p:set>
                                      <p:cBhvr>
                                        <p:cTn id="371" dur="1" fill="hold">
                                          <p:stCondLst>
                                            <p:cond delay="0"/>
                                          </p:stCondLst>
                                        </p:cTn>
                                        <p:tgtEl>
                                          <p:spTgt spid="49"/>
                                        </p:tgtEl>
                                        <p:attrNameLst>
                                          <p:attrName>style.visibility</p:attrName>
                                        </p:attrNameLst>
                                      </p:cBhvr>
                                      <p:to>
                                        <p:strVal val="visible"/>
                                      </p:to>
                                    </p:set>
                                    <p:anim calcmode="lin" valueType="num">
                                      <p:cBhvr additive="base">
                                        <p:cTn id="372" dur="2000" fill="hold"/>
                                        <p:tgtEl>
                                          <p:spTgt spid="49"/>
                                        </p:tgtEl>
                                        <p:attrNameLst>
                                          <p:attrName>ppt_x</p:attrName>
                                        </p:attrNameLst>
                                      </p:cBhvr>
                                      <p:tavLst>
                                        <p:tav tm="0">
                                          <p:val>
                                            <p:strVal val="0-#ppt_w/2"/>
                                          </p:val>
                                        </p:tav>
                                        <p:tav tm="100000">
                                          <p:val>
                                            <p:strVal val="#ppt_x"/>
                                          </p:val>
                                        </p:tav>
                                      </p:tavLst>
                                    </p:anim>
                                    <p:anim calcmode="lin" valueType="num">
                                      <p:cBhvr additive="base">
                                        <p:cTn id="373" dur="2000" fill="hold"/>
                                        <p:tgtEl>
                                          <p:spTgt spid="49"/>
                                        </p:tgtEl>
                                        <p:attrNameLst>
                                          <p:attrName>ppt_y</p:attrName>
                                        </p:attrNameLst>
                                      </p:cBhvr>
                                      <p:tavLst>
                                        <p:tav tm="0">
                                          <p:val>
                                            <p:strVal val="1+#ppt_h/2"/>
                                          </p:val>
                                        </p:tav>
                                        <p:tav tm="100000">
                                          <p:val>
                                            <p:strVal val="#ppt_y"/>
                                          </p:val>
                                        </p:tav>
                                      </p:tavLst>
                                    </p:anim>
                                  </p:childTnLst>
                                </p:cTn>
                              </p:par>
                              <p:par>
                                <p:cTn id="374" presetID="56" presetClass="entr" presetSubtype="0" fill="hold" grpId="0" nodeType="withEffect">
                                  <p:stCondLst>
                                    <p:cond delay="0"/>
                                  </p:stCondLst>
                                  <p:iterate type="lt">
                                    <p:tmPct val="10000"/>
                                  </p:iterate>
                                  <p:childTnLst>
                                    <p:set>
                                      <p:cBhvr>
                                        <p:cTn id="375" dur="1" fill="hold">
                                          <p:stCondLst>
                                            <p:cond delay="0"/>
                                          </p:stCondLst>
                                        </p:cTn>
                                        <p:tgtEl>
                                          <p:spTgt spid="49"/>
                                        </p:tgtEl>
                                        <p:attrNameLst>
                                          <p:attrName>style.visibility</p:attrName>
                                        </p:attrNameLst>
                                      </p:cBhvr>
                                      <p:to>
                                        <p:strVal val="visible"/>
                                      </p:to>
                                    </p:set>
                                    <p:anim by="(-#ppt_w*2)" calcmode="lin" valueType="num">
                                      <p:cBhvr rctx="PPT">
                                        <p:cTn id="376" dur="1000" autoRev="1" fill="hold">
                                          <p:stCondLst>
                                            <p:cond delay="0"/>
                                          </p:stCondLst>
                                        </p:cTn>
                                        <p:tgtEl>
                                          <p:spTgt spid="49"/>
                                        </p:tgtEl>
                                        <p:attrNameLst>
                                          <p:attrName>ppt_w</p:attrName>
                                        </p:attrNameLst>
                                      </p:cBhvr>
                                    </p:anim>
                                    <p:anim by="(#ppt_w*0.50)" calcmode="lin" valueType="num">
                                      <p:cBhvr>
                                        <p:cTn id="377" dur="1000" decel="50000" autoRev="1" fill="hold">
                                          <p:stCondLst>
                                            <p:cond delay="0"/>
                                          </p:stCondLst>
                                        </p:cTn>
                                        <p:tgtEl>
                                          <p:spTgt spid="49"/>
                                        </p:tgtEl>
                                        <p:attrNameLst>
                                          <p:attrName>ppt_x</p:attrName>
                                        </p:attrNameLst>
                                      </p:cBhvr>
                                    </p:anim>
                                    <p:anim from="(-#ppt_h/2)" to="(#ppt_y)" calcmode="lin" valueType="num">
                                      <p:cBhvr>
                                        <p:cTn id="378" dur="2000" fill="hold">
                                          <p:stCondLst>
                                            <p:cond delay="0"/>
                                          </p:stCondLst>
                                        </p:cTn>
                                        <p:tgtEl>
                                          <p:spTgt spid="49"/>
                                        </p:tgtEl>
                                        <p:attrNameLst>
                                          <p:attrName>ppt_y</p:attrName>
                                        </p:attrNameLst>
                                      </p:cBhvr>
                                    </p:anim>
                                    <p:animRot by="21600000">
                                      <p:cBhvr>
                                        <p:cTn id="379" dur="2000" fill="hold">
                                          <p:stCondLst>
                                            <p:cond delay="0"/>
                                          </p:stCondLst>
                                        </p:cTn>
                                        <p:tgtEl>
                                          <p:spTgt spid="49"/>
                                        </p:tgtEl>
                                        <p:attrNameLst>
                                          <p:attrName>r</p:attrName>
                                        </p:attrNameLst>
                                      </p:cBhvr>
                                    </p:animRot>
                                  </p:childTnLst>
                                </p:cTn>
                              </p:par>
                            </p:childTnLst>
                          </p:cTn>
                        </p:par>
                        <p:par>
                          <p:cTn id="380" fill="hold">
                            <p:stCondLst>
                              <p:cond delay="13600"/>
                            </p:stCondLst>
                            <p:childTnLst>
                              <p:par>
                                <p:cTn id="381" presetID="23" presetClass="entr" presetSubtype="16" fill="hold" nodeType="afterEffect">
                                  <p:stCondLst>
                                    <p:cond delay="0"/>
                                  </p:stCondLst>
                                  <p:childTnLst>
                                    <p:set>
                                      <p:cBhvr>
                                        <p:cTn id="382" dur="1" fill="hold">
                                          <p:stCondLst>
                                            <p:cond delay="0"/>
                                          </p:stCondLst>
                                        </p:cTn>
                                        <p:tgtEl>
                                          <p:spTgt spid="7"/>
                                        </p:tgtEl>
                                        <p:attrNameLst>
                                          <p:attrName>style.visibility</p:attrName>
                                        </p:attrNameLst>
                                      </p:cBhvr>
                                      <p:to>
                                        <p:strVal val="visible"/>
                                      </p:to>
                                    </p:set>
                                    <p:anim calcmode="lin" valueType="num">
                                      <p:cBhvr>
                                        <p:cTn id="383" dur="2000" fill="hold"/>
                                        <p:tgtEl>
                                          <p:spTgt spid="7"/>
                                        </p:tgtEl>
                                        <p:attrNameLst>
                                          <p:attrName>ppt_w</p:attrName>
                                        </p:attrNameLst>
                                      </p:cBhvr>
                                      <p:tavLst>
                                        <p:tav tm="0">
                                          <p:val>
                                            <p:fltVal val="0"/>
                                          </p:val>
                                        </p:tav>
                                        <p:tav tm="100000">
                                          <p:val>
                                            <p:strVal val="#ppt_w"/>
                                          </p:val>
                                        </p:tav>
                                      </p:tavLst>
                                    </p:anim>
                                    <p:anim calcmode="lin" valueType="num">
                                      <p:cBhvr>
                                        <p:cTn id="384" dur="2000" fill="hold"/>
                                        <p:tgtEl>
                                          <p:spTgt spid="7"/>
                                        </p:tgtEl>
                                        <p:attrNameLst>
                                          <p:attrName>ppt_h</p:attrName>
                                        </p:attrNameLst>
                                      </p:cBhvr>
                                      <p:tavLst>
                                        <p:tav tm="0">
                                          <p:val>
                                            <p:fltVal val="0"/>
                                          </p:val>
                                        </p:tav>
                                        <p:tav tm="100000">
                                          <p:val>
                                            <p:strVal val="#ppt_h"/>
                                          </p:val>
                                        </p:tav>
                                      </p:tavLst>
                                    </p:anim>
                                  </p:childTnLst>
                                </p:cTn>
                              </p:par>
                            </p:childTnLst>
                          </p:cTn>
                        </p:par>
                        <p:par>
                          <p:cTn id="385" fill="hold">
                            <p:stCondLst>
                              <p:cond delay="15600"/>
                            </p:stCondLst>
                            <p:childTnLst>
                              <p:par>
                                <p:cTn id="386" presetID="29" presetClass="entr" presetSubtype="0" fill="hold" nodeType="afterEffect">
                                  <p:stCondLst>
                                    <p:cond delay="0"/>
                                  </p:stCondLst>
                                  <p:childTnLst>
                                    <p:set>
                                      <p:cBhvr>
                                        <p:cTn id="387" dur="1" fill="hold">
                                          <p:stCondLst>
                                            <p:cond delay="0"/>
                                          </p:stCondLst>
                                        </p:cTn>
                                        <p:tgtEl>
                                          <p:spTgt spid="50">
                                            <p:txEl>
                                              <p:pRg st="0" end="0"/>
                                            </p:txEl>
                                          </p:spTgt>
                                        </p:tgtEl>
                                        <p:attrNameLst>
                                          <p:attrName>style.visibility</p:attrName>
                                        </p:attrNameLst>
                                      </p:cBhvr>
                                      <p:to>
                                        <p:strVal val="visible"/>
                                      </p:to>
                                    </p:set>
                                    <p:anim calcmode="lin" valueType="num">
                                      <p:cBhvr>
                                        <p:cTn id="388" dur="2000" fill="hold"/>
                                        <p:tgtEl>
                                          <p:spTgt spid="50">
                                            <p:txEl>
                                              <p:pRg st="0" end="0"/>
                                            </p:txEl>
                                          </p:spTgt>
                                        </p:tgtEl>
                                        <p:attrNameLst>
                                          <p:attrName>ppt_x</p:attrName>
                                        </p:attrNameLst>
                                      </p:cBhvr>
                                      <p:tavLst>
                                        <p:tav tm="0">
                                          <p:val>
                                            <p:strVal val="#ppt_x-.2"/>
                                          </p:val>
                                        </p:tav>
                                        <p:tav tm="100000">
                                          <p:val>
                                            <p:strVal val="#ppt_x"/>
                                          </p:val>
                                        </p:tav>
                                      </p:tavLst>
                                    </p:anim>
                                    <p:anim calcmode="lin" valueType="num">
                                      <p:cBhvr>
                                        <p:cTn id="389" dur="2000" fill="hold"/>
                                        <p:tgtEl>
                                          <p:spTgt spid="5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90" dur="200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5" grpId="0" animBg="1"/>
      <p:bldP spid="65" grpId="1" animBg="1"/>
      <p:bldP spid="65" grpId="2" animBg="1"/>
      <p:bldP spid="65" grpId="3" animBg="1"/>
      <p:bldP spid="49" grpId="0"/>
      <p:bldP spid="4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O.jpg"/>
          <p:cNvPicPr>
            <a:picLocks noChangeAspect="1"/>
          </p:cNvPicPr>
          <p:nvPr/>
        </p:nvPicPr>
        <p:blipFill>
          <a:blip r:embed="rId2"/>
          <a:stretch>
            <a:fillRect/>
          </a:stretch>
        </p:blipFill>
        <p:spPr>
          <a:xfrm>
            <a:off x="0" y="3345"/>
            <a:ext cx="9144000" cy="6851309"/>
          </a:xfrm>
          <a:prstGeom prst="rect">
            <a:avLst/>
          </a:prstGeom>
        </p:spPr>
      </p:pic>
      <p:pic>
        <p:nvPicPr>
          <p:cNvPr id="8" name="7 Imagen" descr="8YTquDwae7e62AEd52fK0o7MO19.jpg"/>
          <p:cNvPicPr>
            <a:picLocks noChangeAspect="1"/>
          </p:cNvPicPr>
          <p:nvPr/>
        </p:nvPicPr>
        <p:blipFill>
          <a:blip r:embed="rId3"/>
          <a:srcRect/>
          <a:stretch>
            <a:fillRect/>
          </a:stretch>
        </p:blipFill>
        <p:spPr>
          <a:xfrm>
            <a:off x="0" y="6225099"/>
            <a:ext cx="9144000" cy="632901"/>
          </a:xfrm>
          <a:prstGeom prst="rect">
            <a:avLst/>
          </a:prstGeom>
        </p:spPr>
      </p:pic>
      <p:sp>
        <p:nvSpPr>
          <p:cNvPr id="11" name="10 Rectángulo redondeado"/>
          <p:cNvSpPr/>
          <p:nvPr/>
        </p:nvSpPr>
        <p:spPr>
          <a:xfrm>
            <a:off x="0" y="0"/>
            <a:ext cx="4572000" cy="500042"/>
          </a:xfrm>
          <a:prstGeom prst="round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redondeado"/>
          <p:cNvSpPr/>
          <p:nvPr/>
        </p:nvSpPr>
        <p:spPr>
          <a:xfrm>
            <a:off x="4572000" y="0"/>
            <a:ext cx="4572000" cy="500042"/>
          </a:xfrm>
          <a:prstGeom prst="round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1358153527_Cirque_Du_Soleil_logo_by_PaintGirl_just_one.jpg"/>
          <p:cNvPicPr>
            <a:picLocks noChangeAspect="1"/>
          </p:cNvPicPr>
          <p:nvPr/>
        </p:nvPicPr>
        <p:blipFill>
          <a:blip r:embed="rId5" cstate="print"/>
          <a:srcRect/>
          <a:stretch>
            <a:fillRect/>
          </a:stretch>
        </p:blipFill>
        <p:spPr>
          <a:xfrm>
            <a:off x="3500430" y="0"/>
            <a:ext cx="1552005" cy="1357298"/>
          </a:xfrm>
          <a:prstGeom prst="rect">
            <a:avLst/>
          </a:prstGeom>
          <a:effectLst>
            <a:softEdge rad="12700"/>
          </a:effectLst>
        </p:spPr>
      </p:pic>
      <p:pic>
        <p:nvPicPr>
          <p:cNvPr id="14" name="13 Imagen" descr="8YTquDwae7e62AEd52fK0o7MO19.jpg"/>
          <p:cNvPicPr>
            <a:picLocks noChangeAspect="1"/>
          </p:cNvPicPr>
          <p:nvPr/>
        </p:nvPicPr>
        <p:blipFill>
          <a:blip r:embed="rId6"/>
          <a:srcRect b="12518"/>
          <a:stretch>
            <a:fillRect/>
          </a:stretch>
        </p:blipFill>
        <p:spPr>
          <a:xfrm>
            <a:off x="0" y="0"/>
            <a:ext cx="9144000" cy="6429396"/>
          </a:xfrm>
          <a:prstGeom prst="rect">
            <a:avLst/>
          </a:prstGeom>
        </p:spPr>
      </p:pic>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9000" fill="hold"/>
                                        <p:tgtEl>
                                          <p:spTgt spid="6"/>
                                        </p:tgtEl>
                                        <p:attrNameLst>
                                          <p:attrName>ppt_w</p:attrName>
                                        </p:attrNameLst>
                                      </p:cBhvr>
                                      <p:tavLst>
                                        <p:tav tm="0">
                                          <p:val>
                                            <p:strVal val="2/3*#ppt_w"/>
                                          </p:val>
                                        </p:tav>
                                        <p:tav tm="100000">
                                          <p:val>
                                            <p:strVal val="#ppt_w"/>
                                          </p:val>
                                        </p:tav>
                                      </p:tavLst>
                                    </p:anim>
                                    <p:anim calcmode="lin" valueType="num">
                                      <p:cBhvr>
                                        <p:cTn id="8" dur="9000" fill="hold"/>
                                        <p:tgtEl>
                                          <p:spTgt spid="6"/>
                                        </p:tgtEl>
                                        <p:attrNameLst>
                                          <p:attrName>ppt_h</p:attrName>
                                        </p:attrNameLst>
                                      </p:cBhvr>
                                      <p:tavLst>
                                        <p:tav tm="0">
                                          <p:val>
                                            <p:strVal val="2/3*#ppt_h"/>
                                          </p:val>
                                        </p:tav>
                                        <p:tav tm="100000">
                                          <p:val>
                                            <p:strVal val="#ppt_h"/>
                                          </p:val>
                                        </p:tav>
                                      </p:tavLst>
                                    </p:anim>
                                  </p:childTnLst>
                                </p:cTn>
                              </p:par>
                              <p:par>
                                <p:cTn id="9" presetID="16" presetClass="exit" presetSubtype="37" fill="hold" nodeType="withEffect">
                                  <p:stCondLst>
                                    <p:cond delay="0"/>
                                  </p:stCondLst>
                                  <p:childTnLst>
                                    <p:animEffect transition="out" filter="barn(outVertical)">
                                      <p:cBhvr>
                                        <p:cTn id="10" dur="9000"/>
                                        <p:tgtEl>
                                          <p:spTgt spid="14"/>
                                        </p:tgtEl>
                                      </p:cBhvr>
                                    </p:animEffect>
                                    <p:set>
                                      <p:cBhvr>
                                        <p:cTn id="11" dur="1" fill="hold">
                                          <p:stCondLst>
                                            <p:cond delay="8999"/>
                                          </p:stCondLst>
                                        </p:cTn>
                                        <p:tgtEl>
                                          <p:spTgt spid="14"/>
                                        </p:tgtEl>
                                        <p:attrNameLst>
                                          <p:attrName>style.visibility</p:attrName>
                                        </p:attrNameLst>
                                      </p:cBhvr>
                                      <p:to>
                                        <p:strVal val="hidden"/>
                                      </p:to>
                                    </p:set>
                                  </p:childTnLst>
                                </p:cTn>
                              </p:par>
                            </p:childTnLst>
                          </p:cTn>
                        </p:par>
                        <p:par>
                          <p:cTn id="12" fill="hold">
                            <p:stCondLst>
                              <p:cond delay="9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8" name="7 Rectángulo redondeado"/>
          <p:cNvSpPr/>
          <p:nvPr/>
        </p:nvSpPr>
        <p:spPr>
          <a:xfrm>
            <a:off x="642910" y="785794"/>
            <a:ext cx="7858180" cy="5357850"/>
          </a:xfrm>
          <a:prstGeom prst="roundRect">
            <a:avLst/>
          </a:prstGeom>
          <a:solidFill>
            <a:srgbClr val="C00000"/>
          </a:solidFill>
          <a:ln>
            <a:noFill/>
          </a:ln>
          <a:scene3d>
            <a:camera prst="orthographicFront"/>
            <a:lightRig rig="threePt" dir="t"/>
          </a:scene3d>
          <a:sp3d>
            <a:bevelT w="234950" h="1333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928662" y="1357298"/>
            <a:ext cx="7429552" cy="4462760"/>
          </a:xfrm>
          <a:prstGeom prst="rect">
            <a:avLst/>
          </a:prstGeom>
          <a:noFill/>
        </p:spPr>
        <p:txBody>
          <a:bodyPr wrap="square" rtlCol="0">
            <a:spAutoFit/>
          </a:bodyPr>
          <a:lstStyle/>
          <a:p>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(Circo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es una empresa de Quebec reconocida en el mundo entero por la alta calidad de sus producciones artísticas. Desde su creación en 1984,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ha buscado constantemente seducir a la imaginación, estimular los sentidos y apelar a las emociones de espectadores de todo el mundo.</a:t>
            </a:r>
          </a:p>
          <a:p>
            <a:pPr lvl="0"/>
            <a:r>
              <a:rPr lang="es-ES" b="1" dirty="0" smtClean="0">
                <a:solidFill>
                  <a:srgbClr val="FFFF00"/>
                </a:solidFill>
                <a:effectLst>
                  <a:outerShdw blurRad="38100" dist="38100" dir="2700000" algn="tl">
                    <a:srgbClr val="000000">
                      <a:alpha val="43137"/>
                    </a:srgbClr>
                  </a:outerShdw>
                </a:effectLst>
                <a:latin typeface="Arial Narrow" pitchFamily="34" charset="0"/>
              </a:rPr>
              <a:t>En 1984, había 73 personas trabajando para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Hoy, la empresa cuenta con unos 5.000 empleados en todo el mundo, entre los que se incluyen cerca de 1.300 artistas. Sólo en la sede internacional de Montreal trabajan 2.000 empleados. En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se pueden encontrar más de 100 puestos de trabajo diferentes. Entre los empleados hay más de 50 nacionalidades diferentes y se hablan 25 idiomas distintos. Más de 100 millones de espectadores han asistido a espectáculos de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desde 1984. </a:t>
            </a:r>
          </a:p>
          <a:p>
            <a:pPr lvl="0"/>
            <a:r>
              <a:rPr lang="es-ES" b="1" dirty="0" smtClean="0">
                <a:solidFill>
                  <a:srgbClr val="FFFF00"/>
                </a:solidFill>
                <a:effectLst>
                  <a:outerShdw blurRad="38100" dist="38100" dir="2700000" algn="tl">
                    <a:srgbClr val="000000">
                      <a:alpha val="43137"/>
                    </a:srgbClr>
                  </a:outerShdw>
                </a:effectLst>
                <a:latin typeface="Arial Narrow" pitchFamily="34" charset="0"/>
              </a:rPr>
              <a:t>Cerca de 15 millones de personas vieron un espectáculo de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en 2013. Desde 1992,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no ha recibido ningún tipo de subvención pública ni privada. </a:t>
            </a:r>
          </a:p>
          <a:p>
            <a:endParaRPr lang="es-ES" sz="1400"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11.jpg"/>
          <p:cNvPicPr>
            <a:picLocks noChangeAspect="1"/>
          </p:cNvPicPr>
          <p:nvPr/>
        </p:nvPicPr>
        <p:blipFill>
          <a:blip r:embed="rId2"/>
          <a:stretch>
            <a:fillRect/>
          </a:stretch>
        </p:blipFill>
        <p:spPr>
          <a:xfrm>
            <a:off x="-17859" y="0"/>
            <a:ext cx="9161859" cy="6858000"/>
          </a:xfrm>
          <a:prstGeom prst="rect">
            <a:avLst/>
          </a:prstGeom>
        </p:spPr>
      </p:pic>
      <p:pic>
        <p:nvPicPr>
          <p:cNvPr id="7" name="6 Imagen" descr="11.jpg"/>
          <p:cNvPicPr>
            <a:picLocks noChangeAspect="1"/>
          </p:cNvPicPr>
          <p:nvPr/>
        </p:nvPicPr>
        <p:blipFill>
          <a:blip r:embed="rId2"/>
          <a:stretch>
            <a:fillRect/>
          </a:stretch>
        </p:blipFill>
        <p:spPr>
          <a:xfrm>
            <a:off x="642910" y="0"/>
            <a:ext cx="8018883" cy="6858000"/>
          </a:xfrm>
          <a:prstGeom prst="donut">
            <a:avLst>
              <a:gd name="adj" fmla="val 13772"/>
            </a:avLst>
          </a:prstGeom>
          <a:effectLst>
            <a:reflection blurRad="6350" stA="50000" endA="300" endPos="90000" dir="5400000" sy="-100000" algn="bl" rotWithShape="0"/>
          </a:effectLst>
          <a:scene3d>
            <a:camera prst="orthographicFront"/>
            <a:lightRig rig="threePt" dir="t"/>
          </a:scene3d>
          <a:sp3d>
            <a:bevelT w="152400" h="50800" prst="softRound"/>
          </a:sp3d>
        </p:spPr>
      </p:pic>
      <p:pic>
        <p:nvPicPr>
          <p:cNvPr id="9" name="8 Imagen" descr="11.jpg"/>
          <p:cNvPicPr>
            <a:picLocks noChangeAspect="1"/>
          </p:cNvPicPr>
          <p:nvPr/>
        </p:nvPicPr>
        <p:blipFill>
          <a:blip r:embed="rId2"/>
          <a:stretch>
            <a:fillRect/>
          </a:stretch>
        </p:blipFill>
        <p:spPr>
          <a:xfrm>
            <a:off x="1928794" y="1071546"/>
            <a:ext cx="5568099" cy="4786346"/>
          </a:xfrm>
          <a:prstGeom prst="donut">
            <a:avLst>
              <a:gd name="adj" fmla="val 12264"/>
            </a:avLst>
          </a:prstGeom>
          <a:effectLst>
            <a:reflection blurRad="6350" stA="50000" endA="300" endPos="90000" dir="5400000" sy="-100000" algn="bl" rotWithShape="0"/>
          </a:effectLst>
          <a:scene3d>
            <a:camera prst="orthographicFront"/>
            <a:lightRig rig="threePt" dir="t"/>
          </a:scene3d>
          <a:sp3d>
            <a:bevelT w="152400" h="50800" prst="softRound"/>
          </a:sp3d>
        </p:spPr>
      </p:pic>
      <p:pic>
        <p:nvPicPr>
          <p:cNvPr id="11" name="10 Imagen" descr="11.jpg"/>
          <p:cNvPicPr>
            <a:picLocks noChangeAspect="1"/>
          </p:cNvPicPr>
          <p:nvPr/>
        </p:nvPicPr>
        <p:blipFill>
          <a:blip r:embed="rId2"/>
          <a:stretch>
            <a:fillRect/>
          </a:stretch>
        </p:blipFill>
        <p:spPr>
          <a:xfrm>
            <a:off x="2714612" y="1857364"/>
            <a:ext cx="4010052" cy="3196727"/>
          </a:xfrm>
          <a:prstGeom prst="donut">
            <a:avLst>
              <a:gd name="adj" fmla="val 13772"/>
            </a:avLst>
          </a:prstGeom>
          <a:effectLst>
            <a:reflection blurRad="6350" stA="50000" endA="300" endPos="90000" dir="5400000" sy="-100000" algn="bl" rotWithShape="0"/>
          </a:effectLst>
          <a:scene3d>
            <a:camera prst="orthographicFront"/>
            <a:lightRig rig="threePt" dir="t"/>
          </a:scene3d>
          <a:sp3d>
            <a:bevelT w="152400" h="50800" prst="softRound"/>
          </a:sp3d>
        </p:spPr>
      </p:pic>
      <p:pic>
        <p:nvPicPr>
          <p:cNvPr id="13" name="12 Imagen" descr="11.jpg"/>
          <p:cNvPicPr>
            <a:picLocks noChangeAspect="1"/>
          </p:cNvPicPr>
          <p:nvPr/>
        </p:nvPicPr>
        <p:blipFill>
          <a:blip r:embed="rId3" cstate="print"/>
          <a:stretch>
            <a:fillRect/>
          </a:stretch>
        </p:blipFill>
        <p:spPr>
          <a:xfrm>
            <a:off x="3428993" y="2428868"/>
            <a:ext cx="2500329" cy="1928826"/>
          </a:xfrm>
          <a:prstGeom prst="donut">
            <a:avLst>
              <a:gd name="adj" fmla="val 15743"/>
            </a:avLst>
          </a:prstGeom>
          <a:effectLst>
            <a:reflection blurRad="6350" stA="50000" endA="300" endPos="90000" dir="5400000" sy="-100000" algn="bl" rotWithShape="0"/>
          </a:effectLst>
          <a:scene3d>
            <a:camera prst="orthographicFront"/>
            <a:lightRig rig="threePt" dir="t"/>
          </a:scene3d>
          <a:sp3d>
            <a:bevelT w="152400" h="50800" prst="softRound"/>
          </a:sp3d>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2/3*#ppt_w"/>
                                          </p:val>
                                        </p:tav>
                                        <p:tav tm="100000">
                                          <p:val>
                                            <p:strVal val="#ppt_w"/>
                                          </p:val>
                                        </p:tav>
                                      </p:tavLst>
                                    </p:anim>
                                    <p:anim calcmode="lin" valueType="num">
                                      <p:cBhvr>
                                        <p:cTn id="8" dur="3000" fill="hold"/>
                                        <p:tgtEl>
                                          <p:spTgt spid="7"/>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strVal val="2/3*#ppt_w"/>
                                          </p:val>
                                        </p:tav>
                                        <p:tav tm="100000">
                                          <p:val>
                                            <p:strVal val="#ppt_w"/>
                                          </p:val>
                                        </p:tav>
                                      </p:tavLst>
                                    </p:anim>
                                    <p:anim calcmode="lin" valueType="num">
                                      <p:cBhvr>
                                        <p:cTn id="12" dur="3000" fill="hold"/>
                                        <p:tgtEl>
                                          <p:spTgt spid="9"/>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3000" fill="hold"/>
                                        <p:tgtEl>
                                          <p:spTgt spid="11"/>
                                        </p:tgtEl>
                                        <p:attrNameLst>
                                          <p:attrName>ppt_w</p:attrName>
                                        </p:attrNameLst>
                                      </p:cBhvr>
                                      <p:tavLst>
                                        <p:tav tm="0">
                                          <p:val>
                                            <p:strVal val="2/3*#ppt_w"/>
                                          </p:val>
                                        </p:tav>
                                        <p:tav tm="100000">
                                          <p:val>
                                            <p:strVal val="#ppt_w"/>
                                          </p:val>
                                        </p:tav>
                                      </p:tavLst>
                                    </p:anim>
                                    <p:anim calcmode="lin" valueType="num">
                                      <p:cBhvr>
                                        <p:cTn id="16" dur="3000" fill="hold"/>
                                        <p:tgtEl>
                                          <p:spTgt spid="11"/>
                                        </p:tgtEl>
                                        <p:attrNameLst>
                                          <p:attrName>ppt_h</p:attrName>
                                        </p:attrNameLst>
                                      </p:cBhvr>
                                      <p:tavLst>
                                        <p:tav tm="0">
                                          <p:val>
                                            <p:strVal val="2/3*#ppt_h"/>
                                          </p:val>
                                        </p:tav>
                                        <p:tav tm="100000">
                                          <p:val>
                                            <p:strVal val="#ppt_h"/>
                                          </p:val>
                                        </p:tav>
                                      </p:tavLst>
                                    </p:anim>
                                  </p:childTnLst>
                                </p:cTn>
                              </p:par>
                              <p:par>
                                <p:cTn id="17" presetID="23" presetClass="entr" presetSubtype="27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3000" fill="hold"/>
                                        <p:tgtEl>
                                          <p:spTgt spid="13"/>
                                        </p:tgtEl>
                                        <p:attrNameLst>
                                          <p:attrName>ppt_w</p:attrName>
                                        </p:attrNameLst>
                                      </p:cBhvr>
                                      <p:tavLst>
                                        <p:tav tm="0">
                                          <p:val>
                                            <p:strVal val="2/3*#ppt_w"/>
                                          </p:val>
                                        </p:tav>
                                        <p:tav tm="100000">
                                          <p:val>
                                            <p:strVal val="#ppt_w"/>
                                          </p:val>
                                        </p:tav>
                                      </p:tavLst>
                                    </p:anim>
                                    <p:anim calcmode="lin" valueType="num">
                                      <p:cBhvr>
                                        <p:cTn id="20" dur="3000" fill="hold"/>
                                        <p:tgtEl>
                                          <p:spTgt spid="13"/>
                                        </p:tgtEl>
                                        <p:attrNameLst>
                                          <p:attrName>ppt_h</p:attrName>
                                        </p:attrNameLst>
                                      </p:cBhvr>
                                      <p:tavLst>
                                        <p:tav tm="0">
                                          <p:val>
                                            <p:strVal val="2/3*#ppt_h"/>
                                          </p:val>
                                        </p:tav>
                                        <p:tav tm="100000">
                                          <p:val>
                                            <p:strVal val="#ppt_h"/>
                                          </p:val>
                                        </p:tav>
                                      </p:tavLst>
                                    </p:anim>
                                  </p:childTnLst>
                                </p:cTn>
                              </p:par>
                            </p:childTnLst>
                          </p:cTn>
                        </p:par>
                        <p:par>
                          <p:cTn id="21" fill="hold">
                            <p:stCondLst>
                              <p:cond delay="3000"/>
                            </p:stCondLst>
                            <p:childTnLst>
                              <p:par>
                                <p:cTn id="22" presetID="23" presetClass="exit" presetSubtype="32" fill="hold" nodeType="afterEffect">
                                  <p:stCondLst>
                                    <p:cond delay="0"/>
                                  </p:stCondLst>
                                  <p:childTnLst>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23" presetClass="exit" presetSubtype="32" fill="hold" nodeType="withEffect">
                                  <p:stCondLst>
                                    <p:cond delay="0"/>
                                  </p:stCondLst>
                                  <p:childTnLst>
                                    <p:anim calcmode="lin" valueType="num">
                                      <p:cBhvr>
                                        <p:cTn id="27" dur="3000"/>
                                        <p:tgtEl>
                                          <p:spTgt spid="9"/>
                                        </p:tgtEl>
                                        <p:attrNameLst>
                                          <p:attrName>ppt_w</p:attrName>
                                        </p:attrNameLst>
                                      </p:cBhvr>
                                      <p:tavLst>
                                        <p:tav tm="0">
                                          <p:val>
                                            <p:strVal val="ppt_w"/>
                                          </p:val>
                                        </p:tav>
                                        <p:tav tm="100000">
                                          <p:val>
                                            <p:fltVal val="0"/>
                                          </p:val>
                                        </p:tav>
                                      </p:tavLst>
                                    </p:anim>
                                    <p:anim calcmode="lin" valueType="num">
                                      <p:cBhvr>
                                        <p:cTn id="28" dur="3000"/>
                                        <p:tgtEl>
                                          <p:spTgt spid="9"/>
                                        </p:tgtEl>
                                        <p:attrNameLst>
                                          <p:attrName>ppt_h</p:attrName>
                                        </p:attrNameLst>
                                      </p:cBhvr>
                                      <p:tavLst>
                                        <p:tav tm="0">
                                          <p:val>
                                            <p:strVal val="ppt_h"/>
                                          </p:val>
                                        </p:tav>
                                        <p:tav tm="100000">
                                          <p:val>
                                            <p:fltVal val="0"/>
                                          </p:val>
                                        </p:tav>
                                      </p:tavLst>
                                    </p:anim>
                                    <p:set>
                                      <p:cBhvr>
                                        <p:cTn id="29" dur="1" fill="hold">
                                          <p:stCondLst>
                                            <p:cond delay="2999"/>
                                          </p:stCondLst>
                                        </p:cTn>
                                        <p:tgtEl>
                                          <p:spTgt spid="9"/>
                                        </p:tgtEl>
                                        <p:attrNameLst>
                                          <p:attrName>style.visibility</p:attrName>
                                        </p:attrNameLst>
                                      </p:cBhvr>
                                      <p:to>
                                        <p:strVal val="hidden"/>
                                      </p:to>
                                    </p:set>
                                  </p:childTnLst>
                                </p:cTn>
                              </p:par>
                              <p:par>
                                <p:cTn id="30" presetID="23" presetClass="exit" presetSubtype="32" fill="hold" nodeType="withEffect">
                                  <p:stCondLst>
                                    <p:cond delay="0"/>
                                  </p:stCondLst>
                                  <p:childTnLst>
                                    <p:anim calcmode="lin" valueType="num">
                                      <p:cBhvr>
                                        <p:cTn id="31" dur="3000"/>
                                        <p:tgtEl>
                                          <p:spTgt spid="11"/>
                                        </p:tgtEl>
                                        <p:attrNameLst>
                                          <p:attrName>ppt_w</p:attrName>
                                        </p:attrNameLst>
                                      </p:cBhvr>
                                      <p:tavLst>
                                        <p:tav tm="0">
                                          <p:val>
                                            <p:strVal val="ppt_w"/>
                                          </p:val>
                                        </p:tav>
                                        <p:tav tm="100000">
                                          <p:val>
                                            <p:fltVal val="0"/>
                                          </p:val>
                                        </p:tav>
                                      </p:tavLst>
                                    </p:anim>
                                    <p:anim calcmode="lin" valueType="num">
                                      <p:cBhvr>
                                        <p:cTn id="32" dur="3000"/>
                                        <p:tgtEl>
                                          <p:spTgt spid="11"/>
                                        </p:tgtEl>
                                        <p:attrNameLst>
                                          <p:attrName>ppt_h</p:attrName>
                                        </p:attrNameLst>
                                      </p:cBhvr>
                                      <p:tavLst>
                                        <p:tav tm="0">
                                          <p:val>
                                            <p:strVal val="ppt_h"/>
                                          </p:val>
                                        </p:tav>
                                        <p:tav tm="100000">
                                          <p:val>
                                            <p:fltVal val="0"/>
                                          </p:val>
                                        </p:tav>
                                      </p:tavLst>
                                    </p:anim>
                                    <p:set>
                                      <p:cBhvr>
                                        <p:cTn id="33" dur="1" fill="hold">
                                          <p:stCondLst>
                                            <p:cond delay="2999"/>
                                          </p:stCondLst>
                                        </p:cTn>
                                        <p:tgtEl>
                                          <p:spTgt spid="11"/>
                                        </p:tgtEl>
                                        <p:attrNameLst>
                                          <p:attrName>style.visibility</p:attrName>
                                        </p:attrNameLst>
                                      </p:cBhvr>
                                      <p:to>
                                        <p:strVal val="hidden"/>
                                      </p:to>
                                    </p:set>
                                  </p:childTnLst>
                                </p:cTn>
                              </p:par>
                              <p:par>
                                <p:cTn id="34" presetID="23" presetClass="exit" presetSubtype="32" fill="hold" nodeType="withEffect">
                                  <p:stCondLst>
                                    <p:cond delay="0"/>
                                  </p:stCondLst>
                                  <p:childTnLst>
                                    <p:anim calcmode="lin" valueType="num">
                                      <p:cBhvr>
                                        <p:cTn id="35" dur="3000"/>
                                        <p:tgtEl>
                                          <p:spTgt spid="13"/>
                                        </p:tgtEl>
                                        <p:attrNameLst>
                                          <p:attrName>ppt_w</p:attrName>
                                        </p:attrNameLst>
                                      </p:cBhvr>
                                      <p:tavLst>
                                        <p:tav tm="0">
                                          <p:val>
                                            <p:strVal val="ppt_w"/>
                                          </p:val>
                                        </p:tav>
                                        <p:tav tm="100000">
                                          <p:val>
                                            <p:fltVal val="0"/>
                                          </p:val>
                                        </p:tav>
                                      </p:tavLst>
                                    </p:anim>
                                    <p:anim calcmode="lin" valueType="num">
                                      <p:cBhvr>
                                        <p:cTn id="36" dur="3000"/>
                                        <p:tgtEl>
                                          <p:spTgt spid="13"/>
                                        </p:tgtEl>
                                        <p:attrNameLst>
                                          <p:attrName>ppt_h</p:attrName>
                                        </p:attrNameLst>
                                      </p:cBhvr>
                                      <p:tavLst>
                                        <p:tav tm="0">
                                          <p:val>
                                            <p:strVal val="ppt_h"/>
                                          </p:val>
                                        </p:tav>
                                        <p:tav tm="100000">
                                          <p:val>
                                            <p:fltVal val="0"/>
                                          </p:val>
                                        </p:tav>
                                      </p:tavLst>
                                    </p:anim>
                                    <p:set>
                                      <p:cBhvr>
                                        <p:cTn id="37" dur="1" fill="hold">
                                          <p:stCondLst>
                                            <p:cond delay="2999"/>
                                          </p:stCondLst>
                                        </p:cTn>
                                        <p:tgtEl>
                                          <p:spTgt spid="13"/>
                                        </p:tgtEl>
                                        <p:attrNameLst>
                                          <p:attrName>style.visibility</p:attrName>
                                        </p:attrNameLst>
                                      </p:cBhvr>
                                      <p:to>
                                        <p:strVal val="hidden"/>
                                      </p:to>
                                    </p:set>
                                  </p:childTnLst>
                                </p:cTn>
                              </p:par>
                              <p:par>
                                <p:cTn id="38" presetID="23" presetClass="entr" presetSubtype="272"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3000" fill="hold"/>
                                        <p:tgtEl>
                                          <p:spTgt spid="6"/>
                                        </p:tgtEl>
                                        <p:attrNameLst>
                                          <p:attrName>ppt_w</p:attrName>
                                        </p:attrNameLst>
                                      </p:cBhvr>
                                      <p:tavLst>
                                        <p:tav tm="0">
                                          <p:val>
                                            <p:strVal val="2/3*#ppt_w"/>
                                          </p:val>
                                        </p:tav>
                                        <p:tav tm="100000">
                                          <p:val>
                                            <p:strVal val="#ppt_w"/>
                                          </p:val>
                                        </p:tav>
                                      </p:tavLst>
                                    </p:anim>
                                    <p:anim calcmode="lin" valueType="num">
                                      <p:cBhvr>
                                        <p:cTn id="41" dur="3000" fill="hold"/>
                                        <p:tgtEl>
                                          <p:spTgt spid="6"/>
                                        </p:tgtEl>
                                        <p:attrNameLst>
                                          <p:attrName>ppt_h</p:attrName>
                                        </p:attrNameLst>
                                      </p:cBhvr>
                                      <p:tavLst>
                                        <p:tav tm="0">
                                          <p:val>
                                            <p:strVal val="2/3*#ppt_h"/>
                                          </p:val>
                                        </p:tav>
                                        <p:tav tm="100000">
                                          <p:val>
                                            <p:strVal val="#ppt_h"/>
                                          </p:val>
                                        </p:tav>
                                      </p:tavLst>
                                    </p:anim>
                                  </p:childTnLst>
                                </p:cTn>
                              </p:par>
                              <p:par>
                                <p:cTn id="42" presetID="14" presetClass="entr" presetSubtype="5"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vertical)">
                                      <p:cBhvr>
                                        <p:cTn id="4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179453.jpg"/>
          <p:cNvPicPr>
            <a:picLocks noChangeAspect="1"/>
          </p:cNvPicPr>
          <p:nvPr/>
        </p:nvPicPr>
        <p:blipFill>
          <a:blip r:embed="rId2"/>
          <a:stretch>
            <a:fillRect/>
          </a:stretch>
        </p:blipFill>
        <p:spPr>
          <a:xfrm>
            <a:off x="0" y="0"/>
            <a:ext cx="9144000" cy="6858000"/>
          </a:xfrm>
          <a:prstGeom prst="rect">
            <a:avLst/>
          </a:prstGeom>
        </p:spPr>
      </p:pic>
      <p:pic>
        <p:nvPicPr>
          <p:cNvPr id="7" name="6 Imagen" descr="179453.jpg"/>
          <p:cNvPicPr>
            <a:picLocks noChangeAspect="1"/>
          </p:cNvPicPr>
          <p:nvPr/>
        </p:nvPicPr>
        <p:blipFill>
          <a:blip r:embed="rId2"/>
          <a:stretch>
            <a:fillRect/>
          </a:stretch>
        </p:blipFill>
        <p:spPr>
          <a:xfrm>
            <a:off x="0" y="0"/>
            <a:ext cx="9144000" cy="6858000"/>
          </a:xfrm>
          <a:prstGeom prst="rect">
            <a:avLst/>
          </a:prstGeom>
        </p:spPr>
      </p:pic>
      <p:pic>
        <p:nvPicPr>
          <p:cNvPr id="8" name="7 Imagen" descr="1794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8"/>
                                        </p:tgtEl>
                                        <p:attrNameLst>
                                          <p:attrName>ppt_w</p:attrName>
                                        </p:attrNameLst>
                                      </p:cBhvr>
                                      <p:tavLst>
                                        <p:tav tm="0">
                                          <p:val>
                                            <p:strVal val="ppt_w"/>
                                          </p:val>
                                        </p:tav>
                                        <p:tav tm="100000">
                                          <p:val>
                                            <p:strVal val="2/3*ppt_w"/>
                                          </p:val>
                                        </p:tav>
                                      </p:tavLst>
                                    </p:anim>
                                    <p:anim calcmode="lin" valueType="num">
                                      <p:cBhvr>
                                        <p:cTn id="10" dur="3000"/>
                                        <p:tgtEl>
                                          <p:spTgt spid="8"/>
                                        </p:tgtEl>
                                        <p:attrNameLst>
                                          <p:attrName>ppt_h</p:attrName>
                                        </p:attrNameLst>
                                      </p:cBhvr>
                                      <p:tavLst>
                                        <p:tav tm="0">
                                          <p:val>
                                            <p:strVal val="ppt_h"/>
                                          </p:val>
                                        </p:tav>
                                        <p:tav tm="100000">
                                          <p:val>
                                            <p:strVal val="2/3*ppt_h"/>
                                          </p:val>
                                        </p:tav>
                                      </p:tavLst>
                                    </p:anim>
                                    <p:set>
                                      <p:cBhvr>
                                        <p:cTn id="11" dur="1" fill="hold">
                                          <p:stCondLst>
                                            <p:cond delay="2999"/>
                                          </p:stCondLst>
                                        </p:cTn>
                                        <p:tgtEl>
                                          <p:spTgt spid="8"/>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7"/>
                                        </p:tgtEl>
                                        <p:attrNameLst>
                                          <p:attrName>ppt_w</p:attrName>
                                        </p:attrNameLst>
                                      </p:cBhvr>
                                      <p:tavLst>
                                        <p:tav tm="0">
                                          <p:val>
                                            <p:strVal val="ppt_w"/>
                                          </p:val>
                                        </p:tav>
                                        <p:tav tm="100000">
                                          <p:val>
                                            <p:strVal val="2/3*ppt_w"/>
                                          </p:val>
                                        </p:tav>
                                      </p:tavLst>
                                    </p:anim>
                                    <p:anim calcmode="lin" valueType="num">
                                      <p:cBhvr>
                                        <p:cTn id="14" dur="3000"/>
                                        <p:tgtEl>
                                          <p:spTgt spid="7"/>
                                        </p:tgtEl>
                                        <p:attrNameLst>
                                          <p:attrName>ppt_h</p:attrName>
                                        </p:attrNameLst>
                                      </p:cBhvr>
                                      <p:tavLst>
                                        <p:tav tm="0">
                                          <p:val>
                                            <p:strVal val="ppt_h"/>
                                          </p:val>
                                        </p:tav>
                                        <p:tav tm="100000">
                                          <p:val>
                                            <p:strVal val="2/3*ppt_h"/>
                                          </p:val>
                                        </p:tav>
                                      </p:tavLst>
                                    </p:anim>
                                    <p:set>
                                      <p:cBhvr>
                                        <p:cTn id="15" dur="1" fill="hold">
                                          <p:stCondLst>
                                            <p:cond delay="2999"/>
                                          </p:stCondLst>
                                        </p:cTn>
                                        <p:tgtEl>
                                          <p:spTgt spid="7"/>
                                        </p:tgtEl>
                                        <p:attrNameLst>
                                          <p:attrName>style.visibility</p:attrName>
                                        </p:attrNameLst>
                                      </p:cBhvr>
                                      <p:to>
                                        <p:strVal val="hidden"/>
                                      </p:to>
                                    </p:set>
                                  </p:childTnLst>
                                </p:cTn>
                              </p:par>
                              <p:par>
                                <p:cTn id="16" presetID="16" presetClass="exit" presetSubtype="37" fill="hold" nodeType="withEffect">
                                  <p:stCondLst>
                                    <p:cond delay="0"/>
                                  </p:stCondLst>
                                  <p:childTnLst>
                                    <p:animEffect transition="out" filter="barn(outVertical)">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6" name="5 Imagen" descr="01.jpg"/>
          <p:cNvPicPr>
            <a:picLocks noChangeAspect="1"/>
          </p:cNvPicPr>
          <p:nvPr/>
        </p:nvPicPr>
        <p:blipFill>
          <a:blip r:embed="rId2"/>
          <a:stretch>
            <a:fillRect/>
          </a:stretch>
        </p:blipFill>
        <p:spPr>
          <a:xfrm>
            <a:off x="0" y="0"/>
            <a:ext cx="9144000" cy="6858000"/>
          </a:xfrm>
          <a:prstGeom prst="rect">
            <a:avLst/>
          </a:prstGeom>
        </p:spPr>
      </p:pic>
      <p:sp>
        <p:nvSpPr>
          <p:cNvPr id="32" name="31 Luna"/>
          <p:cNvSpPr/>
          <p:nvPr/>
        </p:nvSpPr>
        <p:spPr>
          <a:xfrm>
            <a:off x="0" y="1071546"/>
            <a:ext cx="4572000" cy="4143404"/>
          </a:xfrm>
          <a:prstGeom prst="moon">
            <a:avLst/>
          </a:prstGeom>
          <a:gradFill flip="none" rotWithShape="1">
            <a:gsLst>
              <a:gs pos="15000">
                <a:schemeClr val="accent5">
                  <a:lumMod val="60000"/>
                  <a:lumOff val="40000"/>
                  <a:alpha val="84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flipH="1">
            <a:off x="4500562" y="1071546"/>
            <a:ext cx="4643438" cy="4143404"/>
          </a:xfrm>
          <a:prstGeom prst="moon">
            <a:avLst>
              <a:gd name="adj" fmla="val 46800"/>
            </a:avLst>
          </a:prstGeom>
          <a:gradFill flip="none" rotWithShape="1">
            <a:gsLst>
              <a:gs pos="15000">
                <a:schemeClr val="accent5">
                  <a:lumMod val="60000"/>
                  <a:lumOff val="40000"/>
                  <a:alpha val="84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32"/>
                                        </p:tgtEl>
                                        <p:attrNameLst>
                                          <p:attrName>r</p:attrName>
                                        </p:attrNameLst>
                                      </p:cBhvr>
                                    </p:animRot>
                                  </p:childTnLst>
                                </p:cTn>
                              </p:par>
                              <p:par>
                                <p:cTn id="7" presetID="8" presetClass="emph" presetSubtype="0" fill="hold" grpId="0" nodeType="withEffect">
                                  <p:stCondLst>
                                    <p:cond delay="0"/>
                                  </p:stCondLst>
                                  <p:childTnLst>
                                    <p:animRot by="-10800000">
                                      <p:cBhvr>
                                        <p:cTn id="8" dur="3000" fill="hold"/>
                                        <p:tgtEl>
                                          <p:spTgt spid="33"/>
                                        </p:tgtEl>
                                        <p:attrNameLst>
                                          <p:attrName>r</p:attrName>
                                        </p:attrNameLst>
                                      </p:cBhvr>
                                    </p:animRot>
                                  </p:childTnLst>
                                </p:cTn>
                              </p:par>
                              <p:par>
                                <p:cTn id="9" presetID="2" presetClass="entr" presetSubtype="2" fill="hold" grpId="1"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3000" fill="hold"/>
                                        <p:tgtEl>
                                          <p:spTgt spid="32"/>
                                        </p:tgtEl>
                                        <p:attrNameLst>
                                          <p:attrName>ppt_x</p:attrName>
                                        </p:attrNameLst>
                                      </p:cBhvr>
                                      <p:tavLst>
                                        <p:tav tm="0">
                                          <p:val>
                                            <p:strVal val="1+#ppt_w/2"/>
                                          </p:val>
                                        </p:tav>
                                        <p:tav tm="100000">
                                          <p:val>
                                            <p:strVal val="#ppt_x"/>
                                          </p:val>
                                        </p:tav>
                                      </p:tavLst>
                                    </p:anim>
                                    <p:anim calcmode="lin" valueType="num">
                                      <p:cBhvr additive="base">
                                        <p:cTn id="12" dur="30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fill="hold" grpId="1"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3000" fill="hold"/>
                                        <p:tgtEl>
                                          <p:spTgt spid="33"/>
                                        </p:tgtEl>
                                        <p:attrNameLst>
                                          <p:attrName>ppt_x</p:attrName>
                                        </p:attrNameLst>
                                      </p:cBhvr>
                                      <p:tavLst>
                                        <p:tav tm="0">
                                          <p:val>
                                            <p:strVal val="0-#ppt_w/2"/>
                                          </p:val>
                                        </p:tav>
                                        <p:tav tm="100000">
                                          <p:val>
                                            <p:strVal val="#ppt_x"/>
                                          </p:val>
                                        </p:tav>
                                      </p:tavLst>
                                    </p:anim>
                                    <p:anim calcmode="lin" valueType="num">
                                      <p:cBhvr additive="base">
                                        <p:cTn id="16" dur="3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3000"/>
                            </p:stCondLst>
                            <p:childTnLst>
                              <p:par>
                                <p:cTn id="18" presetID="17" presetClass="exit" presetSubtype="8" fill="hold" grpId="2" nodeType="afterEffect">
                                  <p:stCondLst>
                                    <p:cond delay="0"/>
                                  </p:stCondLst>
                                  <p:childTnLst>
                                    <p:anim calcmode="lin" valueType="num">
                                      <p:cBhvr>
                                        <p:cTn id="19" dur="3000"/>
                                        <p:tgtEl>
                                          <p:spTgt spid="32"/>
                                        </p:tgtEl>
                                        <p:attrNameLst>
                                          <p:attrName>ppt_x</p:attrName>
                                        </p:attrNameLst>
                                      </p:cBhvr>
                                      <p:tavLst>
                                        <p:tav tm="0">
                                          <p:val>
                                            <p:strVal val="ppt_x"/>
                                          </p:val>
                                        </p:tav>
                                        <p:tav tm="100000">
                                          <p:val>
                                            <p:strVal val="ppt_x-ppt_w/2"/>
                                          </p:val>
                                        </p:tav>
                                      </p:tavLst>
                                    </p:anim>
                                    <p:anim calcmode="lin" valueType="num">
                                      <p:cBhvr>
                                        <p:cTn id="20" dur="3000"/>
                                        <p:tgtEl>
                                          <p:spTgt spid="32"/>
                                        </p:tgtEl>
                                        <p:attrNameLst>
                                          <p:attrName>ppt_y</p:attrName>
                                        </p:attrNameLst>
                                      </p:cBhvr>
                                      <p:tavLst>
                                        <p:tav tm="0">
                                          <p:val>
                                            <p:strVal val="ppt_y"/>
                                          </p:val>
                                        </p:tav>
                                        <p:tav tm="100000">
                                          <p:val>
                                            <p:strVal val="ppt_y"/>
                                          </p:val>
                                        </p:tav>
                                      </p:tavLst>
                                    </p:anim>
                                    <p:anim calcmode="lin" valueType="num">
                                      <p:cBhvr>
                                        <p:cTn id="21" dur="3000"/>
                                        <p:tgtEl>
                                          <p:spTgt spid="32"/>
                                        </p:tgtEl>
                                        <p:attrNameLst>
                                          <p:attrName>ppt_w</p:attrName>
                                        </p:attrNameLst>
                                      </p:cBhvr>
                                      <p:tavLst>
                                        <p:tav tm="0">
                                          <p:val>
                                            <p:strVal val="ppt_w"/>
                                          </p:val>
                                        </p:tav>
                                        <p:tav tm="100000">
                                          <p:val>
                                            <p:fltVal val="0"/>
                                          </p:val>
                                        </p:tav>
                                      </p:tavLst>
                                    </p:anim>
                                    <p:anim calcmode="lin" valueType="num">
                                      <p:cBhvr>
                                        <p:cTn id="22" dur="3000"/>
                                        <p:tgtEl>
                                          <p:spTgt spid="32"/>
                                        </p:tgtEl>
                                        <p:attrNameLst>
                                          <p:attrName>ppt_h</p:attrName>
                                        </p:attrNameLst>
                                      </p:cBhvr>
                                      <p:tavLst>
                                        <p:tav tm="0">
                                          <p:val>
                                            <p:strVal val="ppt_h"/>
                                          </p:val>
                                        </p:tav>
                                        <p:tav tm="100000">
                                          <p:val>
                                            <p:strVal val="ppt_h"/>
                                          </p:val>
                                        </p:tav>
                                      </p:tavLst>
                                    </p:anim>
                                    <p:set>
                                      <p:cBhvr>
                                        <p:cTn id="23" dur="1" fill="hold">
                                          <p:stCondLst>
                                            <p:cond delay="2999"/>
                                          </p:stCondLst>
                                        </p:cTn>
                                        <p:tgtEl>
                                          <p:spTgt spid="32"/>
                                        </p:tgtEl>
                                        <p:attrNameLst>
                                          <p:attrName>style.visibility</p:attrName>
                                        </p:attrNameLst>
                                      </p:cBhvr>
                                      <p:to>
                                        <p:strVal val="hidden"/>
                                      </p:to>
                                    </p:set>
                                  </p:childTnLst>
                                </p:cTn>
                              </p:par>
                              <p:par>
                                <p:cTn id="24" presetID="17" presetClass="exit" presetSubtype="2" fill="hold" grpId="2" nodeType="withEffect">
                                  <p:stCondLst>
                                    <p:cond delay="0"/>
                                  </p:stCondLst>
                                  <p:childTnLst>
                                    <p:anim calcmode="lin" valueType="num">
                                      <p:cBhvr>
                                        <p:cTn id="25" dur="3000"/>
                                        <p:tgtEl>
                                          <p:spTgt spid="33"/>
                                        </p:tgtEl>
                                        <p:attrNameLst>
                                          <p:attrName>ppt_x</p:attrName>
                                        </p:attrNameLst>
                                      </p:cBhvr>
                                      <p:tavLst>
                                        <p:tav tm="0">
                                          <p:val>
                                            <p:strVal val="ppt_x"/>
                                          </p:val>
                                        </p:tav>
                                        <p:tav tm="100000">
                                          <p:val>
                                            <p:strVal val="ppt_x+ppt_w/2"/>
                                          </p:val>
                                        </p:tav>
                                      </p:tavLst>
                                    </p:anim>
                                    <p:anim calcmode="lin" valueType="num">
                                      <p:cBhvr>
                                        <p:cTn id="26" dur="3000"/>
                                        <p:tgtEl>
                                          <p:spTgt spid="33"/>
                                        </p:tgtEl>
                                        <p:attrNameLst>
                                          <p:attrName>ppt_y</p:attrName>
                                        </p:attrNameLst>
                                      </p:cBhvr>
                                      <p:tavLst>
                                        <p:tav tm="0">
                                          <p:val>
                                            <p:strVal val="ppt_y"/>
                                          </p:val>
                                        </p:tav>
                                        <p:tav tm="100000">
                                          <p:val>
                                            <p:strVal val="ppt_y"/>
                                          </p:val>
                                        </p:tav>
                                      </p:tavLst>
                                    </p:anim>
                                    <p:anim calcmode="lin" valueType="num">
                                      <p:cBhvr>
                                        <p:cTn id="27" dur="3000"/>
                                        <p:tgtEl>
                                          <p:spTgt spid="33"/>
                                        </p:tgtEl>
                                        <p:attrNameLst>
                                          <p:attrName>ppt_w</p:attrName>
                                        </p:attrNameLst>
                                      </p:cBhvr>
                                      <p:tavLst>
                                        <p:tav tm="0">
                                          <p:val>
                                            <p:strVal val="ppt_w"/>
                                          </p:val>
                                        </p:tav>
                                        <p:tav tm="100000">
                                          <p:val>
                                            <p:fltVal val="0"/>
                                          </p:val>
                                        </p:tav>
                                      </p:tavLst>
                                    </p:anim>
                                    <p:anim calcmode="lin" valueType="num">
                                      <p:cBhvr>
                                        <p:cTn id="28" dur="3000"/>
                                        <p:tgtEl>
                                          <p:spTgt spid="33"/>
                                        </p:tgtEl>
                                        <p:attrNameLst>
                                          <p:attrName>ppt_h</p:attrName>
                                        </p:attrNameLst>
                                      </p:cBhvr>
                                      <p:tavLst>
                                        <p:tav tm="0">
                                          <p:val>
                                            <p:strVal val="ppt_h"/>
                                          </p:val>
                                        </p:tav>
                                        <p:tav tm="100000">
                                          <p:val>
                                            <p:strVal val="ppt_h"/>
                                          </p:val>
                                        </p:tav>
                                      </p:tavLst>
                                    </p:anim>
                                    <p:set>
                                      <p:cBhvr>
                                        <p:cTn id="29" dur="1" fill="hold">
                                          <p:stCondLst>
                                            <p:cond delay="2999"/>
                                          </p:stCondLst>
                                        </p:cTn>
                                        <p:tgtEl>
                                          <p:spTgt spid="33"/>
                                        </p:tgtEl>
                                        <p:attrNameLst>
                                          <p:attrName>style.visibility</p:attrName>
                                        </p:attrNameLst>
                                      </p:cBhvr>
                                      <p:to>
                                        <p:strVal val="hidden"/>
                                      </p:to>
                                    </p:set>
                                  </p:childTnLst>
                                </p:cTn>
                              </p:par>
                              <p:par>
                                <p:cTn id="30" presetID="17" presetClass="entr" presetSubtype="1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3000" fill="hold"/>
                                        <p:tgtEl>
                                          <p:spTgt spid="6"/>
                                        </p:tgtEl>
                                        <p:attrNameLst>
                                          <p:attrName>ppt_w</p:attrName>
                                        </p:attrNameLst>
                                      </p:cBhvr>
                                      <p:tavLst>
                                        <p:tav tm="0">
                                          <p:val>
                                            <p:fltVal val="0"/>
                                          </p:val>
                                        </p:tav>
                                        <p:tav tm="100000">
                                          <p:val>
                                            <p:strVal val="#ppt_w"/>
                                          </p:val>
                                        </p:tav>
                                      </p:tavLst>
                                    </p:anim>
                                    <p:anim calcmode="lin" valueType="num">
                                      <p:cBhvr>
                                        <p:cTn id="33" dur="3000" fill="hold"/>
                                        <p:tgtEl>
                                          <p:spTgt spid="6"/>
                                        </p:tgtEl>
                                        <p:attrNameLst>
                                          <p:attrName>ppt_h</p:attrName>
                                        </p:attrNameLst>
                                      </p:cBhvr>
                                      <p:tavLst>
                                        <p:tav tm="0">
                                          <p:val>
                                            <p:strVal val="#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barn(outVertical)">
                                      <p:cBhvr>
                                        <p:cTn id="36" dur="3000"/>
                                        <p:tgtEl>
                                          <p:spTgt spid="6"/>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5">
                                            <p:bg/>
                                          </p:spTgt>
                                        </p:tgtEl>
                                        <p:attrNameLst>
                                          <p:attrName>style.visibility</p:attrName>
                                        </p:attrNameLst>
                                      </p:cBhvr>
                                      <p:to>
                                        <p:strVal val="visible"/>
                                      </p:to>
                                    </p:set>
                                    <p:animEffect transition="in" filter="randombar(horizontal)">
                                      <p:cBhvr>
                                        <p:cTn id="39" dur="3000"/>
                                        <p:tgtEl>
                                          <p:spTgt spid="5">
                                            <p:bg/>
                                          </p:spTgt>
                                        </p:tgtEl>
                                      </p:cBhvr>
                                    </p:animEffect>
                                  </p:childTnLst>
                                </p:cTn>
                              </p:par>
                              <p:par>
                                <p:cTn id="40" presetID="14" presetClass="entr" presetSubtype="10" fill="hold" grpId="0" nodeType="withEffect" nodePh="1">
                                  <p:stCondLst>
                                    <p:cond delay="0"/>
                                  </p:stCondLst>
                                  <p:endCondLst>
                                    <p:cond evt="begin" delay="0">
                                      <p:tn val="40"/>
                                    </p:cond>
                                  </p:endCondLst>
                                  <p:childTnLst>
                                    <p:set>
                                      <p:cBhvr>
                                        <p:cTn id="41" dur="1" fill="hold">
                                          <p:stCondLst>
                                            <p:cond delay="0"/>
                                          </p:stCondLst>
                                        </p:cTn>
                                        <p:tgtEl>
                                          <p:spTgt spid="5">
                                            <p:txEl>
                                              <p:pRg st="0" end="0"/>
                                            </p:txEl>
                                          </p:spTgt>
                                        </p:tgtEl>
                                        <p:attrNameLst>
                                          <p:attrName>style.visibility</p:attrName>
                                        </p:attrNameLst>
                                      </p:cBhvr>
                                      <p:to>
                                        <p:strVal val="visible"/>
                                      </p:to>
                                    </p:set>
                                    <p:animEffect transition="in" filter="randombar(horizontal)">
                                      <p:cBhvr>
                                        <p:cTn id="42"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32" grpId="0" animBg="1"/>
      <p:bldP spid="32" grpId="1" animBg="1"/>
      <p:bldP spid="32" grpId="2" animBg="1"/>
      <p:bldP spid="33" grpId="0" animBg="1"/>
      <p:bldP spid="33" grpId="1" animBg="1"/>
      <p:bldP spid="33"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8" name="7 Rectángulo redondeado"/>
          <p:cNvSpPr/>
          <p:nvPr/>
        </p:nvSpPr>
        <p:spPr>
          <a:xfrm>
            <a:off x="642910" y="785794"/>
            <a:ext cx="7858180" cy="5357850"/>
          </a:xfrm>
          <a:prstGeom prst="roundRect">
            <a:avLst/>
          </a:prstGeom>
          <a:solidFill>
            <a:srgbClr val="00B050"/>
          </a:solidFill>
          <a:ln>
            <a:noFill/>
          </a:ln>
          <a:scene3d>
            <a:camera prst="orthographicFront"/>
            <a:lightRig rig="threePt" dir="t"/>
          </a:scene3d>
          <a:sp3d>
            <a:bevelT w="234950" h="1333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42976" y="1357298"/>
            <a:ext cx="6786610" cy="4247317"/>
          </a:xfrm>
          <a:prstGeom prst="rect">
            <a:avLst/>
          </a:prstGeom>
          <a:noFill/>
        </p:spPr>
        <p:txBody>
          <a:bodyPr wrap="square" rtlCol="0">
            <a:spAutoFit/>
          </a:bodyPr>
          <a:lstStyle/>
          <a:p>
            <a:r>
              <a:rPr lang="es-ES" b="1" dirty="0" smtClean="0">
                <a:solidFill>
                  <a:schemeClr val="bg1"/>
                </a:solidFill>
                <a:latin typeface="Arial Narrow" pitchFamily="34" charset="0"/>
              </a:rPr>
              <a:t>El circo se asienta sobre la base de una serie de valores y convicciones profundamente enraizados, cuyos cimientos son la audacia, la creatividad, la imaginación y nuestra gente; clave de nuestro éxito.</a:t>
            </a:r>
          </a:p>
          <a:p>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du </a:t>
            </a:r>
            <a:r>
              <a:rPr lang="es-ES" b="1" dirty="0" err="1" smtClean="0">
                <a:solidFill>
                  <a:schemeClr val="bg1"/>
                </a:solidFill>
                <a:latin typeface="Arial Narrow" pitchFamily="34" charset="0"/>
              </a:rPr>
              <a:t>soleil</a:t>
            </a:r>
            <a:r>
              <a:rPr lang="es-ES" b="1" dirty="0" smtClean="0">
                <a:solidFill>
                  <a:schemeClr val="bg1"/>
                </a:solidFill>
                <a:latin typeface="Arial Narrow" pitchFamily="34" charset="0"/>
              </a:rPr>
              <a:t> pone la creatividad en el centro de todo lo que emprende, para asegurarse de tener siempre ante sí un abanico infinito de posibilidades. Por este motivo, el desafío creativo que supone cada nueva oportunidad empresarial, sea ésta un nuevo espectáculo o cualquier otra actividad creativa, es un elemento de crucial relevancia.</a:t>
            </a:r>
          </a:p>
          <a:p>
            <a:r>
              <a:rPr lang="es-ES" b="1" dirty="0" smtClean="0">
                <a:solidFill>
                  <a:schemeClr val="bg1"/>
                </a:solidFill>
                <a:latin typeface="Arial Narrow" pitchFamily="34" charset="0"/>
              </a:rPr>
              <a:t>El sueño de </a:t>
            </a:r>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du </a:t>
            </a:r>
            <a:r>
              <a:rPr lang="es-ES" b="1" dirty="0" err="1" smtClean="0">
                <a:solidFill>
                  <a:schemeClr val="bg1"/>
                </a:solidFill>
                <a:latin typeface="Arial Narrow" pitchFamily="34" charset="0"/>
              </a:rPr>
              <a:t>soleil</a:t>
            </a:r>
            <a:r>
              <a:rPr lang="es-ES" b="1" dirty="0" smtClean="0">
                <a:solidFill>
                  <a:schemeClr val="bg1"/>
                </a:solidFill>
                <a:latin typeface="Arial Narrow" pitchFamily="34" charset="0"/>
              </a:rPr>
              <a:t> es también parte integral de su filosofía: aventurarse siempre más allá, lograr siempre los sueños y, sobre todo, tener presente en todo momento que las personas son el verdadero motor de nuestra empresa. Por eso, </a:t>
            </a:r>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du </a:t>
            </a:r>
            <a:r>
              <a:rPr lang="es-ES" b="1" dirty="0" err="1" smtClean="0">
                <a:solidFill>
                  <a:schemeClr val="bg1"/>
                </a:solidFill>
                <a:latin typeface="Arial Narrow" pitchFamily="34" charset="0"/>
              </a:rPr>
              <a:t>soleil</a:t>
            </a:r>
            <a:r>
              <a:rPr lang="es-ES" b="1" dirty="0" smtClean="0">
                <a:solidFill>
                  <a:schemeClr val="bg1"/>
                </a:solidFill>
                <a:latin typeface="Arial Narrow" pitchFamily="34" charset="0"/>
              </a:rPr>
              <a:t> ofrece a sus artistas y creadores la libertad necesaria para imaginar y hacer realidad sus sueños más atrevidos.</a:t>
            </a:r>
          </a:p>
          <a:p>
            <a:endParaRPr lang="es-ES" b="1" dirty="0">
              <a:solidFill>
                <a:schemeClr val="bg1"/>
              </a:solidFill>
            </a:endParaRPr>
          </a:p>
        </p:txBody>
      </p:sp>
    </p:spTree>
  </p:cSld>
  <p:clrMapOvr>
    <a:masterClrMapping/>
  </p:clrMapOvr>
  <p:transition spd="slow"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0068"/>
          </a:solidFill>
        </p:spPr>
        <p:txBody>
          <a:bodyPr/>
          <a:lstStyle/>
          <a:p>
            <a:endParaRPr lang="es-ES" dirty="0"/>
          </a:p>
        </p:txBody>
      </p:sp>
      <p:pic>
        <p:nvPicPr>
          <p:cNvPr id="6" name="5 Imagen" descr="Alegria_bg.jpg"/>
          <p:cNvPicPr>
            <a:picLocks noChangeAspect="1"/>
          </p:cNvPicPr>
          <p:nvPr/>
        </p:nvPicPr>
        <p:blipFill>
          <a:blip r:embed="rId2"/>
          <a:stretch>
            <a:fillRect/>
          </a:stretch>
        </p:blipFill>
        <p:spPr>
          <a:xfrm>
            <a:off x="0" y="26685"/>
            <a:ext cx="9144000" cy="6831315"/>
          </a:xfrm>
          <a:prstGeom prst="rect">
            <a:avLst/>
          </a:prstGeom>
        </p:spPr>
      </p:pic>
      <p:pic>
        <p:nvPicPr>
          <p:cNvPr id="9" name="8 Imagen" descr="Alegria_bg.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9"/>
                                        </p:tgtEl>
                                        <p:attrNameLst>
                                          <p:attrName>ppt_w</p:attrName>
                                        </p:attrNameLst>
                                      </p:cBhvr>
                                      <p:tavLst>
                                        <p:tav tm="0">
                                          <p:val>
                                            <p:strVal val="ppt_w"/>
                                          </p:val>
                                        </p:tav>
                                        <p:tav tm="100000">
                                          <p:val>
                                            <p:fltVal val="0"/>
                                          </p:val>
                                        </p:tav>
                                      </p:tavLst>
                                    </p:anim>
                                    <p:anim calcmode="lin" valueType="num">
                                      <p:cBhvr>
                                        <p:cTn id="7" dur="3000"/>
                                        <p:tgtEl>
                                          <p:spTgt spid="9"/>
                                        </p:tgtEl>
                                        <p:attrNameLst>
                                          <p:attrName>ppt_h</p:attrName>
                                        </p:attrNameLst>
                                      </p:cBhvr>
                                      <p:tavLst>
                                        <p:tav tm="0">
                                          <p:val>
                                            <p:strVal val="ppt_h"/>
                                          </p:val>
                                        </p:tav>
                                        <p:tav tm="100000">
                                          <p:val>
                                            <p:strVal val="ppt_h"/>
                                          </p:val>
                                        </p:tav>
                                      </p:tavLst>
                                    </p:anim>
                                    <p:set>
                                      <p:cBhvr>
                                        <p:cTn id="8" dur="1" fill="hold">
                                          <p:stCondLst>
                                            <p:cond delay="2999"/>
                                          </p:stCondLst>
                                        </p:cTn>
                                        <p:tgtEl>
                                          <p:spTgt spid="9"/>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9"/>
                                        </p:tgtEl>
                                      </p:cBhvr>
                                    </p:animEffect>
                                    <p:set>
                                      <p:cBhvr>
                                        <p:cTn id="11" dur="1" fill="hold">
                                          <p:stCondLst>
                                            <p:cond delay="2999"/>
                                          </p:stCondLst>
                                        </p:cTn>
                                        <p:tgtEl>
                                          <p:spTgt spid="9"/>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edge">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803672.jpg"/>
          <p:cNvPicPr>
            <a:picLocks noChangeAspect="1"/>
          </p:cNvPicPr>
          <p:nvPr/>
        </p:nvPicPr>
        <p:blipFill>
          <a:blip r:embed="rId2"/>
          <a:stretch>
            <a:fillRect/>
          </a:stretch>
        </p:blipFill>
        <p:spPr>
          <a:xfrm>
            <a:off x="-1" y="0"/>
            <a:ext cx="9170789" cy="6858000"/>
          </a:xfrm>
          <a:prstGeom prst="rect">
            <a:avLst/>
          </a:prstGeom>
        </p:spPr>
      </p:pic>
      <p:pic>
        <p:nvPicPr>
          <p:cNvPr id="7" name="6 Imagen" descr="803672.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6" name="5 Imagen" descr="02_Hand_to_Hand_0035_PS-copy-1024x682.jpg"/>
          <p:cNvPicPr>
            <a:picLocks noChangeAspect="1"/>
          </p:cNvPicPr>
          <p:nvPr/>
        </p:nvPicPr>
        <p:blipFill>
          <a:blip r:embed="rId2"/>
          <a:stretch>
            <a:fillRect/>
          </a:stretch>
        </p:blipFill>
        <p:spPr>
          <a:xfrm>
            <a:off x="0" y="0"/>
            <a:ext cx="9144000" cy="6858000"/>
          </a:xfrm>
          <a:prstGeom prst="rect">
            <a:avLst/>
          </a:prstGeom>
        </p:spPr>
      </p:pic>
      <p:pic>
        <p:nvPicPr>
          <p:cNvPr id="7" name="6 Imagen" descr="02_Hand_to_Hand_0035_PS-copy-1024x682.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nodeType="withEffect">
                                  <p:stCondLst>
                                    <p:cond delay="150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2" fill="hold" nodeType="withEffect">
                                  <p:stCondLst>
                                    <p:cond delay="1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150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8" name="7 Rectángulo redondeado"/>
          <p:cNvSpPr/>
          <p:nvPr/>
        </p:nvSpPr>
        <p:spPr>
          <a:xfrm>
            <a:off x="642910" y="714356"/>
            <a:ext cx="7858180" cy="5429288"/>
          </a:xfrm>
          <a:prstGeom prst="roundRect">
            <a:avLst/>
          </a:prstGeom>
          <a:solidFill>
            <a:srgbClr val="0033CC"/>
          </a:solidFill>
          <a:ln>
            <a:noFill/>
          </a:ln>
          <a:scene3d>
            <a:camera prst="orthographicFront"/>
            <a:lightRig rig="threePt" dir="t"/>
          </a:scene3d>
          <a:sp3d>
            <a:bevelT w="234950" h="1333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1214422"/>
            <a:ext cx="7000924" cy="4801314"/>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Arial Narrow" pitchFamily="34" charset="0"/>
              </a:rPr>
              <a:t>La sede internacional, situada en Montreal, quiere ser un laboratorio mundial de creatividad en el que las mentes más creativas, los mejores artesanos y los especialistas más experimentados de todo el mundo colaboren con los artistas en el desarrollo de proyectos creativos. Así, asumiendo una función de catalizador y unificador,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logra reinventarse a sí mismo en cada nuevo capítulo de su historia.</a:t>
            </a:r>
          </a:p>
          <a:p>
            <a:r>
              <a:rPr lang="es-ES" b="1" dirty="0" smtClean="0">
                <a:solidFill>
                  <a:srgbClr val="FFFF00"/>
                </a:solidFill>
                <a:effectLst>
                  <a:outerShdw blurRad="38100" dist="38100" dir="2700000" algn="tl">
                    <a:srgbClr val="000000">
                      <a:alpha val="43137"/>
                    </a:srgbClr>
                  </a:outerShdw>
                </a:effectLst>
                <a:latin typeface="Arial Narrow" pitchFamily="34" charset="0"/>
              </a:rPr>
              <a:t> Todos los trajes y accesorios creados a medida para los espectáculos de </a:t>
            </a:r>
            <a:r>
              <a:rPr lang="es-ES" b="1" dirty="0" err="1" smtClean="0">
                <a:solidFill>
                  <a:srgbClr val="FFFF00"/>
                </a:solidFill>
                <a:effectLst>
                  <a:outerShdw blurRad="38100" dist="38100" dir="2700000" algn="tl">
                    <a:srgbClr val="000000">
                      <a:alpha val="43137"/>
                    </a:srgbClr>
                  </a:outerShdw>
                </a:effectLst>
                <a:latin typeface="Arial Narrow" pitchFamily="34" charset="0"/>
              </a:rPr>
              <a:t>Cirque</a:t>
            </a:r>
            <a:r>
              <a:rPr lang="es-ES" b="1" dirty="0" smtClean="0">
                <a:solidFill>
                  <a:srgbClr val="FFFF00"/>
                </a:solidFill>
                <a:effectLst>
                  <a:outerShdw blurRad="38100" dist="38100" dir="2700000" algn="tl">
                    <a:srgbClr val="000000">
                      <a:alpha val="43137"/>
                    </a:srgbClr>
                  </a:outerShdw>
                </a:effectLst>
                <a:latin typeface="Arial Narrow" pitchFamily="34" charset="0"/>
              </a:rPr>
              <a:t> du </a:t>
            </a:r>
            <a:r>
              <a:rPr lang="es-ES" b="1" dirty="0" err="1" smtClean="0">
                <a:solidFill>
                  <a:srgbClr val="FFFF00"/>
                </a:solidFill>
                <a:effectLst>
                  <a:outerShdw blurRad="38100" dist="38100" dir="2700000" algn="tl">
                    <a:srgbClr val="000000">
                      <a:alpha val="43137"/>
                    </a:srgbClr>
                  </a:outerShdw>
                </a:effectLst>
                <a:latin typeface="Arial Narrow" pitchFamily="34" charset="0"/>
              </a:rPr>
              <a:t>Soleil</a:t>
            </a:r>
            <a:r>
              <a:rPr lang="es-ES" b="1" dirty="0" smtClean="0">
                <a:solidFill>
                  <a:srgbClr val="FFFF00"/>
                </a:solidFill>
                <a:effectLst>
                  <a:outerShdw blurRad="38100" dist="38100" dir="2700000" algn="tl">
                    <a:srgbClr val="000000">
                      <a:alpha val="43137"/>
                    </a:srgbClr>
                  </a:outerShdw>
                </a:effectLst>
                <a:latin typeface="Arial Narrow" pitchFamily="34" charset="0"/>
              </a:rPr>
              <a:t> se confeccionan en los talleres de la sede internacional de Montreal, donde especialistas en todo tipo de áreas (calzado, tocados, textiles, trajes, bordado, carpintería, etc.) trabajan meticulosamente para diseñar y confeccionar los diferentes artículos que se utilizan en los espectáculos.</a:t>
            </a:r>
          </a:p>
          <a:p>
            <a:r>
              <a:rPr lang="es-ES" b="1" dirty="0" smtClean="0">
                <a:solidFill>
                  <a:srgbClr val="FFFF00"/>
                </a:solidFill>
                <a:effectLst>
                  <a:outerShdw blurRad="38100" dist="38100" dir="2700000" algn="tl">
                    <a:srgbClr val="000000">
                      <a:alpha val="43137"/>
                    </a:srgbClr>
                  </a:outerShdw>
                </a:effectLst>
                <a:latin typeface="Arial Narrow" pitchFamily="34" charset="0"/>
              </a:rPr>
              <a:t>La sección de talleres de la sede internacional, que comenzó a funcionar a principios de 2001, consta de un enorme taller de sastrería y de diversos talleres de zapatería, sombrerería, accesorios y diseño de vestuario así como de zonas de probadores</a:t>
            </a:r>
          </a:p>
          <a:p>
            <a:endParaRPr lang="es-ES" b="1" dirty="0">
              <a:solidFill>
                <a:srgbClr val="FFFF00"/>
              </a:solidFill>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4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cirque-du-soleil -worlds-away-(2012)-large-picture.jpg"/>
          <p:cNvPicPr>
            <a:picLocks noChangeAspect="1"/>
          </p:cNvPicPr>
          <p:nvPr/>
        </p:nvPicPr>
        <p:blipFill>
          <a:blip r:embed="rId2"/>
          <a:stretch>
            <a:fillRect/>
          </a:stretch>
        </p:blipFill>
        <p:spPr>
          <a:xfrm>
            <a:off x="2143108" y="-1"/>
            <a:ext cx="5000660" cy="6858001"/>
          </a:xfrm>
          <a:prstGeom prst="rect">
            <a:avLst/>
          </a:prstGeom>
          <a:scene3d>
            <a:camera prst="orthographicFront"/>
            <a:lightRig rig="threePt" dir="t"/>
          </a:scene3d>
          <a:sp3d>
            <a:bevelT prst="angle"/>
          </a:sp3d>
        </p:spPr>
      </p:pic>
      <p:sp>
        <p:nvSpPr>
          <p:cNvPr id="7" name="6 Paralelogramo"/>
          <p:cNvSpPr/>
          <p:nvPr/>
        </p:nvSpPr>
        <p:spPr>
          <a:xfrm>
            <a:off x="285720" y="1714488"/>
            <a:ext cx="1571636" cy="1714488"/>
          </a:xfrm>
          <a:prstGeom prst="parallelogram">
            <a:avLst>
              <a:gd name="adj" fmla="val 57000"/>
            </a:avLst>
          </a:prstGeom>
          <a:gradFill flip="none" rotWithShape="1">
            <a:gsLst>
              <a:gs pos="0">
                <a:srgbClr val="FFF200"/>
              </a:gs>
              <a:gs pos="45000">
                <a:srgbClr val="FF7A00"/>
              </a:gs>
              <a:gs pos="70000">
                <a:srgbClr val="FF0300"/>
              </a:gs>
              <a:gs pos="100000">
                <a:srgbClr val="4D0808"/>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285720" y="0"/>
            <a:ext cx="1571636" cy="1714512"/>
          </a:xfrm>
          <a:prstGeom prst="parallelogram">
            <a:avLst>
              <a:gd name="adj" fmla="val 57000"/>
            </a:avLst>
          </a:prstGeom>
          <a:gradFill flip="none" rotWithShape="1">
            <a:gsLst>
              <a:gs pos="0">
                <a:srgbClr val="FFF200"/>
              </a:gs>
              <a:gs pos="45000">
                <a:srgbClr val="FF7A00"/>
              </a:gs>
              <a:gs pos="70000">
                <a:srgbClr val="FF0300"/>
              </a:gs>
              <a:gs pos="100000">
                <a:srgbClr val="4D0808"/>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85720" y="3500438"/>
            <a:ext cx="1571636" cy="1643074"/>
          </a:xfrm>
          <a:prstGeom prst="parallelogram">
            <a:avLst>
              <a:gd name="adj" fmla="val 57000"/>
            </a:avLst>
          </a:prstGeom>
          <a:gradFill flip="none" rotWithShape="1">
            <a:gsLst>
              <a:gs pos="0">
                <a:srgbClr val="FFF200"/>
              </a:gs>
              <a:gs pos="45000">
                <a:srgbClr val="FF7A00"/>
              </a:gs>
              <a:gs pos="70000">
                <a:srgbClr val="FF0300"/>
              </a:gs>
              <a:gs pos="100000">
                <a:srgbClr val="4D0808"/>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357158" y="5143512"/>
            <a:ext cx="1571636" cy="1714488"/>
          </a:xfrm>
          <a:prstGeom prst="parallelogram">
            <a:avLst>
              <a:gd name="adj" fmla="val 58684"/>
            </a:avLst>
          </a:prstGeom>
          <a:gradFill flip="none" rotWithShape="1">
            <a:gsLst>
              <a:gs pos="0">
                <a:srgbClr val="FFF200"/>
              </a:gs>
              <a:gs pos="45000">
                <a:srgbClr val="FF7A00"/>
              </a:gs>
              <a:gs pos="70000">
                <a:srgbClr val="FF0300"/>
              </a:gs>
              <a:gs pos="100000">
                <a:srgbClr val="4D0808"/>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7358082" y="0"/>
            <a:ext cx="1500198" cy="1571612"/>
          </a:xfrm>
          <a:prstGeom prst="parallelogram">
            <a:avLst>
              <a:gd name="adj" fmla="val 63252"/>
            </a:avLst>
          </a:prstGeom>
          <a:gradFill>
            <a:gsLst>
              <a:gs pos="0">
                <a:srgbClr val="FFF200"/>
              </a:gs>
              <a:gs pos="45000">
                <a:srgbClr val="FF7A00"/>
              </a:gs>
              <a:gs pos="70000">
                <a:srgbClr val="FF0300"/>
              </a:gs>
              <a:gs pos="100000">
                <a:srgbClr val="4D0808"/>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7429488" y="1643050"/>
            <a:ext cx="1428792" cy="1500198"/>
          </a:xfrm>
          <a:prstGeom prst="parallelogram">
            <a:avLst>
              <a:gd name="adj" fmla="val 60087"/>
            </a:avLst>
          </a:prstGeom>
          <a:gradFill>
            <a:gsLst>
              <a:gs pos="0">
                <a:srgbClr val="FFF200"/>
              </a:gs>
              <a:gs pos="45000">
                <a:srgbClr val="FF7A00"/>
              </a:gs>
              <a:gs pos="70000">
                <a:srgbClr val="FF0300"/>
              </a:gs>
              <a:gs pos="100000">
                <a:srgbClr val="4D0808"/>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7358082" y="3214686"/>
            <a:ext cx="1428760" cy="1714512"/>
          </a:xfrm>
          <a:prstGeom prst="parallelogram">
            <a:avLst>
              <a:gd name="adj" fmla="val 55596"/>
            </a:avLst>
          </a:prstGeom>
          <a:gradFill>
            <a:gsLst>
              <a:gs pos="0">
                <a:srgbClr val="FFF200"/>
              </a:gs>
              <a:gs pos="45000">
                <a:srgbClr val="FF7A00"/>
              </a:gs>
              <a:gs pos="70000">
                <a:srgbClr val="FF0300"/>
              </a:gs>
              <a:gs pos="100000">
                <a:srgbClr val="4D0808"/>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429488" y="4929174"/>
            <a:ext cx="1357354" cy="1928826"/>
          </a:xfrm>
          <a:prstGeom prst="parallelogram">
            <a:avLst>
              <a:gd name="adj" fmla="val 49982"/>
            </a:avLst>
          </a:prstGeom>
          <a:gradFill>
            <a:gsLst>
              <a:gs pos="0">
                <a:srgbClr val="FFF200"/>
              </a:gs>
              <a:gs pos="45000">
                <a:srgbClr val="FF7A00"/>
              </a:gs>
              <a:gs pos="70000">
                <a:srgbClr val="FF0300"/>
              </a:gs>
              <a:gs pos="100000">
                <a:srgbClr val="4D0808"/>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1857356" y="0"/>
            <a:ext cx="240001"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7143768" y="0"/>
            <a:ext cx="240001"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0-#ppt_w/2"/>
                                          </p:val>
                                        </p:tav>
                                        <p:tav tm="100000">
                                          <p:val>
                                            <p:strVal val="#ppt_x"/>
                                          </p:val>
                                        </p:tav>
                                      </p:tavLst>
                                    </p:anim>
                                    <p:anim calcmode="lin" valueType="num">
                                      <p:cBhvr additive="base">
                                        <p:cTn id="16" dur="2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0-#ppt_w/2"/>
                                          </p:val>
                                        </p:tav>
                                        <p:tav tm="100000">
                                          <p:val>
                                            <p:strVal val="#ppt_x"/>
                                          </p:val>
                                        </p:tav>
                                      </p:tavLst>
                                    </p:anim>
                                    <p:anim calcmode="lin" valueType="num">
                                      <p:cBhvr additive="base">
                                        <p:cTn id="20" dur="2000" fill="hold"/>
                                        <p:tgtEl>
                                          <p:spTgt spid="10"/>
                                        </p:tgtEl>
                                        <p:attrNameLst>
                                          <p:attrName>ppt_y</p:attrName>
                                        </p:attrNameLst>
                                      </p:cBhvr>
                                      <p:tavLst>
                                        <p:tav tm="0">
                                          <p:val>
                                            <p:strVal val="1+#ppt_h/2"/>
                                          </p:val>
                                        </p:tav>
                                        <p:tav tm="100000">
                                          <p:val>
                                            <p:strVal val="#ppt_y"/>
                                          </p:val>
                                        </p:tav>
                                      </p:tavLst>
                                    </p:anim>
                                  </p:childTnLst>
                                </p:cTn>
                              </p:par>
                              <p:par>
                                <p:cTn id="21" presetID="3" presetClass="entr" presetSubtype="10" fill="hold" grpId="1"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2000"/>
                                        <p:tgtEl>
                                          <p:spTgt spid="7"/>
                                        </p:tgtEl>
                                      </p:cBhvr>
                                    </p:animEffect>
                                  </p:childTnLst>
                                </p:cTn>
                              </p:par>
                              <p:par>
                                <p:cTn id="24" presetID="3" presetClass="entr" presetSubtype="10"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2000"/>
                                        <p:tgtEl>
                                          <p:spTgt spid="8"/>
                                        </p:tgtEl>
                                      </p:cBhvr>
                                    </p:animEffect>
                                  </p:childTnLst>
                                </p:cTn>
                              </p:par>
                              <p:par>
                                <p:cTn id="27" presetID="3" presetClass="entr" presetSubtype="10"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2000"/>
                                        <p:tgtEl>
                                          <p:spTgt spid="9"/>
                                        </p:tgtEl>
                                      </p:cBhvr>
                                    </p:animEffect>
                                  </p:childTnLst>
                                </p:cTn>
                              </p:par>
                              <p:par>
                                <p:cTn id="30" presetID="3" presetClass="entr" presetSubtype="10" fill="hold" grpId="1"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2000"/>
                                        <p:tgtEl>
                                          <p:spTgt spid="10"/>
                                        </p:tgtEl>
                                      </p:cBhvr>
                                    </p:animEffect>
                                  </p:childTnLst>
                                </p:cTn>
                              </p:par>
                              <p:par>
                                <p:cTn id="33" presetID="2" presetClass="entr" presetSubtype="6"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2000" fill="hold"/>
                                        <p:tgtEl>
                                          <p:spTgt spid="11"/>
                                        </p:tgtEl>
                                        <p:attrNameLst>
                                          <p:attrName>ppt_x</p:attrName>
                                        </p:attrNameLst>
                                      </p:cBhvr>
                                      <p:tavLst>
                                        <p:tav tm="0">
                                          <p:val>
                                            <p:strVal val="1+#ppt_w/2"/>
                                          </p:val>
                                        </p:tav>
                                        <p:tav tm="100000">
                                          <p:val>
                                            <p:strVal val="#ppt_x"/>
                                          </p:val>
                                        </p:tav>
                                      </p:tavLst>
                                    </p:anim>
                                    <p:anim calcmode="lin" valueType="num">
                                      <p:cBhvr additive="base">
                                        <p:cTn id="36" dur="2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2000" fill="hold"/>
                                        <p:tgtEl>
                                          <p:spTgt spid="12"/>
                                        </p:tgtEl>
                                        <p:attrNameLst>
                                          <p:attrName>ppt_x</p:attrName>
                                        </p:attrNameLst>
                                      </p:cBhvr>
                                      <p:tavLst>
                                        <p:tav tm="0">
                                          <p:val>
                                            <p:strVal val="1+#ppt_w/2"/>
                                          </p:val>
                                        </p:tav>
                                        <p:tav tm="100000">
                                          <p:val>
                                            <p:strVal val="#ppt_x"/>
                                          </p:val>
                                        </p:tav>
                                      </p:tavLst>
                                    </p:anim>
                                    <p:anim calcmode="lin" valueType="num">
                                      <p:cBhvr additive="base">
                                        <p:cTn id="40" dur="2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2000" fill="hold"/>
                                        <p:tgtEl>
                                          <p:spTgt spid="13"/>
                                        </p:tgtEl>
                                        <p:attrNameLst>
                                          <p:attrName>ppt_x</p:attrName>
                                        </p:attrNameLst>
                                      </p:cBhvr>
                                      <p:tavLst>
                                        <p:tav tm="0">
                                          <p:val>
                                            <p:strVal val="1+#ppt_w/2"/>
                                          </p:val>
                                        </p:tav>
                                        <p:tav tm="100000">
                                          <p:val>
                                            <p:strVal val="#ppt_x"/>
                                          </p:val>
                                        </p:tav>
                                      </p:tavLst>
                                    </p:anim>
                                    <p:anim calcmode="lin" valueType="num">
                                      <p:cBhvr additive="base">
                                        <p:cTn id="44" dur="2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2000" fill="hold"/>
                                        <p:tgtEl>
                                          <p:spTgt spid="14"/>
                                        </p:tgtEl>
                                        <p:attrNameLst>
                                          <p:attrName>ppt_x</p:attrName>
                                        </p:attrNameLst>
                                      </p:cBhvr>
                                      <p:tavLst>
                                        <p:tav tm="0">
                                          <p:val>
                                            <p:strVal val="1+#ppt_w/2"/>
                                          </p:val>
                                        </p:tav>
                                        <p:tav tm="100000">
                                          <p:val>
                                            <p:strVal val="#ppt_x"/>
                                          </p:val>
                                        </p:tav>
                                      </p:tavLst>
                                    </p:anim>
                                    <p:anim calcmode="lin" valueType="num">
                                      <p:cBhvr additive="base">
                                        <p:cTn id="48" dur="2000" fill="hold"/>
                                        <p:tgtEl>
                                          <p:spTgt spid="14"/>
                                        </p:tgtEl>
                                        <p:attrNameLst>
                                          <p:attrName>ppt_y</p:attrName>
                                        </p:attrNameLst>
                                      </p:cBhvr>
                                      <p:tavLst>
                                        <p:tav tm="0">
                                          <p:val>
                                            <p:strVal val="1+#ppt_h/2"/>
                                          </p:val>
                                        </p:tav>
                                        <p:tav tm="100000">
                                          <p:val>
                                            <p:strVal val="#ppt_y"/>
                                          </p:val>
                                        </p:tav>
                                      </p:tavLst>
                                    </p:anim>
                                  </p:childTnLst>
                                </p:cTn>
                              </p:par>
                              <p:par>
                                <p:cTn id="49" presetID="3" presetClass="entr" presetSubtype="1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linds(horizontal)">
                                      <p:cBhvr>
                                        <p:cTn id="51" dur="2000"/>
                                        <p:tgtEl>
                                          <p:spTgt spid="11"/>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linds(horizontal)">
                                      <p:cBhvr>
                                        <p:cTn id="54" dur="2000"/>
                                        <p:tgtEl>
                                          <p:spTgt spid="12"/>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2000"/>
                                        <p:tgtEl>
                                          <p:spTgt spid="13"/>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linds(horizontal)">
                                      <p:cBhvr>
                                        <p:cTn id="60" dur="2000"/>
                                        <p:tgtEl>
                                          <p:spTgt spid="14"/>
                                        </p:tgtEl>
                                      </p:cBhvr>
                                    </p:animEffect>
                                  </p:childTnLst>
                                </p:cTn>
                              </p:par>
                              <p:par>
                                <p:cTn id="61" presetID="42"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2000"/>
                                        <p:tgtEl>
                                          <p:spTgt spid="6"/>
                                        </p:tgtEl>
                                      </p:cBhvr>
                                    </p:animEffect>
                                    <p:anim calcmode="lin" valueType="num">
                                      <p:cBhvr>
                                        <p:cTn id="64" dur="2000" fill="hold"/>
                                        <p:tgtEl>
                                          <p:spTgt spid="6"/>
                                        </p:tgtEl>
                                        <p:attrNameLst>
                                          <p:attrName>ppt_x</p:attrName>
                                        </p:attrNameLst>
                                      </p:cBhvr>
                                      <p:tavLst>
                                        <p:tav tm="0">
                                          <p:val>
                                            <p:strVal val="#ppt_x"/>
                                          </p:val>
                                        </p:tav>
                                        <p:tav tm="100000">
                                          <p:val>
                                            <p:strVal val="#ppt_x"/>
                                          </p:val>
                                        </p:tav>
                                      </p:tavLst>
                                    </p:anim>
                                    <p:anim calcmode="lin" valueType="num">
                                      <p:cBhvr>
                                        <p:cTn id="65" dur="2000" fill="hold"/>
                                        <p:tgtEl>
                                          <p:spTgt spid="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2000"/>
                                        <p:tgtEl>
                                          <p:spTgt spid="15"/>
                                        </p:tgtEl>
                                      </p:cBhvr>
                                    </p:animEffect>
                                    <p:anim calcmode="lin" valueType="num">
                                      <p:cBhvr>
                                        <p:cTn id="69" dur="2000" fill="hold"/>
                                        <p:tgtEl>
                                          <p:spTgt spid="15"/>
                                        </p:tgtEl>
                                        <p:attrNameLst>
                                          <p:attrName>ppt_x</p:attrName>
                                        </p:attrNameLst>
                                      </p:cBhvr>
                                      <p:tavLst>
                                        <p:tav tm="0">
                                          <p:val>
                                            <p:strVal val="#ppt_x"/>
                                          </p:val>
                                        </p:tav>
                                        <p:tav tm="100000">
                                          <p:val>
                                            <p:strVal val="#ppt_x"/>
                                          </p:val>
                                        </p:tav>
                                      </p:tavLst>
                                    </p:anim>
                                    <p:anim calcmode="lin" valueType="num">
                                      <p:cBhvr>
                                        <p:cTn id="70" dur="20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000"/>
                                        <p:tgtEl>
                                          <p:spTgt spid="16"/>
                                        </p:tgtEl>
                                      </p:cBhvr>
                                    </p:animEffect>
                                    <p:anim calcmode="lin" valueType="num">
                                      <p:cBhvr>
                                        <p:cTn id="74" dur="2000" fill="hold"/>
                                        <p:tgtEl>
                                          <p:spTgt spid="16"/>
                                        </p:tgtEl>
                                        <p:attrNameLst>
                                          <p:attrName>ppt_x</p:attrName>
                                        </p:attrNameLst>
                                      </p:cBhvr>
                                      <p:tavLst>
                                        <p:tav tm="0">
                                          <p:val>
                                            <p:strVal val="#ppt_x"/>
                                          </p:val>
                                        </p:tav>
                                        <p:tav tm="100000">
                                          <p:val>
                                            <p:strVal val="#ppt_x"/>
                                          </p:val>
                                        </p:tav>
                                      </p:tavLst>
                                    </p:anim>
                                    <p:anim calcmode="lin" valueType="num">
                                      <p:cBhvr>
                                        <p:cTn id="75" dur="2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5r6LdPr9nM0XkciTiGOSPldyk3q.jpg"/>
          <p:cNvPicPr>
            <a:picLocks noChangeAspect="1"/>
          </p:cNvPicPr>
          <p:nvPr/>
        </p:nvPicPr>
        <p:blipFill>
          <a:blip r:embed="rId2"/>
          <a:stretch>
            <a:fillRect/>
          </a:stretch>
        </p:blipFill>
        <p:spPr>
          <a:xfrm>
            <a:off x="0" y="0"/>
            <a:ext cx="9144000" cy="6858000"/>
          </a:xfrm>
          <a:prstGeom prst="rect">
            <a:avLst/>
          </a:prstGeom>
        </p:spPr>
      </p:pic>
      <p:pic>
        <p:nvPicPr>
          <p:cNvPr id="7" name="6 Imagen" descr="5r6LdPr9nM0XkciTiGOSPldyk3q.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7"/>
                                        </p:tgtEl>
                                        <p:attrNameLst>
                                          <p:attrName>ppt_w</p:attrName>
                                        </p:attrNameLst>
                                      </p:cBhvr>
                                      <p:tavLst>
                                        <p:tav tm="0">
                                          <p:val>
                                            <p:strVal val="ppt_w"/>
                                          </p:val>
                                        </p:tav>
                                        <p:tav tm="100000">
                                          <p:val>
                                            <p:fltVal val="0"/>
                                          </p:val>
                                        </p:tav>
                                      </p:tavLst>
                                    </p:anim>
                                    <p:anim calcmode="lin" valueType="num">
                                      <p:cBhvr>
                                        <p:cTn id="10" dur="3000"/>
                                        <p:tgtEl>
                                          <p:spTgt spid="7"/>
                                        </p:tgtEl>
                                        <p:attrNameLst>
                                          <p:attrName>ppt_h</p:attrName>
                                        </p:attrNameLst>
                                      </p:cBhvr>
                                      <p:tavLst>
                                        <p:tav tm="0">
                                          <p:val>
                                            <p:strVal val="ppt_h"/>
                                          </p:val>
                                        </p:tav>
                                        <p:tav tm="100000">
                                          <p:val>
                                            <p:strVal val="ppt_h"/>
                                          </p:val>
                                        </p:tav>
                                      </p:tavLst>
                                    </p:anim>
                                    <p:set>
                                      <p:cBhvr>
                                        <p:cTn id="11" dur="1" fill="hold">
                                          <p:stCondLst>
                                            <p:cond delay="2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7E39"/>
          </a:solidFill>
        </p:spPr>
        <p:txBody>
          <a:bodyPr/>
          <a:lstStyle/>
          <a:p>
            <a:endParaRPr lang="es-ES" dirty="0"/>
          </a:p>
        </p:txBody>
      </p:sp>
      <p:pic>
        <p:nvPicPr>
          <p:cNvPr id="6" name="5 Imagen" descr="121025_cirquedusoleil_dressrehearsal-122.JPG"/>
          <p:cNvPicPr>
            <a:picLocks noChangeAspect="1"/>
          </p:cNvPicPr>
          <p:nvPr/>
        </p:nvPicPr>
        <p:blipFill>
          <a:blip r:embed="rId2"/>
          <a:stretch>
            <a:fillRect/>
          </a:stretch>
        </p:blipFill>
        <p:spPr>
          <a:xfrm>
            <a:off x="0" y="0"/>
            <a:ext cx="9144000" cy="6858000"/>
          </a:xfrm>
          <a:prstGeom prst="rect">
            <a:avLst/>
          </a:prstGeom>
        </p:spPr>
      </p:pic>
      <p:pic>
        <p:nvPicPr>
          <p:cNvPr id="9" name="8 Imagen" descr="121025_cirquedusoleil_dressrehearsal-122.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9"/>
                                        </p:tgtEl>
                                        <p:attrNameLst>
                                          <p:attrName>ppt_w</p:attrName>
                                        </p:attrNameLst>
                                      </p:cBhvr>
                                      <p:tavLst>
                                        <p:tav tm="0">
                                          <p:val>
                                            <p:strVal val="ppt_w"/>
                                          </p:val>
                                        </p:tav>
                                        <p:tav tm="100000">
                                          <p:val>
                                            <p:fltVal val="0"/>
                                          </p:val>
                                        </p:tav>
                                      </p:tavLst>
                                    </p:anim>
                                    <p:anim calcmode="lin" valueType="num">
                                      <p:cBhvr>
                                        <p:cTn id="7" dur="3000"/>
                                        <p:tgtEl>
                                          <p:spTgt spid="9"/>
                                        </p:tgtEl>
                                        <p:attrNameLst>
                                          <p:attrName>ppt_h</p:attrName>
                                        </p:attrNameLst>
                                      </p:cBhvr>
                                      <p:tavLst>
                                        <p:tav tm="0">
                                          <p:val>
                                            <p:strVal val="ppt_h"/>
                                          </p:val>
                                        </p:tav>
                                        <p:tav tm="100000">
                                          <p:val>
                                            <p:strVal val="ppt_h"/>
                                          </p:val>
                                        </p:tav>
                                      </p:tavLst>
                                    </p:anim>
                                    <p:set>
                                      <p:cBhvr>
                                        <p:cTn id="8" dur="1" fill="hold">
                                          <p:stCondLst>
                                            <p:cond delay="2999"/>
                                          </p:stCondLst>
                                        </p:cTn>
                                        <p:tgtEl>
                                          <p:spTgt spid="9"/>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9"/>
                                        </p:tgtEl>
                                      </p:cBhvr>
                                    </p:animEffect>
                                    <p:set>
                                      <p:cBhvr>
                                        <p:cTn id="11" dur="1" fill="hold">
                                          <p:stCondLst>
                                            <p:cond delay="2999"/>
                                          </p:stCondLst>
                                        </p:cTn>
                                        <p:tgtEl>
                                          <p:spTgt spid="9"/>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edge">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8" name="7 Rectángulo redondeado"/>
          <p:cNvSpPr/>
          <p:nvPr/>
        </p:nvSpPr>
        <p:spPr>
          <a:xfrm>
            <a:off x="642910" y="714356"/>
            <a:ext cx="7858180" cy="5429288"/>
          </a:xfrm>
          <a:prstGeom prst="roundRect">
            <a:avLst/>
          </a:prstGeom>
          <a:solidFill>
            <a:srgbClr val="FFC000"/>
          </a:solidFill>
          <a:ln>
            <a:noFill/>
          </a:ln>
          <a:scene3d>
            <a:camera prst="orthographicFront"/>
            <a:lightRig rig="threePt" dir="t"/>
          </a:scene3d>
          <a:sp3d>
            <a:bevelT w="234950" h="1333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42976" y="2571744"/>
            <a:ext cx="6929486" cy="1631216"/>
          </a:xfrm>
          <a:prstGeom prst="rect">
            <a:avLst/>
          </a:prstGeom>
          <a:noFill/>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latin typeface="Arial Narrow" pitchFamily="34" charset="0"/>
              </a:rPr>
              <a:t>En los distintos talleres de </a:t>
            </a:r>
            <a:r>
              <a:rPr lang="es-ES" sz="2000" b="1" dirty="0" err="1" smtClean="0">
                <a:solidFill>
                  <a:schemeClr val="bg1"/>
                </a:solidFill>
                <a:effectLst>
                  <a:outerShdw blurRad="38100" dist="38100" dir="2700000" algn="tl">
                    <a:srgbClr val="000000">
                      <a:alpha val="43137"/>
                    </a:srgbClr>
                  </a:outerShdw>
                </a:effectLst>
                <a:latin typeface="Arial Narrow" pitchFamily="34" charset="0"/>
              </a:rPr>
              <a:t>Cirque</a:t>
            </a:r>
            <a:r>
              <a:rPr lang="es-ES" sz="2000" b="1" dirty="0" smtClean="0">
                <a:solidFill>
                  <a:schemeClr val="bg1"/>
                </a:solidFill>
                <a:effectLst>
                  <a:outerShdw blurRad="38100" dist="38100" dir="2700000" algn="tl">
                    <a:srgbClr val="000000">
                      <a:alpha val="43137"/>
                    </a:srgbClr>
                  </a:outerShdw>
                </a:effectLst>
                <a:latin typeface="Arial Narrow" pitchFamily="34" charset="0"/>
              </a:rPr>
              <a:t> du </a:t>
            </a:r>
            <a:r>
              <a:rPr lang="es-ES" sz="2000" b="1" dirty="0" err="1" smtClean="0">
                <a:solidFill>
                  <a:schemeClr val="bg1"/>
                </a:solidFill>
                <a:effectLst>
                  <a:outerShdw blurRad="38100" dist="38100" dir="2700000" algn="tl">
                    <a:srgbClr val="000000">
                      <a:alpha val="43137"/>
                    </a:srgbClr>
                  </a:outerShdw>
                </a:effectLst>
                <a:latin typeface="Arial Narrow" pitchFamily="34" charset="0"/>
              </a:rPr>
              <a:t>Soleil</a:t>
            </a:r>
            <a:r>
              <a:rPr lang="es-ES" sz="2000" b="1" dirty="0" smtClean="0">
                <a:solidFill>
                  <a:schemeClr val="bg1"/>
                </a:solidFill>
                <a:effectLst>
                  <a:outerShdw blurRad="38100" dist="38100" dir="2700000" algn="tl">
                    <a:srgbClr val="000000">
                      <a:alpha val="43137"/>
                    </a:srgbClr>
                  </a:outerShdw>
                </a:effectLst>
                <a:latin typeface="Arial Narrow" pitchFamily="34" charset="0"/>
              </a:rPr>
              <a:t> trabajan casi 400 artesanos que elaboran los más de 25.000 artículos (sombreros, calzado, trajes, camisas, etc.) necesarios para los 21 espectáculos actuales. El equipo de diseño de vestuario por sí solo emplea casi 130 km de tejido al año. </a:t>
            </a:r>
            <a:endParaRPr lang="es-ES" sz="2000" b="1" dirty="0">
              <a:solidFill>
                <a:schemeClr val="bg1"/>
              </a:solidFill>
              <a:latin typeface="Arial Narrow" pitchFamily="34" charset="0"/>
            </a:endParaRPr>
          </a:p>
        </p:txBody>
      </p:sp>
    </p:spTree>
  </p:cSld>
  <p:clrMapOvr>
    <a:masterClrMapping/>
  </p:clrMapOvr>
  <p:transition spd="slow" advTm="1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6" name="5 Imagen" descr="4120152972_c9ea2924fb_b.jpg"/>
          <p:cNvPicPr>
            <a:picLocks noChangeAspect="1"/>
          </p:cNvPicPr>
          <p:nvPr/>
        </p:nvPicPr>
        <p:blipFill>
          <a:blip r:embed="rId2"/>
          <a:stretch>
            <a:fillRect/>
          </a:stretch>
        </p:blipFill>
        <p:spPr>
          <a:xfrm>
            <a:off x="0" y="0"/>
            <a:ext cx="9144000" cy="6858000"/>
          </a:xfrm>
          <a:prstGeom prst="rect">
            <a:avLst/>
          </a:prstGeom>
        </p:spPr>
      </p:pic>
      <p:pic>
        <p:nvPicPr>
          <p:cNvPr id="7" name="6 Imagen" descr="4120152972_c9ea2924fb_b.jpg"/>
          <p:cNvPicPr>
            <a:picLocks noChangeAspect="1"/>
          </p:cNvPicPr>
          <p:nvPr/>
        </p:nvPicPr>
        <p:blipFill>
          <a:blip r:embed="rId2"/>
          <a:stretch>
            <a:fillRect/>
          </a:stretch>
        </p:blipFill>
        <p:spPr>
          <a:xfrm>
            <a:off x="0" y="0"/>
            <a:ext cx="9144000" cy="6824676"/>
          </a:xfrm>
          <a:prstGeom prst="rect">
            <a:avLst/>
          </a:prstGeom>
        </p:spPr>
      </p:pic>
      <p:pic>
        <p:nvPicPr>
          <p:cNvPr id="8" name="7 Imagen" descr="4120152972_c9ea2924fb_b.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strVal val="4/3*#ppt_w"/>
                                          </p:val>
                                        </p:tav>
                                        <p:tav tm="100000">
                                          <p:val>
                                            <p:strVal val="#ppt_w"/>
                                          </p:val>
                                        </p:tav>
                                      </p:tavLst>
                                    </p:anim>
                                    <p:anim calcmode="lin" valueType="num">
                                      <p:cBhvr>
                                        <p:cTn id="8" dur="3000" fill="hold"/>
                                        <p:tgtEl>
                                          <p:spTgt spid="8"/>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diamond(out)">
                                      <p:cBhvr>
                                        <p:cTn id="11" dur="3000"/>
                                        <p:tgtEl>
                                          <p:spTgt spid="8"/>
                                        </p:tgtEl>
                                      </p:cBhvr>
                                    </p:animEffect>
                                  </p:childTnLst>
                                </p:cTn>
                              </p:par>
                              <p:par>
                                <p:cTn id="12" presetID="13"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plus(out)">
                                      <p:cBhvr>
                                        <p:cTn id="14" dur="3000"/>
                                        <p:tgtEl>
                                          <p:spTgt spid="7"/>
                                        </p:tgtEl>
                                      </p:cBhvr>
                                    </p:animEffect>
                                  </p:childTnLst>
                                </p:cTn>
                              </p:par>
                              <p:par>
                                <p:cTn id="15" presetID="17"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fltVal val="0"/>
                                          </p:val>
                                        </p:tav>
                                        <p:tav tm="100000">
                                          <p:val>
                                            <p:strVal val="#ppt_w"/>
                                          </p:val>
                                        </p:tav>
                                      </p:tavLst>
                                    </p:anim>
                                    <p:anim calcmode="lin" valueType="num">
                                      <p:cBhvr>
                                        <p:cTn id="18" dur="3000" fill="hold"/>
                                        <p:tgtEl>
                                          <p:spTgt spid="7"/>
                                        </p:tgtEl>
                                        <p:attrNameLst>
                                          <p:attrName>ppt_h</p:attrName>
                                        </p:attrNameLst>
                                      </p:cBhvr>
                                      <p:tavLst>
                                        <p:tav tm="0">
                                          <p:val>
                                            <p:strVal val="#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Horizontal)">
                                      <p:cBhvr>
                                        <p:cTn id="2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6" name="5 Imagen" descr="239716.jpg"/>
          <p:cNvPicPr>
            <a:picLocks noChangeAspect="1"/>
          </p:cNvPicPr>
          <p:nvPr/>
        </p:nvPicPr>
        <p:blipFill>
          <a:blip r:embed="rId2"/>
          <a:stretch>
            <a:fillRect/>
          </a:stretch>
        </p:blipFill>
        <p:spPr>
          <a:xfrm>
            <a:off x="0" y="0"/>
            <a:ext cx="9144000" cy="6831315"/>
          </a:xfrm>
          <a:prstGeom prst="rect">
            <a:avLst/>
          </a:prstGeom>
        </p:spPr>
      </p:pic>
      <p:pic>
        <p:nvPicPr>
          <p:cNvPr id="7" name="6 Imagen" descr="239716.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4/3*#ppt_w"/>
                                          </p:val>
                                        </p:tav>
                                        <p:tav tm="100000">
                                          <p:val>
                                            <p:strVal val="#ppt_w"/>
                                          </p:val>
                                        </p:tav>
                                      </p:tavLst>
                                    </p:anim>
                                    <p:anim calcmode="lin" valueType="num">
                                      <p:cBhvr>
                                        <p:cTn id="8" dur="2000" fill="hold"/>
                                        <p:tgtEl>
                                          <p:spTgt spid="7"/>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out)">
                                      <p:cBhvr>
                                        <p:cTn id="11" dur="2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4/3*#ppt_w"/>
                                          </p:val>
                                        </p:tav>
                                        <p:tav tm="100000">
                                          <p:val>
                                            <p:strVal val="#ppt_w"/>
                                          </p:val>
                                        </p:tav>
                                      </p:tavLst>
                                    </p:anim>
                                    <p:anim calcmode="lin" valueType="num">
                                      <p:cBhvr>
                                        <p:cTn id="15" dur="2000" fill="hold"/>
                                        <p:tgtEl>
                                          <p:spTgt spid="6"/>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8" name="7 Rectángulo redondeado"/>
          <p:cNvSpPr/>
          <p:nvPr/>
        </p:nvSpPr>
        <p:spPr>
          <a:xfrm>
            <a:off x="642910" y="714356"/>
            <a:ext cx="7858180" cy="5429288"/>
          </a:xfrm>
          <a:prstGeom prst="roundRect">
            <a:avLst/>
          </a:prstGeom>
          <a:solidFill>
            <a:srgbClr val="00B050"/>
          </a:solidFill>
          <a:ln>
            <a:noFill/>
          </a:ln>
          <a:scene3d>
            <a:camera prst="orthographicFront"/>
            <a:lightRig rig="threePt" dir="t"/>
          </a:scene3d>
          <a:sp3d>
            <a:bevelT w="234950" h="1333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42976" y="1071546"/>
            <a:ext cx="6858048" cy="4955203"/>
          </a:xfrm>
          <a:prstGeom prst="rect">
            <a:avLst/>
          </a:prstGeom>
          <a:noFill/>
        </p:spPr>
        <p:txBody>
          <a:bodyPr wrap="square" rtlCol="0">
            <a:spAutoFit/>
          </a:bodyPr>
          <a:lstStyle/>
          <a:p>
            <a:pPr algn="ctr"/>
            <a:r>
              <a:rPr lang="es-ES" sz="2800" b="1" dirty="0" smtClean="0">
                <a:solidFill>
                  <a:schemeClr val="bg1"/>
                </a:solidFill>
                <a:latin typeface="Berlin Sans FB Demi" pitchFamily="34" charset="0"/>
              </a:rPr>
              <a:t>Historia</a:t>
            </a:r>
          </a:p>
          <a:p>
            <a:r>
              <a:rPr lang="es-ES" b="1" dirty="0" smtClean="0">
                <a:solidFill>
                  <a:schemeClr val="bg1"/>
                </a:solidFill>
                <a:latin typeface="Arial Narrow" pitchFamily="34" charset="0"/>
              </a:rPr>
              <a:t>A principios de la década de los ochenta, en la encantadora </a:t>
            </a:r>
            <a:r>
              <a:rPr lang="es-ES" b="1" dirty="0" err="1" smtClean="0">
                <a:solidFill>
                  <a:schemeClr val="bg1"/>
                </a:solidFill>
                <a:latin typeface="Arial Narrow" pitchFamily="34" charset="0"/>
              </a:rPr>
              <a:t>Baie</a:t>
            </a:r>
            <a:r>
              <a:rPr lang="es-ES" b="1" dirty="0" smtClean="0">
                <a:solidFill>
                  <a:schemeClr val="bg1"/>
                </a:solidFill>
                <a:latin typeface="Arial Narrow" pitchFamily="34" charset="0"/>
              </a:rPr>
              <a:t>-Saint-Paul, una aldea bañada por la orilla norte del río San Lorenzo al este de la ciudad de Quebec, una fantástica idea comenzó a tomar forma. Allí caminaban sobre zancos, hacían malabarismos, bailaban, tragaban fuego y tocaban música Les </a:t>
            </a:r>
            <a:r>
              <a:rPr lang="es-ES" b="1" dirty="0" err="1" smtClean="0">
                <a:solidFill>
                  <a:schemeClr val="bg1"/>
                </a:solidFill>
                <a:latin typeface="Arial Narrow" pitchFamily="34" charset="0"/>
              </a:rPr>
              <a:t>Échassiers</a:t>
            </a:r>
            <a:r>
              <a:rPr lang="es-ES" b="1" dirty="0" smtClean="0">
                <a:solidFill>
                  <a:schemeClr val="bg1"/>
                </a:solidFill>
                <a:latin typeface="Arial Narrow" pitchFamily="34" charset="0"/>
              </a:rPr>
              <a:t> de </a:t>
            </a:r>
            <a:r>
              <a:rPr lang="es-ES" b="1" dirty="0" err="1" smtClean="0">
                <a:solidFill>
                  <a:schemeClr val="bg1"/>
                </a:solidFill>
                <a:latin typeface="Arial Narrow" pitchFamily="34" charset="0"/>
              </a:rPr>
              <a:t>Baie</a:t>
            </a:r>
            <a:r>
              <a:rPr lang="es-ES" b="1" dirty="0" smtClean="0">
                <a:solidFill>
                  <a:schemeClr val="bg1"/>
                </a:solidFill>
                <a:latin typeface="Arial Narrow" pitchFamily="34" charset="0"/>
              </a:rPr>
              <a:t>-Saint-Paul (los "zancudos de la </a:t>
            </a:r>
            <a:r>
              <a:rPr lang="es-ES" b="1" dirty="0" err="1" smtClean="0">
                <a:solidFill>
                  <a:schemeClr val="bg1"/>
                </a:solidFill>
                <a:latin typeface="Arial Narrow" pitchFamily="34" charset="0"/>
              </a:rPr>
              <a:t>Baie</a:t>
            </a:r>
            <a:r>
              <a:rPr lang="es-ES" b="1" dirty="0" smtClean="0">
                <a:solidFill>
                  <a:schemeClr val="bg1"/>
                </a:solidFill>
                <a:latin typeface="Arial Narrow" pitchFamily="34" charset="0"/>
              </a:rPr>
              <a:t>-Saint-Paul"), un grupo de teatro fundado por </a:t>
            </a:r>
            <a:r>
              <a:rPr lang="es-ES" b="1" dirty="0" err="1" smtClean="0">
                <a:solidFill>
                  <a:schemeClr val="bg1"/>
                </a:solidFill>
                <a:latin typeface="Arial Narrow" pitchFamily="34" charset="0"/>
              </a:rPr>
              <a:t>Gilles</a:t>
            </a:r>
            <a:r>
              <a:rPr lang="es-ES" b="1" dirty="0" smtClean="0">
                <a:solidFill>
                  <a:schemeClr val="bg1"/>
                </a:solidFill>
                <a:latin typeface="Arial Narrow" pitchFamily="34" charset="0"/>
              </a:rPr>
              <a:t> </a:t>
            </a:r>
            <a:r>
              <a:rPr lang="es-ES" b="1" dirty="0" err="1" smtClean="0">
                <a:solidFill>
                  <a:schemeClr val="bg1"/>
                </a:solidFill>
                <a:latin typeface="Arial Narrow" pitchFamily="34" charset="0"/>
              </a:rPr>
              <a:t>Ste</a:t>
            </a:r>
            <a:r>
              <a:rPr lang="es-ES" b="1" dirty="0" smtClean="0">
                <a:solidFill>
                  <a:schemeClr val="bg1"/>
                </a:solidFill>
                <a:latin typeface="Arial Narrow" pitchFamily="34" charset="0"/>
              </a:rPr>
              <a:t>-Croix. Este grupo de jóvenes artistas callejeros, entre los que se encontraba el fundador de </a:t>
            </a:r>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du </a:t>
            </a:r>
            <a:r>
              <a:rPr lang="es-ES" b="1" dirty="0" err="1" smtClean="0">
                <a:solidFill>
                  <a:schemeClr val="bg1"/>
                </a:solidFill>
                <a:latin typeface="Arial Narrow" pitchFamily="34" charset="0"/>
              </a:rPr>
              <a:t>Soleil</a:t>
            </a:r>
            <a:r>
              <a:rPr lang="es-ES" b="1" dirty="0" smtClean="0">
                <a:solidFill>
                  <a:schemeClr val="bg1"/>
                </a:solidFill>
                <a:latin typeface="Arial Narrow" pitchFamily="34" charset="0"/>
              </a:rPr>
              <a:t>, </a:t>
            </a:r>
            <a:r>
              <a:rPr lang="es-ES" b="1" dirty="0" err="1" smtClean="0">
                <a:solidFill>
                  <a:schemeClr val="bg1"/>
                </a:solidFill>
                <a:latin typeface="Arial Narrow" pitchFamily="34" charset="0"/>
              </a:rPr>
              <a:t>Guy</a:t>
            </a:r>
            <a:r>
              <a:rPr lang="es-ES" b="1" dirty="0" smtClean="0">
                <a:solidFill>
                  <a:schemeClr val="bg1"/>
                </a:solidFill>
                <a:latin typeface="Arial Narrow" pitchFamily="34" charset="0"/>
              </a:rPr>
              <a:t> </a:t>
            </a:r>
            <a:r>
              <a:rPr lang="es-ES" b="1" dirty="0" err="1" smtClean="0">
                <a:solidFill>
                  <a:schemeClr val="bg1"/>
                </a:solidFill>
                <a:latin typeface="Arial Narrow" pitchFamily="34" charset="0"/>
              </a:rPr>
              <a:t>Laliberté</a:t>
            </a:r>
            <a:r>
              <a:rPr lang="es-ES" b="1" dirty="0" smtClean="0">
                <a:solidFill>
                  <a:schemeClr val="bg1"/>
                </a:solidFill>
                <a:latin typeface="Arial Narrow" pitchFamily="34" charset="0"/>
              </a:rPr>
              <a:t>, no dejaba de impresionar y suscitar el interés de los residentes de esa localidad.</a:t>
            </a:r>
          </a:p>
          <a:p>
            <a:r>
              <a:rPr lang="es-ES" b="1" dirty="0" smtClean="0">
                <a:solidFill>
                  <a:schemeClr val="bg1"/>
                </a:solidFill>
                <a:latin typeface="Arial Narrow" pitchFamily="34" charset="0"/>
              </a:rPr>
              <a:t>En 1984, con motivo del 450º aniversario del descubrimiento de Canadá por Jacques </a:t>
            </a:r>
            <a:r>
              <a:rPr lang="es-ES" b="1" dirty="0" err="1" smtClean="0">
                <a:solidFill>
                  <a:schemeClr val="bg1"/>
                </a:solidFill>
                <a:latin typeface="Arial Narrow" pitchFamily="34" charset="0"/>
              </a:rPr>
              <a:t>Cartier</a:t>
            </a:r>
            <a:r>
              <a:rPr lang="es-ES" b="1" dirty="0" smtClean="0">
                <a:solidFill>
                  <a:schemeClr val="bg1"/>
                </a:solidFill>
                <a:latin typeface="Arial Narrow" pitchFamily="34" charset="0"/>
              </a:rPr>
              <a:t>, la provincia de Quebec buscaba una forma de llevar las celebraciones a todos los quebequenses. </a:t>
            </a:r>
            <a:r>
              <a:rPr lang="es-ES" b="1" dirty="0" err="1" smtClean="0">
                <a:solidFill>
                  <a:schemeClr val="bg1"/>
                </a:solidFill>
                <a:latin typeface="Arial Narrow" pitchFamily="34" charset="0"/>
              </a:rPr>
              <a:t>Guy</a:t>
            </a:r>
            <a:r>
              <a:rPr lang="es-ES" b="1" dirty="0" smtClean="0">
                <a:solidFill>
                  <a:schemeClr val="bg1"/>
                </a:solidFill>
                <a:latin typeface="Arial Narrow" pitchFamily="34" charset="0"/>
              </a:rPr>
              <a:t> </a:t>
            </a:r>
            <a:r>
              <a:rPr lang="es-ES" b="1" dirty="0" err="1" smtClean="0">
                <a:solidFill>
                  <a:schemeClr val="bg1"/>
                </a:solidFill>
                <a:latin typeface="Arial Narrow" pitchFamily="34" charset="0"/>
              </a:rPr>
              <a:t>Laliberté</a:t>
            </a:r>
            <a:r>
              <a:rPr lang="es-ES" b="1" dirty="0" smtClean="0">
                <a:solidFill>
                  <a:schemeClr val="bg1"/>
                </a:solidFill>
                <a:latin typeface="Arial Narrow" pitchFamily="34" charset="0"/>
              </a:rPr>
              <a:t> convenció a los organizadores de que la respuesta era emprender una gira de artistas de </a:t>
            </a:r>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du </a:t>
            </a:r>
            <a:r>
              <a:rPr lang="es-ES" b="1" dirty="0" err="1" smtClean="0">
                <a:solidFill>
                  <a:schemeClr val="bg1"/>
                </a:solidFill>
                <a:latin typeface="Arial Narrow" pitchFamily="34" charset="0"/>
              </a:rPr>
              <a:t>Soleil</a:t>
            </a:r>
            <a:r>
              <a:rPr lang="es-ES" b="1" dirty="0" smtClean="0">
                <a:solidFill>
                  <a:schemeClr val="bg1"/>
                </a:solidFill>
                <a:latin typeface="Arial Narrow" pitchFamily="34" charset="0"/>
              </a:rPr>
              <a:t> por toda la provincia... y la fiesta continúa desde entonces</a:t>
            </a:r>
          </a:p>
          <a:p>
            <a:endParaRPr lang="es-ES" dirty="0"/>
          </a:p>
        </p:txBody>
      </p:sp>
    </p:spTree>
  </p:cSld>
  <p:clrMapOvr>
    <a:masterClrMapping/>
  </p:clrMapOvr>
  <p:transition spd="slow" advTm="5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6" name="5 Imagen" descr="1362754846_fd9nyjydukde.png"/>
          <p:cNvPicPr>
            <a:picLocks noChangeAspect="1"/>
          </p:cNvPicPr>
          <p:nvPr/>
        </p:nvPicPr>
        <p:blipFill>
          <a:blip r:embed="rId2"/>
          <a:stretch>
            <a:fillRect/>
          </a:stretch>
        </p:blipFill>
        <p:spPr>
          <a:xfrm>
            <a:off x="0" y="0"/>
            <a:ext cx="9144000" cy="6858000"/>
          </a:xfrm>
          <a:prstGeom prst="rect">
            <a:avLst/>
          </a:prstGeom>
        </p:spPr>
      </p:pic>
      <p:pic>
        <p:nvPicPr>
          <p:cNvPr id="7" name="6 Imagen" descr="1362754846_fd9nyjydukde.png"/>
          <p:cNvPicPr>
            <a:picLocks noChangeAspect="1"/>
          </p:cNvPicPr>
          <p:nvPr/>
        </p:nvPicPr>
        <p:blipFill>
          <a:blip r:embed="rId2"/>
          <a:stretch>
            <a:fillRect/>
          </a:stretch>
        </p:blipFill>
        <p:spPr>
          <a:xfrm>
            <a:off x="0" y="0"/>
            <a:ext cx="9126141"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par>
                                <p:cTn id="16" presetID="14"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3000"/>
                                        <p:tgtEl>
                                          <p:spTgt spid="6"/>
                                        </p:tgtEl>
                                      </p:cBhvr>
                                    </p:animEffect>
                                  </p:childTnLst>
                                </p:cTn>
                              </p:par>
                              <p:par>
                                <p:cTn id="19" presetID="21"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4)">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D05400"/>
          </a:solidFill>
        </p:spPr>
        <p:txBody>
          <a:bodyPr/>
          <a:lstStyle/>
          <a:p>
            <a:endParaRPr lang="es-ES" dirty="0"/>
          </a:p>
        </p:txBody>
      </p:sp>
      <p:pic>
        <p:nvPicPr>
          <p:cNvPr id="6" name="5 Imagen" descr="1341084446348433.jpeg"/>
          <p:cNvPicPr>
            <a:picLocks noChangeAspect="1"/>
          </p:cNvPicPr>
          <p:nvPr/>
        </p:nvPicPr>
        <p:blipFill>
          <a:blip r:embed="rId2"/>
          <a:stretch>
            <a:fillRect/>
          </a:stretch>
        </p:blipFill>
        <p:spPr>
          <a:xfrm>
            <a:off x="0" y="0"/>
            <a:ext cx="9144000" cy="6858000"/>
          </a:xfrm>
          <a:prstGeom prst="rect">
            <a:avLst/>
          </a:prstGeom>
        </p:spPr>
      </p:pic>
      <p:pic>
        <p:nvPicPr>
          <p:cNvPr id="7" name="6 Imagen" descr="1341084446348433.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p:val>
                                            <p:strVal val="4/3*#ppt_w"/>
                                          </p:val>
                                        </p:tav>
                                        <p:tav tm="100000">
                                          <p:val>
                                            <p:strVal val="#ppt_w"/>
                                          </p:val>
                                        </p:tav>
                                      </p:tavLst>
                                    </p:anim>
                                    <p:anim calcmode="lin" valueType="num">
                                      <p:cBhvr>
                                        <p:cTn id="12" dur="5000" fill="hold"/>
                                        <p:tgtEl>
                                          <p:spTgt spid="7"/>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5000"/>
                                        <p:tgtEl>
                                          <p:spTgt spid="7"/>
                                        </p:tgtEl>
                                      </p:cBhvr>
                                    </p:animEffect>
                                  </p:childTnLst>
                                </p:cTn>
                              </p:par>
                              <p:par>
                                <p:cTn id="16" presetID="21"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8" name="7 Rectángulo redondeado"/>
          <p:cNvSpPr/>
          <p:nvPr/>
        </p:nvSpPr>
        <p:spPr>
          <a:xfrm>
            <a:off x="642910" y="714356"/>
            <a:ext cx="7858180" cy="5429288"/>
          </a:xfrm>
          <a:prstGeom prst="roundRect">
            <a:avLst/>
          </a:prstGeom>
          <a:solidFill>
            <a:srgbClr val="FF6600"/>
          </a:solidFill>
          <a:ln>
            <a:noFill/>
          </a:ln>
          <a:scene3d>
            <a:camera prst="orthographicFront"/>
            <a:lightRig rig="threePt" dir="t"/>
          </a:scene3d>
          <a:sp3d>
            <a:bevelT w="234950" h="1333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1285860"/>
            <a:ext cx="6858048" cy="4801314"/>
          </a:xfrm>
          <a:prstGeom prst="rect">
            <a:avLst/>
          </a:prstGeom>
          <a:noFill/>
        </p:spPr>
        <p:txBody>
          <a:bodyPr wrap="square" rtlCol="0">
            <a:spAutoFit/>
          </a:bodyPr>
          <a:lstStyle/>
          <a:p>
            <a:r>
              <a:rPr lang="es-ES" b="1" dirty="0" smtClean="0">
                <a:solidFill>
                  <a:schemeClr val="bg1"/>
                </a:solidFill>
                <a:latin typeface="Arial Narrow" pitchFamily="34" charset="0"/>
              </a:rPr>
              <a:t> La sede internacional de </a:t>
            </a:r>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se alza orgullosamente en el barrio de Saint-Michel (una de las cinco zonas más desfavorecidas de Canadá), en los terrenos de la antigua explotación arenera de </a:t>
            </a:r>
            <a:r>
              <a:rPr lang="es-ES" b="1" dirty="0" err="1" smtClean="0">
                <a:solidFill>
                  <a:schemeClr val="bg1"/>
                </a:solidFill>
                <a:latin typeface="Arial Narrow" pitchFamily="34" charset="0"/>
              </a:rPr>
              <a:t>Miron</a:t>
            </a:r>
            <a:r>
              <a:rPr lang="es-ES" b="1" dirty="0" smtClean="0">
                <a:solidFill>
                  <a:schemeClr val="bg1"/>
                </a:solidFill>
                <a:latin typeface="Arial Narrow" pitchFamily="34" charset="0"/>
              </a:rPr>
              <a:t> y el centro de tratamiento de residuos de Montreal. La construcción de la sede internacional forma parte de una iniciativa de gran relevancia para Saint-Michel: un programa de desarrollo urbano en el que Circo ,constituye el centro cultural del complejo medioambiental del municipio.</a:t>
            </a:r>
          </a:p>
          <a:p>
            <a:r>
              <a:rPr lang="es-ES" b="1" dirty="0" smtClean="0">
                <a:solidFill>
                  <a:schemeClr val="bg1"/>
                </a:solidFill>
                <a:latin typeface="Arial Narrow" pitchFamily="34" charset="0"/>
              </a:rPr>
              <a:t>La concepción paisajística del entorno de la sede internacional es también singular. Como </a:t>
            </a:r>
            <a:r>
              <a:rPr lang="es-ES" b="1" dirty="0" err="1" smtClean="0">
                <a:solidFill>
                  <a:schemeClr val="bg1"/>
                </a:solidFill>
                <a:latin typeface="Arial Narrow" pitchFamily="34" charset="0"/>
              </a:rPr>
              <a:t>Cirque</a:t>
            </a:r>
            <a:r>
              <a:rPr lang="es-ES" b="1" dirty="0" smtClean="0">
                <a:solidFill>
                  <a:schemeClr val="bg1"/>
                </a:solidFill>
                <a:latin typeface="Arial Narrow" pitchFamily="34" charset="0"/>
              </a:rPr>
              <a:t> du </a:t>
            </a:r>
            <a:r>
              <a:rPr lang="es-ES" b="1" dirty="0" err="1" smtClean="0">
                <a:solidFill>
                  <a:schemeClr val="bg1"/>
                </a:solidFill>
                <a:latin typeface="Arial Narrow" pitchFamily="34" charset="0"/>
              </a:rPr>
              <a:t>Soleil</a:t>
            </a:r>
            <a:r>
              <a:rPr lang="es-ES" b="1" dirty="0" smtClean="0">
                <a:solidFill>
                  <a:schemeClr val="bg1"/>
                </a:solidFill>
                <a:latin typeface="Arial Narrow" pitchFamily="34" charset="0"/>
              </a:rPr>
              <a:t>, el huerto y el resto de los jardines de la sede se transforman y evolucionan con el paso de las estaciones. Para complementar los arbustos, los manzanos y los rosales, los jardineros de la sede han plantado un huerto justo delante del edificio, en el que se cultivan hortalizas y hierbas. Los productos del huerto se usan en la cantina para preparar las comidas de los empleados y los alimentos sobrantes se les entregan a ellos</a:t>
            </a:r>
          </a:p>
          <a:p>
            <a:r>
              <a:rPr lang="es-ES" b="1" dirty="0" smtClean="0">
                <a:solidFill>
                  <a:schemeClr val="bg1"/>
                </a:solidFill>
                <a:latin typeface="Arial Narrow" pitchFamily="34" charset="0"/>
              </a:rPr>
              <a:t> </a:t>
            </a:r>
          </a:p>
          <a:p>
            <a:endParaRPr lang="es-ES" b="1" dirty="0">
              <a:solidFill>
                <a:schemeClr val="bg1"/>
              </a:solidFill>
              <a:latin typeface="Arial Narrow" pitchFamily="34" charset="0"/>
            </a:endParaRPr>
          </a:p>
        </p:txBody>
      </p:sp>
    </p:spTree>
  </p:cSld>
  <p:clrMapOvr>
    <a:masterClrMapping/>
  </p:clrMapOvr>
  <p:transition spd="slow" advTm="5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6" name="5 Imagen" descr="9427576278_f32a610934_b.jpg"/>
          <p:cNvPicPr>
            <a:picLocks noChangeAspect="1"/>
          </p:cNvPicPr>
          <p:nvPr/>
        </p:nvPicPr>
        <p:blipFill>
          <a:blip r:embed="rId2"/>
          <a:stretch>
            <a:fillRect/>
          </a:stretch>
        </p:blipFill>
        <p:spPr>
          <a:xfrm>
            <a:off x="0" y="8930"/>
            <a:ext cx="9144000" cy="6849070"/>
          </a:xfrm>
          <a:prstGeom prst="rect">
            <a:avLst/>
          </a:prstGeom>
        </p:spPr>
      </p:pic>
      <p:pic>
        <p:nvPicPr>
          <p:cNvPr id="7" name="6 Imagen" descr="9427576278_f32a610934_b.jpg"/>
          <p:cNvPicPr>
            <a:picLocks noChangeAspect="1"/>
          </p:cNvPicPr>
          <p:nvPr/>
        </p:nvPicPr>
        <p:blipFill>
          <a:blip r:embed="rId2"/>
          <a:stretch>
            <a:fillRect/>
          </a:stretch>
        </p:blipFill>
        <p:spPr>
          <a:xfrm>
            <a:off x="0" y="8930"/>
            <a:ext cx="9144000" cy="684907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nodeType="withEffect">
                                  <p:stCondLst>
                                    <p:cond delay="100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Effect transition="in" filter="box(out)">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7E39"/>
          </a:solidFill>
        </p:spPr>
        <p:txBody>
          <a:bodyPr/>
          <a:lstStyle/>
          <a:p>
            <a:endParaRPr lang="es-ES" dirty="0"/>
          </a:p>
        </p:txBody>
      </p:sp>
      <p:pic>
        <p:nvPicPr>
          <p:cNvPr id="7" name="6 Imagen" descr="Acrosport11-copy.jpg"/>
          <p:cNvPicPr>
            <a:picLocks noChangeAspect="1"/>
          </p:cNvPicPr>
          <p:nvPr/>
        </p:nvPicPr>
        <p:blipFill>
          <a:blip r:embed="rId2"/>
          <a:stretch>
            <a:fillRect/>
          </a:stretch>
        </p:blipFill>
        <p:spPr>
          <a:xfrm>
            <a:off x="0" y="0"/>
            <a:ext cx="9144000" cy="6858000"/>
          </a:xfrm>
          <a:prstGeom prst="rect">
            <a:avLst/>
          </a:prstGeom>
        </p:spPr>
      </p:pic>
      <p:pic>
        <p:nvPicPr>
          <p:cNvPr id="8" name="7 Imagen" descr="Acrosport11-cop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ppt_w</p:attrName>
                                        </p:attrNameLst>
                                      </p:cBhvr>
                                      <p:tavLst>
                                        <p:tav tm="0">
                                          <p:val>
                                            <p:strVal val="4/3*#ppt_w"/>
                                          </p:val>
                                        </p:tav>
                                        <p:tav tm="100000">
                                          <p:val>
                                            <p:strVal val="#ppt_w"/>
                                          </p:val>
                                        </p:tav>
                                      </p:tavLst>
                                    </p:anim>
                                    <p:anim calcmode="lin" valueType="num">
                                      <p:cBhvr>
                                        <p:cTn id="12" dur="3000" fill="hold"/>
                                        <p:tgtEl>
                                          <p:spTgt spid="8"/>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3000"/>
                                        <p:tgtEl>
                                          <p:spTgt spid="7"/>
                                        </p:tgtEl>
                                      </p:cBhvr>
                                    </p:animEffect>
                                  </p:childTnLst>
                                </p:cTn>
                              </p:par>
                              <p:par>
                                <p:cTn id="16" presetID="18" presetClass="entr" presetSubtype="3"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upRight)">
                                      <p:cBhvr>
                                        <p:cTn id="18"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8"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strVal val="2/3*#ppt_w"/>
                                          </p:val>
                                        </p:tav>
                                        <p:tav tm="100000">
                                          <p:val>
                                            <p:strVal val="#ppt_w"/>
                                          </p:val>
                                        </p:tav>
                                      </p:tavLst>
                                    </p:anim>
                                    <p:anim calcmode="lin" valueType="num">
                                      <p:cBhvr>
                                        <p:cTn id="8" dur="2000" fill="hold"/>
                                        <p:tgtEl>
                                          <p:spTgt spid="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out)">
                                      <p:cBhvr>
                                        <p:cTn id="11" dur="2000"/>
                                        <p:tgtEl>
                                          <p:spTgt spid="8"/>
                                        </p:tgtEl>
                                      </p:cBhvr>
                                    </p:animEffect>
                                  </p:childTnLst>
                                </p:cTn>
                              </p:par>
                              <p:par>
                                <p:cTn id="12" presetID="23" presetClass="entr" presetSubtype="272"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3000" fill="hold"/>
                                        <p:tgtEl>
                                          <p:spTgt spid="1026"/>
                                        </p:tgtEl>
                                        <p:attrNameLst>
                                          <p:attrName>ppt_w</p:attrName>
                                        </p:attrNameLst>
                                      </p:cBhvr>
                                      <p:tavLst>
                                        <p:tav tm="0">
                                          <p:val>
                                            <p:strVal val="2/3*#ppt_w"/>
                                          </p:val>
                                        </p:tav>
                                        <p:tav tm="100000">
                                          <p:val>
                                            <p:strVal val="#ppt_w"/>
                                          </p:val>
                                        </p:tav>
                                      </p:tavLst>
                                    </p:anim>
                                    <p:anim calcmode="lin" valueType="num">
                                      <p:cBhvr>
                                        <p:cTn id="15" dur="3000" fill="hold"/>
                                        <p:tgtEl>
                                          <p:spTgt spid="1026"/>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diamond(out)">
                                      <p:cBhvr>
                                        <p:cTn id="18"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5">
              <a:lumMod val="60000"/>
              <a:lumOff val="40000"/>
            </a:schemeClr>
          </a:solidFill>
        </p:spPr>
        <p:txBody>
          <a:bodyPr/>
          <a:lstStyle/>
          <a:p>
            <a:endParaRPr lang="es-ES" dirty="0"/>
          </a:p>
        </p:txBody>
      </p:sp>
      <p:pic>
        <p:nvPicPr>
          <p:cNvPr id="6" name="5 Imagen" descr="9470817836_83140c499f_b.jpg"/>
          <p:cNvPicPr>
            <a:picLocks noChangeAspect="1"/>
          </p:cNvPicPr>
          <p:nvPr/>
        </p:nvPicPr>
        <p:blipFill>
          <a:blip r:embed="rId2"/>
          <a:stretch>
            <a:fillRect/>
          </a:stretch>
        </p:blipFill>
        <p:spPr>
          <a:xfrm>
            <a:off x="0" y="0"/>
            <a:ext cx="9144000" cy="6858000"/>
          </a:xfrm>
          <a:prstGeom prst="rect">
            <a:avLst/>
          </a:prstGeom>
        </p:spPr>
      </p:pic>
      <p:pic>
        <p:nvPicPr>
          <p:cNvPr id="7" name="6 Imagen" descr="9470817836_83140c499f_b.jpg"/>
          <p:cNvPicPr>
            <a:picLocks noChangeAspect="1"/>
          </p:cNvPicPr>
          <p:nvPr/>
        </p:nvPicPr>
        <p:blipFill>
          <a:blip r:embed="rId2"/>
          <a:stretch>
            <a:fillRect/>
          </a:stretch>
        </p:blipFill>
        <p:spPr>
          <a:xfrm>
            <a:off x="0" y="0"/>
            <a:ext cx="9132109" cy="6858000"/>
          </a:xfrm>
          <a:prstGeom prst="rect">
            <a:avLst/>
          </a:prstGeom>
        </p:spPr>
      </p:pic>
      <p:pic>
        <p:nvPicPr>
          <p:cNvPr id="8" name="7 Imagen" descr="9470817836_83140c499f_b.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strVal val="2/3*#ppt_w"/>
                                          </p:val>
                                        </p:tav>
                                        <p:tav tm="100000">
                                          <p:val>
                                            <p:strVal val="#ppt_w"/>
                                          </p:val>
                                        </p:tav>
                                      </p:tavLst>
                                    </p:anim>
                                    <p:anim calcmode="lin" valueType="num">
                                      <p:cBhvr>
                                        <p:cTn id="8" dur="3000" fill="hold"/>
                                        <p:tgtEl>
                                          <p:spTgt spid="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out)">
                                      <p:cBhvr>
                                        <p:cTn id="11" dur="3000"/>
                                        <p:tgtEl>
                                          <p:spTgt spid="8"/>
                                        </p:tgtEl>
                                      </p:cBhvr>
                                    </p:animEffect>
                                  </p:childTnLst>
                                </p:cTn>
                              </p:par>
                              <p:par>
                                <p:cTn id="12" presetID="23" presetClass="entr" presetSubtype="27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2/3*#ppt_w"/>
                                          </p:val>
                                        </p:tav>
                                        <p:tav tm="100000">
                                          <p:val>
                                            <p:strVal val="#ppt_w"/>
                                          </p:val>
                                        </p:tav>
                                      </p:tavLst>
                                    </p:anim>
                                    <p:anim calcmode="lin" valueType="num">
                                      <p:cBhvr>
                                        <p:cTn id="15" dur="5000" fill="hold"/>
                                        <p:tgtEl>
                                          <p:spTgt spid="7"/>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in)">
                                      <p:cBhvr>
                                        <p:cTn id="18" dur="5000"/>
                                        <p:tgtEl>
                                          <p:spTgt spid="7"/>
                                        </p:tgtEl>
                                      </p:cBhvr>
                                    </p:animEffect>
                                  </p:childTnLst>
                                </p:cTn>
                              </p:par>
                              <p:par>
                                <p:cTn id="19" presetID="8"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amond(out)">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tx2">
              <a:lumMod val="75000"/>
            </a:schemeClr>
          </a:solidFill>
        </p:spPr>
        <p:txBody>
          <a:bodyPr/>
          <a:lstStyle/>
          <a:p>
            <a:endParaRPr lang="es-ES" dirty="0"/>
          </a:p>
        </p:txBody>
      </p:sp>
      <p:pic>
        <p:nvPicPr>
          <p:cNvPr id="6" name="5 Imagen" descr="23704332320680-21073534.jpg"/>
          <p:cNvPicPr>
            <a:picLocks noChangeAspect="1"/>
          </p:cNvPicPr>
          <p:nvPr/>
        </p:nvPicPr>
        <p:blipFill>
          <a:blip r:embed="rId2"/>
          <a:stretch>
            <a:fillRect/>
          </a:stretch>
        </p:blipFill>
        <p:spPr>
          <a:xfrm>
            <a:off x="0" y="0"/>
            <a:ext cx="9144000" cy="6858000"/>
          </a:xfrm>
          <a:prstGeom prst="rect">
            <a:avLst/>
          </a:prstGeom>
        </p:spPr>
      </p:pic>
      <p:pic>
        <p:nvPicPr>
          <p:cNvPr id="7" name="6 Imagen" descr="23704332320680-210735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Right)">
                                      <p:cBhvr>
                                        <p:cTn id="15" dur="3000"/>
                                        <p:tgtEl>
                                          <p:spTgt spid="6"/>
                                        </p:tgtEl>
                                      </p:cBhvr>
                                    </p:animEffect>
                                  </p:childTnLst>
                                </p:cTn>
                              </p:par>
                              <p:par>
                                <p:cTn id="16" presetID="18"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downLeft)">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Aerial Hoops_Bildnachweis Matt Beard.jpg"/>
          <p:cNvPicPr>
            <a:picLocks noChangeAspect="1"/>
          </p:cNvPicPr>
          <p:nvPr/>
        </p:nvPicPr>
        <p:blipFill>
          <a:blip r:embed="rId2"/>
          <a:stretch>
            <a:fillRect/>
          </a:stretch>
        </p:blipFill>
        <p:spPr>
          <a:xfrm>
            <a:off x="0" y="0"/>
            <a:ext cx="9152929" cy="6858000"/>
          </a:xfrm>
          <a:prstGeom prst="rect">
            <a:avLst/>
          </a:prstGeom>
        </p:spPr>
      </p:pic>
      <p:pic>
        <p:nvPicPr>
          <p:cNvPr id="7" name="6 Imagen" descr="Aerial Hoops_Bildnachweis Matt Beard.jpg"/>
          <p:cNvPicPr>
            <a:picLocks noChangeAspect="1"/>
          </p:cNvPicPr>
          <p:nvPr/>
        </p:nvPicPr>
        <p:blipFill>
          <a:blip r:embed="rId2"/>
          <a:stretch>
            <a:fillRect/>
          </a:stretch>
        </p:blipFill>
        <p:spPr>
          <a:xfrm>
            <a:off x="-8929" y="0"/>
            <a:ext cx="915292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Alexander Streltsov &amp; Christine Van Loo (Aerial Duo) 1.jpg"/>
          <p:cNvPicPr>
            <a:picLocks noChangeAspect="1"/>
          </p:cNvPicPr>
          <p:nvPr/>
        </p:nvPicPr>
        <p:blipFill>
          <a:blip r:embed="rId2"/>
          <a:stretch>
            <a:fillRect/>
          </a:stretch>
        </p:blipFill>
        <p:spPr>
          <a:xfrm>
            <a:off x="0" y="0"/>
            <a:ext cx="9144000" cy="6858000"/>
          </a:xfrm>
          <a:prstGeom prst="rect">
            <a:avLst/>
          </a:prstGeom>
        </p:spPr>
      </p:pic>
      <p:pic>
        <p:nvPicPr>
          <p:cNvPr id="7" name="6 Imagen" descr="Alexander Streltsov &amp; Christine Van Loo (Aerial Duo) 1.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arial hoops-027660.jpg"/>
          <p:cNvPicPr>
            <a:picLocks noChangeAspect="1"/>
          </p:cNvPicPr>
          <p:nvPr/>
        </p:nvPicPr>
        <p:blipFill>
          <a:blip r:embed="rId2"/>
          <a:stretch>
            <a:fillRect/>
          </a:stretch>
        </p:blipFill>
        <p:spPr>
          <a:xfrm>
            <a:off x="11891" y="0"/>
            <a:ext cx="9132109" cy="6858000"/>
          </a:xfrm>
          <a:prstGeom prst="rect">
            <a:avLst/>
          </a:prstGeom>
        </p:spPr>
      </p:pic>
      <p:pic>
        <p:nvPicPr>
          <p:cNvPr id="7" name="6 Imagen" descr="arial hoops-027660.jpg"/>
          <p:cNvPicPr>
            <a:picLocks noChangeAspect="1"/>
          </p:cNvPicPr>
          <p:nvPr/>
        </p:nvPicPr>
        <p:blipFill>
          <a:blip r:embed="rId2"/>
          <a:stretch>
            <a:fillRect/>
          </a:stretch>
        </p:blipFill>
        <p:spPr>
          <a:xfrm>
            <a:off x="11891" y="0"/>
            <a:ext cx="9132109" cy="6858000"/>
          </a:xfrm>
          <a:prstGeom prst="rect">
            <a:avLst/>
          </a:prstGeom>
        </p:spPr>
      </p:pic>
      <p:pic>
        <p:nvPicPr>
          <p:cNvPr id="8" name="5 Imagen" descr="arial hoops-027660.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strVal val="4/3*#ppt_w"/>
                                          </p:val>
                                        </p:tav>
                                        <p:tav tm="100000">
                                          <p:val>
                                            <p:strVal val="#ppt_w"/>
                                          </p:val>
                                        </p:tav>
                                      </p:tavLst>
                                    </p:anim>
                                    <p:anim calcmode="lin" valueType="num">
                                      <p:cBhvr>
                                        <p:cTn id="8" dur="3000" fill="hold"/>
                                        <p:tgtEl>
                                          <p:spTgt spid="8"/>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outHorizontal)">
                                      <p:cBhvr>
                                        <p:cTn id="11" dur="3000"/>
                                        <p:tgtEl>
                                          <p:spTgt spid="8"/>
                                        </p:tgtEl>
                                      </p:cBhvr>
                                    </p:animEffect>
                                  </p:childTnLst>
                                </p:cTn>
                              </p:par>
                              <p:par>
                                <p:cTn id="12" presetID="6"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out)">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6" name="5 Imagen" descr="Bellagio.jpg"/>
          <p:cNvPicPr>
            <a:picLocks noChangeAspect="1"/>
          </p:cNvPicPr>
          <p:nvPr/>
        </p:nvPicPr>
        <p:blipFill>
          <a:blip r:embed="rId2"/>
          <a:stretch>
            <a:fillRect/>
          </a:stretch>
        </p:blipFill>
        <p:spPr>
          <a:xfrm>
            <a:off x="0" y="0"/>
            <a:ext cx="9144000" cy="6858000"/>
          </a:xfrm>
          <a:prstGeom prst="rect">
            <a:avLst/>
          </a:prstGeom>
        </p:spPr>
      </p:pic>
      <p:pic>
        <p:nvPicPr>
          <p:cNvPr id="7" name="6 Imagen" descr="Bellagi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outVertical)">
                                      <p:cBhvr>
                                        <p:cTn id="15" dur="3000"/>
                                        <p:tgtEl>
                                          <p:spTgt spid="7"/>
                                        </p:tgtEl>
                                      </p:cBhvr>
                                    </p:animEffect>
                                  </p:childTnLst>
                                </p:cTn>
                              </p:par>
                              <p:par>
                                <p:cTn id="16" presetID="2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edge">
                                      <p:cBhvr>
                                        <p:cTn id="18" dur="3000"/>
                                        <p:tgtEl>
                                          <p:spTgt spid="6"/>
                                        </p:tgtEl>
                                      </p:cBhvr>
                                    </p:animEffect>
                                  </p:childTnLst>
                                </p:cTn>
                              </p:par>
                              <p:par>
                                <p:cTn id="19" presetID="5" presetClass="entr" presetSubtype="5"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checkerboard(down)">
                                      <p:cBhvr>
                                        <p:cTn id="21" dur="3000"/>
                                        <p:tgtEl>
                                          <p:spTgt spid="5">
                                            <p:bg/>
                                          </p:spTgt>
                                        </p:tgtEl>
                                      </p:cBhvr>
                                    </p:animEffect>
                                  </p:childTnLst>
                                </p:cTn>
                              </p:par>
                              <p:par>
                                <p:cTn id="22" presetID="5" presetClass="entr" presetSubtype="5" fill="hold" grpId="0" nodeType="withEffect" nodePh="1">
                                  <p:stCondLst>
                                    <p:cond delay="0"/>
                                  </p:stCondLst>
                                  <p:endCondLst>
                                    <p:cond evt="begin" delay="0">
                                      <p:tn val="22"/>
                                    </p:cond>
                                  </p:end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checkerboard(down)">
                                      <p:cBhvr>
                                        <p:cTn id="2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tx2">
              <a:lumMod val="90000"/>
            </a:schemeClr>
          </a:solidFill>
        </p:spPr>
        <p:txBody>
          <a:bodyPr/>
          <a:lstStyle/>
          <a:p>
            <a:endParaRPr lang="es-ES" dirty="0"/>
          </a:p>
        </p:txBody>
      </p:sp>
      <p:pic>
        <p:nvPicPr>
          <p:cNvPr id="6" name="5 Imagen" descr="CdS_VK_FlightofIcarus_VeroniqueVial.jpg"/>
          <p:cNvPicPr>
            <a:picLocks noChangeAspect="1"/>
          </p:cNvPicPr>
          <p:nvPr/>
        </p:nvPicPr>
        <p:blipFill>
          <a:blip r:embed="rId2"/>
          <a:stretch>
            <a:fillRect/>
          </a:stretch>
        </p:blipFill>
        <p:spPr>
          <a:xfrm>
            <a:off x="0" y="0"/>
            <a:ext cx="9132108" cy="6858000"/>
          </a:xfrm>
          <a:prstGeom prst="rect">
            <a:avLst/>
          </a:prstGeom>
        </p:spPr>
      </p:pic>
      <p:pic>
        <p:nvPicPr>
          <p:cNvPr id="7" name="6 Imagen" descr="CdS_VK_FlightofIcarus_VeroniqueVial.jpg"/>
          <p:cNvPicPr>
            <a:picLocks noChangeAspect="1"/>
          </p:cNvPicPr>
          <p:nvPr/>
        </p:nvPicPr>
        <p:blipFill>
          <a:blip r:embed="rId2"/>
          <a:stretch>
            <a:fillRect/>
          </a:stretch>
        </p:blipFill>
        <p:spPr>
          <a:xfrm>
            <a:off x="-285784" y="0"/>
            <a:ext cx="9429784"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100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5" presetClass="exit" presetSubtype="5" fill="hold" nodeType="withEffect">
                                  <p:stCondLst>
                                    <p:cond delay="1000"/>
                                  </p:stCondLst>
                                  <p:childTnLst>
                                    <p:animEffect transition="out" filter="checkerboard(dow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7" presetClass="entr" presetSubtype="1"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
                                          </p:val>
                                        </p:tav>
                                        <p:tav tm="100000">
                                          <p:val>
                                            <p:strVal val="#ppt_x"/>
                                          </p:val>
                                        </p:tav>
                                      </p:tavLst>
                                    </p:anim>
                                    <p:anim calcmode="lin" valueType="num">
                                      <p:cBhvr>
                                        <p:cTn id="17" dur="5000" fill="hold"/>
                                        <p:tgtEl>
                                          <p:spTgt spid="6"/>
                                        </p:tgtEl>
                                        <p:attrNameLst>
                                          <p:attrName>ppt_y</p:attrName>
                                        </p:attrNameLst>
                                      </p:cBhvr>
                                      <p:tavLst>
                                        <p:tav tm="0">
                                          <p:val>
                                            <p:strVal val="#ppt_y-#ppt_h/2"/>
                                          </p:val>
                                        </p:tav>
                                        <p:tav tm="100000">
                                          <p:val>
                                            <p:strVal val="#ppt_y"/>
                                          </p:val>
                                        </p:tav>
                                      </p:tavLst>
                                    </p:anim>
                                    <p:anim calcmode="lin" valueType="num">
                                      <p:cBhvr>
                                        <p:cTn id="18" dur="5000" fill="hold"/>
                                        <p:tgtEl>
                                          <p:spTgt spid="6"/>
                                        </p:tgtEl>
                                        <p:attrNameLst>
                                          <p:attrName>ppt_w</p:attrName>
                                        </p:attrNameLst>
                                      </p:cBhvr>
                                      <p:tavLst>
                                        <p:tav tm="0">
                                          <p:val>
                                            <p:strVal val="#ppt_w"/>
                                          </p:val>
                                        </p:tav>
                                        <p:tav tm="100000">
                                          <p:val>
                                            <p:strVal val="#ppt_w"/>
                                          </p:val>
                                        </p:tav>
                                      </p:tavLst>
                                    </p:anim>
                                    <p:anim calcmode="lin" valueType="num">
                                      <p:cBhvr>
                                        <p:cTn id="19" dur="5000" fill="hold"/>
                                        <p:tgtEl>
                                          <p:spTgt spid="6"/>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Effect transition="in" filter="checkerboard(down)">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a:ln>
            <a:noFill/>
          </a:ln>
        </p:spPr>
        <p:txBody>
          <a:bodyPr/>
          <a:lstStyle/>
          <a:p>
            <a:endParaRPr lang="es-ES" dirty="0"/>
          </a:p>
        </p:txBody>
      </p:sp>
      <p:sp>
        <p:nvSpPr>
          <p:cNvPr id="5" name="4 Subtítulo"/>
          <p:cNvSpPr>
            <a:spLocks noGrp="1"/>
          </p:cNvSpPr>
          <p:nvPr>
            <p:ph type="subTitle" idx="1"/>
          </p:nvPr>
        </p:nvSpPr>
        <p:spPr>
          <a:xfrm>
            <a:off x="0" y="0"/>
            <a:ext cx="9144000" cy="6858000"/>
          </a:xfrm>
          <a:solidFill>
            <a:schemeClr val="bg1"/>
          </a:solidFill>
          <a:ln>
            <a:noFill/>
          </a:ln>
        </p:spPr>
        <p:txBody>
          <a:bodyPr/>
          <a:lstStyle/>
          <a:p>
            <a:endParaRPr lang="es-ES" dirty="0"/>
          </a:p>
        </p:txBody>
      </p:sp>
      <p:pic>
        <p:nvPicPr>
          <p:cNvPr id="6" name="5 Imagen" descr="circo-del-sol-inmobiliaria-mallorca-nova-5.jpg"/>
          <p:cNvPicPr>
            <a:picLocks noChangeAspect="1"/>
          </p:cNvPicPr>
          <p:nvPr/>
        </p:nvPicPr>
        <p:blipFill>
          <a:blip r:embed="rId2"/>
          <a:srcRect r="5151"/>
          <a:stretch>
            <a:fillRect/>
          </a:stretch>
        </p:blipFill>
        <p:spPr>
          <a:xfrm>
            <a:off x="0" y="0"/>
            <a:ext cx="4572000" cy="6858000"/>
          </a:xfrm>
          <a:prstGeom prst="rect">
            <a:avLst/>
          </a:prstGeom>
          <a:ln>
            <a:noFill/>
          </a:ln>
          <a:scene3d>
            <a:camera prst="orthographicFront"/>
            <a:lightRig rig="threePt" dir="t"/>
          </a:scene3d>
          <a:sp3d>
            <a:bevelT prst="angle"/>
          </a:sp3d>
        </p:spPr>
      </p:pic>
      <p:pic>
        <p:nvPicPr>
          <p:cNvPr id="36866" name="Picture 2" descr="http://cdn.c.photoshelter.com/img-get/I0000wOoTHt.i994/s/860/860/circo-solei18.jpg"/>
          <p:cNvPicPr>
            <a:picLocks noChangeAspect="1" noChangeArrowheads="1"/>
          </p:cNvPicPr>
          <p:nvPr/>
        </p:nvPicPr>
        <p:blipFill>
          <a:blip r:embed="rId3"/>
          <a:srcRect b="4958"/>
          <a:stretch>
            <a:fillRect/>
          </a:stretch>
        </p:blipFill>
        <p:spPr bwMode="auto">
          <a:xfrm flipH="1">
            <a:off x="4572000" y="0"/>
            <a:ext cx="4572000" cy="6858000"/>
          </a:xfrm>
          <a:prstGeom prst="rect">
            <a:avLst/>
          </a:prstGeom>
          <a:noFill/>
        </p:spPr>
      </p:pic>
      <p:pic>
        <p:nvPicPr>
          <p:cNvPr id="10" name="9 Imagen" descr="circo-del-sol-inmobiliaria-mallorca-nova-5.jpg"/>
          <p:cNvPicPr>
            <a:picLocks noChangeAspect="1"/>
          </p:cNvPicPr>
          <p:nvPr/>
        </p:nvPicPr>
        <p:blipFill>
          <a:blip r:embed="rId2"/>
          <a:srcRect r="5151"/>
          <a:stretch>
            <a:fillRect/>
          </a:stretch>
        </p:blipFill>
        <p:spPr>
          <a:xfrm>
            <a:off x="4572000" y="0"/>
            <a:ext cx="4572000" cy="6858000"/>
          </a:xfrm>
          <a:prstGeom prst="rect">
            <a:avLst/>
          </a:prstGeom>
          <a:ln>
            <a:noFill/>
          </a:ln>
          <a:scene3d>
            <a:camera prst="orthographicFront"/>
            <a:lightRig rig="threePt" dir="t"/>
          </a:scene3d>
          <a:sp3d>
            <a:bevelT prst="angle"/>
          </a:sp3d>
        </p:spPr>
      </p:pic>
      <p:pic>
        <p:nvPicPr>
          <p:cNvPr id="11" name="Picture 2" descr="http://cdn.c.photoshelter.com/img-get/I0000wOoTHt.i994/s/860/860/circo-solei18.jpg"/>
          <p:cNvPicPr>
            <a:picLocks noChangeAspect="1" noChangeArrowheads="1"/>
          </p:cNvPicPr>
          <p:nvPr/>
        </p:nvPicPr>
        <p:blipFill>
          <a:blip r:embed="rId3"/>
          <a:srcRect b="4958"/>
          <a:stretch>
            <a:fillRect/>
          </a:stretch>
        </p:blipFill>
        <p:spPr bwMode="auto">
          <a:xfrm>
            <a:off x="0" y="0"/>
            <a:ext cx="4714876" cy="6858000"/>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3000"/>
                                        <p:tgtEl>
                                          <p:spTgt spid="11"/>
                                        </p:tgtEl>
                                        <p:attrNameLst>
                                          <p:attrName>ppt_x</p:attrName>
                                        </p:attrNameLst>
                                      </p:cBhvr>
                                      <p:tavLst>
                                        <p:tav tm="0">
                                          <p:val>
                                            <p:strVal val="ppt_x"/>
                                          </p:val>
                                        </p:tav>
                                        <p:tav tm="100000">
                                          <p:val>
                                            <p:strVal val="ppt_x+ppt_w/2"/>
                                          </p:val>
                                        </p:tav>
                                      </p:tavLst>
                                    </p:anim>
                                    <p:anim calcmode="lin" valueType="num">
                                      <p:cBhvr>
                                        <p:cTn id="7" dur="3000"/>
                                        <p:tgtEl>
                                          <p:spTgt spid="11"/>
                                        </p:tgtEl>
                                        <p:attrNameLst>
                                          <p:attrName>ppt_y</p:attrName>
                                        </p:attrNameLst>
                                      </p:cBhvr>
                                      <p:tavLst>
                                        <p:tav tm="0">
                                          <p:val>
                                            <p:strVal val="ppt_y"/>
                                          </p:val>
                                        </p:tav>
                                        <p:tav tm="100000">
                                          <p:val>
                                            <p:strVal val="ppt_y"/>
                                          </p:val>
                                        </p:tav>
                                      </p:tavLst>
                                    </p:anim>
                                    <p:anim calcmode="lin" valueType="num">
                                      <p:cBhvr>
                                        <p:cTn id="8" dur="3000"/>
                                        <p:tgtEl>
                                          <p:spTgt spid="11"/>
                                        </p:tgtEl>
                                        <p:attrNameLst>
                                          <p:attrName>ppt_w</p:attrName>
                                        </p:attrNameLst>
                                      </p:cBhvr>
                                      <p:tavLst>
                                        <p:tav tm="0">
                                          <p:val>
                                            <p:strVal val="ppt_w"/>
                                          </p:val>
                                        </p:tav>
                                        <p:tav tm="100000">
                                          <p:val>
                                            <p:fltVal val="0"/>
                                          </p:val>
                                        </p:tav>
                                      </p:tavLst>
                                    </p:anim>
                                    <p:anim calcmode="lin" valueType="num">
                                      <p:cBhvr>
                                        <p:cTn id="9" dur="3000"/>
                                        <p:tgtEl>
                                          <p:spTgt spid="11"/>
                                        </p:tgtEl>
                                        <p:attrNameLst>
                                          <p:attrName>ppt_h</p:attrName>
                                        </p:attrNameLst>
                                      </p:cBhvr>
                                      <p:tavLst>
                                        <p:tav tm="0">
                                          <p:val>
                                            <p:strVal val="ppt_h"/>
                                          </p:val>
                                        </p:tav>
                                        <p:tav tm="100000">
                                          <p:val>
                                            <p:strVal val="ppt_h"/>
                                          </p:val>
                                        </p:tav>
                                      </p:tavLst>
                                    </p:anim>
                                    <p:set>
                                      <p:cBhvr>
                                        <p:cTn id="10" dur="1" fill="hold">
                                          <p:stCondLst>
                                            <p:cond delay="2999"/>
                                          </p:stCondLst>
                                        </p:cTn>
                                        <p:tgtEl>
                                          <p:spTgt spid="11"/>
                                        </p:tgtEl>
                                        <p:attrNameLst>
                                          <p:attrName>style.visibility</p:attrName>
                                        </p:attrNameLst>
                                      </p:cBhvr>
                                      <p:to>
                                        <p:strVal val="hidden"/>
                                      </p:to>
                                    </p:set>
                                  </p:childTnLst>
                                </p:cTn>
                              </p:par>
                              <p:par>
                                <p:cTn id="11" presetID="17" presetClass="exit" presetSubtype="8" fill="hold" nodeType="withEffect">
                                  <p:stCondLst>
                                    <p:cond delay="1000"/>
                                  </p:stCondLst>
                                  <p:childTnLst>
                                    <p:anim calcmode="lin" valueType="num">
                                      <p:cBhvr>
                                        <p:cTn id="12" dur="3000"/>
                                        <p:tgtEl>
                                          <p:spTgt spid="10"/>
                                        </p:tgtEl>
                                        <p:attrNameLst>
                                          <p:attrName>ppt_x</p:attrName>
                                        </p:attrNameLst>
                                      </p:cBhvr>
                                      <p:tavLst>
                                        <p:tav tm="0">
                                          <p:val>
                                            <p:strVal val="ppt_x"/>
                                          </p:val>
                                        </p:tav>
                                        <p:tav tm="100000">
                                          <p:val>
                                            <p:strVal val="ppt_x-ppt_w/2"/>
                                          </p:val>
                                        </p:tav>
                                      </p:tavLst>
                                    </p:anim>
                                    <p:anim calcmode="lin" valueType="num">
                                      <p:cBhvr>
                                        <p:cTn id="13" dur="3000"/>
                                        <p:tgtEl>
                                          <p:spTgt spid="10"/>
                                        </p:tgtEl>
                                        <p:attrNameLst>
                                          <p:attrName>ppt_y</p:attrName>
                                        </p:attrNameLst>
                                      </p:cBhvr>
                                      <p:tavLst>
                                        <p:tav tm="0">
                                          <p:val>
                                            <p:strVal val="ppt_y"/>
                                          </p:val>
                                        </p:tav>
                                        <p:tav tm="100000">
                                          <p:val>
                                            <p:strVal val="ppt_y"/>
                                          </p:val>
                                        </p:tav>
                                      </p:tavLst>
                                    </p:anim>
                                    <p:anim calcmode="lin" valueType="num">
                                      <p:cBhvr>
                                        <p:cTn id="14" dur="3000"/>
                                        <p:tgtEl>
                                          <p:spTgt spid="10"/>
                                        </p:tgtEl>
                                        <p:attrNameLst>
                                          <p:attrName>ppt_w</p:attrName>
                                        </p:attrNameLst>
                                      </p:cBhvr>
                                      <p:tavLst>
                                        <p:tav tm="0">
                                          <p:val>
                                            <p:strVal val="ppt_w"/>
                                          </p:val>
                                        </p:tav>
                                        <p:tav tm="100000">
                                          <p:val>
                                            <p:fltVal val="0"/>
                                          </p:val>
                                        </p:tav>
                                      </p:tavLst>
                                    </p:anim>
                                    <p:anim calcmode="lin" valueType="num">
                                      <p:cBhvr>
                                        <p:cTn id="15" dur="3000"/>
                                        <p:tgtEl>
                                          <p:spTgt spid="10"/>
                                        </p:tgtEl>
                                        <p:attrNameLst>
                                          <p:attrName>ppt_h</p:attrName>
                                        </p:attrNameLst>
                                      </p:cBhvr>
                                      <p:tavLst>
                                        <p:tav tm="0">
                                          <p:val>
                                            <p:strVal val="ppt_h"/>
                                          </p:val>
                                        </p:tav>
                                        <p:tav tm="100000">
                                          <p:val>
                                            <p:strVal val="ppt_h"/>
                                          </p:val>
                                        </p:tav>
                                      </p:tavLst>
                                    </p:anim>
                                    <p:set>
                                      <p:cBhvr>
                                        <p:cTn id="16" dur="1" fill="hold">
                                          <p:stCondLst>
                                            <p:cond delay="2999"/>
                                          </p:stCondLst>
                                        </p:cTn>
                                        <p:tgtEl>
                                          <p:spTgt spid="10"/>
                                        </p:tgtEl>
                                        <p:attrNameLst>
                                          <p:attrName>style.visibility</p:attrName>
                                        </p:attrNameLst>
                                      </p:cBhvr>
                                      <p:to>
                                        <p:strVal val="hidden"/>
                                      </p:to>
                                    </p:set>
                                  </p:childTnLst>
                                </p:cTn>
                              </p:par>
                              <p:par>
                                <p:cTn id="17" presetID="17" presetClass="entr" presetSubtype="8"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1000"/>
                                  </p:stCondLst>
                                  <p:childTnLst>
                                    <p:set>
                                      <p:cBhvr>
                                        <p:cTn id="24" dur="1" fill="hold">
                                          <p:stCondLst>
                                            <p:cond delay="0"/>
                                          </p:stCondLst>
                                        </p:cTn>
                                        <p:tgtEl>
                                          <p:spTgt spid="36866"/>
                                        </p:tgtEl>
                                        <p:attrNameLst>
                                          <p:attrName>style.visibility</p:attrName>
                                        </p:attrNameLst>
                                      </p:cBhvr>
                                      <p:to>
                                        <p:strVal val="visible"/>
                                      </p:to>
                                    </p:set>
                                    <p:anim calcmode="lin" valueType="num">
                                      <p:cBhvr>
                                        <p:cTn id="25" dur="3000" fill="hold"/>
                                        <p:tgtEl>
                                          <p:spTgt spid="36866"/>
                                        </p:tgtEl>
                                        <p:attrNameLst>
                                          <p:attrName>ppt_x</p:attrName>
                                        </p:attrNameLst>
                                      </p:cBhvr>
                                      <p:tavLst>
                                        <p:tav tm="0">
                                          <p:val>
                                            <p:strVal val="#ppt_x+#ppt_w/2"/>
                                          </p:val>
                                        </p:tav>
                                        <p:tav tm="100000">
                                          <p:val>
                                            <p:strVal val="#ppt_x"/>
                                          </p:val>
                                        </p:tav>
                                      </p:tavLst>
                                    </p:anim>
                                    <p:anim calcmode="lin" valueType="num">
                                      <p:cBhvr>
                                        <p:cTn id="26" dur="3000" fill="hold"/>
                                        <p:tgtEl>
                                          <p:spTgt spid="36866"/>
                                        </p:tgtEl>
                                        <p:attrNameLst>
                                          <p:attrName>ppt_y</p:attrName>
                                        </p:attrNameLst>
                                      </p:cBhvr>
                                      <p:tavLst>
                                        <p:tav tm="0">
                                          <p:val>
                                            <p:strVal val="#ppt_y"/>
                                          </p:val>
                                        </p:tav>
                                        <p:tav tm="100000">
                                          <p:val>
                                            <p:strVal val="#ppt_y"/>
                                          </p:val>
                                        </p:tav>
                                      </p:tavLst>
                                    </p:anim>
                                    <p:anim calcmode="lin" valueType="num">
                                      <p:cBhvr>
                                        <p:cTn id="27" dur="3000" fill="hold"/>
                                        <p:tgtEl>
                                          <p:spTgt spid="36866"/>
                                        </p:tgtEl>
                                        <p:attrNameLst>
                                          <p:attrName>ppt_w</p:attrName>
                                        </p:attrNameLst>
                                      </p:cBhvr>
                                      <p:tavLst>
                                        <p:tav tm="0">
                                          <p:val>
                                            <p:fltVal val="0"/>
                                          </p:val>
                                        </p:tav>
                                        <p:tav tm="100000">
                                          <p:val>
                                            <p:strVal val="#ppt_w"/>
                                          </p:val>
                                        </p:tav>
                                      </p:tavLst>
                                    </p:anim>
                                    <p:anim calcmode="lin" valueType="num">
                                      <p:cBhvr>
                                        <p:cTn id="28" dur="3000" fill="hold"/>
                                        <p:tgtEl>
                                          <p:spTgt spid="3686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a:solidFill>
            <a:schemeClr val="bg1"/>
          </a:solidFill>
        </p:spPr>
        <p:txBody>
          <a:bodyPr/>
          <a:lstStyle/>
          <a:p>
            <a:endParaRPr lang="es-ES" dirty="0"/>
          </a:p>
        </p:txBody>
      </p:sp>
      <p:sp>
        <p:nvSpPr>
          <p:cNvPr id="5" name="4 Subtítulo"/>
          <p:cNvSpPr>
            <a:spLocks noGrp="1"/>
          </p:cNvSpPr>
          <p:nvPr>
            <p:ph type="subTitle" idx="1"/>
          </p:nvPr>
        </p:nvSpPr>
        <p:spPr>
          <a:xfrm>
            <a:off x="0" y="0"/>
            <a:ext cx="9144000" cy="6286520"/>
          </a:xfrm>
          <a:solidFill>
            <a:schemeClr val="bg1"/>
          </a:solidFill>
        </p:spPr>
        <p:txBody>
          <a:bodyPr/>
          <a:lstStyle/>
          <a:p>
            <a:endParaRPr lang="es-ES" dirty="0"/>
          </a:p>
        </p:txBody>
      </p:sp>
      <p:pic>
        <p:nvPicPr>
          <p:cNvPr id="6" name="5 Imagen" descr="circo-del-sol-mundos-lejanos.jpg"/>
          <p:cNvPicPr>
            <a:picLocks noChangeAspect="1"/>
          </p:cNvPicPr>
          <p:nvPr/>
        </p:nvPicPr>
        <p:blipFill>
          <a:blip r:embed="rId2"/>
          <a:stretch>
            <a:fillRect/>
          </a:stretch>
        </p:blipFill>
        <p:spPr>
          <a:xfrm>
            <a:off x="0" y="0"/>
            <a:ext cx="9144000" cy="6858000"/>
          </a:xfrm>
          <a:prstGeom prst="rect">
            <a:avLst/>
          </a:prstGeom>
          <a:gradFill flip="none" rotWithShape="1">
            <a:gsLst>
              <a:gs pos="45000">
                <a:schemeClr val="bg1">
                  <a:alpha val="0"/>
                </a:schemeClr>
              </a:gs>
              <a:gs pos="50000">
                <a:srgbClr val="C00000">
                  <a:shade val="67500"/>
                  <a:satMod val="115000"/>
                </a:srgbClr>
              </a:gs>
              <a:gs pos="100000">
                <a:srgbClr val="C00000">
                  <a:shade val="100000"/>
                  <a:satMod val="115000"/>
                </a:srgbClr>
              </a:gs>
            </a:gsLst>
            <a:path path="rect">
              <a:fillToRect l="50000" t="50000" r="50000" b="50000"/>
            </a:path>
            <a:tileRect/>
          </a:gradFill>
          <a:scene3d>
            <a:camera prst="orthographicFront"/>
            <a:lightRig rig="threePt" dir="t"/>
          </a:scene3d>
          <a:sp3d>
            <a:bevelT prst="angle"/>
          </a:sp3d>
        </p:spPr>
      </p:pic>
      <p:sp>
        <p:nvSpPr>
          <p:cNvPr id="7" name="6 Trapecio"/>
          <p:cNvSpPr/>
          <p:nvPr/>
        </p:nvSpPr>
        <p:spPr>
          <a:xfrm rot="5400000">
            <a:off x="-1143000" y="1143000"/>
            <a:ext cx="6858000" cy="4572000"/>
          </a:xfrm>
          <a:prstGeom prst="trapezoid">
            <a:avLst/>
          </a:prstGeom>
          <a:gradFill flip="none" rotWithShape="1">
            <a:gsLst>
              <a:gs pos="45000">
                <a:schemeClr val="bg1">
                  <a:alpha val="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flipV="1">
            <a:off x="3393281" y="1107281"/>
            <a:ext cx="6858000" cy="4643438"/>
          </a:xfrm>
          <a:prstGeom prst="trapezoid">
            <a:avLst>
              <a:gd name="adj" fmla="val 25000"/>
            </a:avLst>
          </a:prstGeom>
          <a:gradFill flip="none" rotWithShape="1">
            <a:gsLst>
              <a:gs pos="45000">
                <a:schemeClr val="bg1">
                  <a:alpha val="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5" presetClass="exit" presetSubtype="5" fill="hold" grpId="1" nodeType="withEffect">
                                  <p:stCondLst>
                                    <p:cond delay="0"/>
                                  </p:stCondLst>
                                  <p:childTnLst>
                                    <p:animEffect transition="out" filter="checkerboard(down)">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strVal val="2/3*#ppt_w"/>
                                          </p:val>
                                        </p:tav>
                                        <p:tav tm="100000">
                                          <p:val>
                                            <p:strVal val="#ppt_w"/>
                                          </p:val>
                                        </p:tav>
                                      </p:tavLst>
                                    </p:anim>
                                    <p:anim calcmode="lin" valueType="num">
                                      <p:cBhvr>
                                        <p:cTn id="26" dur="3000" fill="hold"/>
                                        <p:tgtEl>
                                          <p:spTgt spid="6"/>
                                        </p:tgtEl>
                                        <p:attrNameLst>
                                          <p:attrName>ppt_h</p:attrName>
                                        </p:attrNameLst>
                                      </p:cBhvr>
                                      <p:tavLst>
                                        <p:tav tm="0">
                                          <p:val>
                                            <p:strVal val="2/3*#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strVal val="#ppt_h"/>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out)">
                                      <p:cBhvr>
                                        <p:cTn id="3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cirque.jpg"/>
          <p:cNvPicPr>
            <a:picLocks noChangeAspect="1"/>
          </p:cNvPicPr>
          <p:nvPr/>
        </p:nvPicPr>
        <p:blipFill>
          <a:blip r:embed="rId2"/>
          <a:stretch>
            <a:fillRect/>
          </a:stretch>
        </p:blipFill>
        <p:spPr>
          <a:xfrm>
            <a:off x="0" y="0"/>
            <a:ext cx="9144000" cy="6858000"/>
          </a:xfrm>
          <a:prstGeom prst="rect">
            <a:avLst/>
          </a:prstGeom>
        </p:spPr>
      </p:pic>
      <p:pic>
        <p:nvPicPr>
          <p:cNvPr id="7" name="6 Imagen" descr="cirqu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nodeType="withEffect">
                                  <p:stCondLst>
                                    <p:cond delay="100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3000"/>
                                        <p:tgtEl>
                                          <p:spTgt spid="6"/>
                                        </p:tgtEl>
                                      </p:cBhvr>
                                    </p:animEffect>
                                  </p:childTnLst>
                                </p:cTn>
                              </p:par>
                              <p:par>
                                <p:cTn id="23" presetID="14" presetClass="entr" presetSubtype="10" fill="hold" grpId="0" nodeType="withEffect">
                                  <p:stCondLst>
                                    <p:cond delay="1000"/>
                                  </p:stCondLst>
                                  <p:childTnLst>
                                    <p:set>
                                      <p:cBhvr>
                                        <p:cTn id="24" dur="1" fill="hold">
                                          <p:stCondLst>
                                            <p:cond delay="0"/>
                                          </p:stCondLst>
                                        </p:cTn>
                                        <p:tgtEl>
                                          <p:spTgt spid="5">
                                            <p:bg/>
                                          </p:spTgt>
                                        </p:tgtEl>
                                        <p:attrNameLst>
                                          <p:attrName>style.visibility</p:attrName>
                                        </p:attrNameLst>
                                      </p:cBhvr>
                                      <p:to>
                                        <p:strVal val="visible"/>
                                      </p:to>
                                    </p:set>
                                    <p:animEffect transition="in" filter="randombar(horizontal)">
                                      <p:cBhvr>
                                        <p:cTn id="25" dur="3000"/>
                                        <p:tgtEl>
                                          <p:spTgt spid="5">
                                            <p:bg/>
                                          </p:spTgt>
                                        </p:tgtEl>
                                      </p:cBhvr>
                                    </p:animEffect>
                                  </p:childTnLst>
                                </p:cTn>
                              </p:par>
                              <p:par>
                                <p:cTn id="26" presetID="14" presetClass="entr" presetSubtype="10" fill="hold" grpId="0" nodeType="withEffect" nodePh="1">
                                  <p:stCondLst>
                                    <p:cond delay="1000"/>
                                  </p:stCondLst>
                                  <p:endCondLst>
                                    <p:cond evt="begin" delay="0">
                                      <p:tn val="26"/>
                                    </p:cond>
                                  </p:end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8"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a:solidFill>
            <a:srgbClr val="FFC000"/>
          </a:solidFill>
          <a:scene3d>
            <a:camera prst="orthographicFront"/>
            <a:lightRig rig="threePt" dir="t"/>
          </a:scene3d>
          <a:sp3d>
            <a:bevelT prst="angle"/>
          </a:sp3d>
        </p:spPr>
        <p:txBody>
          <a:bodyPr/>
          <a:lstStyle/>
          <a:p>
            <a:endParaRPr lang="es-ES" dirty="0"/>
          </a:p>
        </p:txBody>
      </p:sp>
      <p:sp>
        <p:nvSpPr>
          <p:cNvPr id="5" name="4 Subtítulo"/>
          <p:cNvSpPr>
            <a:spLocks noGrp="1"/>
          </p:cNvSpPr>
          <p:nvPr>
            <p:ph type="subTitle" idx="1"/>
          </p:nvPr>
        </p:nvSpPr>
        <p:spPr>
          <a:xfrm>
            <a:off x="0" y="0"/>
            <a:ext cx="9144000" cy="6858000"/>
          </a:xfrm>
          <a:solidFill>
            <a:schemeClr val="bg1"/>
          </a:solidFill>
          <a:scene3d>
            <a:camera prst="orthographicFront"/>
            <a:lightRig rig="threePt" dir="t"/>
          </a:scene3d>
          <a:sp3d>
            <a:bevelT prst="angle"/>
          </a:sp3d>
        </p:spPr>
        <p:txBody>
          <a:bodyPr/>
          <a:lstStyle/>
          <a:p>
            <a:endParaRPr lang="es-ES" dirty="0"/>
          </a:p>
        </p:txBody>
      </p:sp>
      <p:pic>
        <p:nvPicPr>
          <p:cNvPr id="6" name="5 Imagen" descr="cirque-du-sole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7" name="6 Imagen" descr="cirque-du-sole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out)">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6" name="5 Imagen" descr="Cirque1.jpg"/>
          <p:cNvPicPr>
            <a:picLocks noChangeAspect="1"/>
          </p:cNvPicPr>
          <p:nvPr/>
        </p:nvPicPr>
        <p:blipFill>
          <a:blip r:embed="rId2"/>
          <a:stretch>
            <a:fillRect/>
          </a:stretch>
        </p:blipFill>
        <p:spPr>
          <a:xfrm>
            <a:off x="0" y="0"/>
            <a:ext cx="9132109" cy="6858000"/>
          </a:xfrm>
          <a:prstGeom prst="rect">
            <a:avLst/>
          </a:prstGeom>
        </p:spPr>
      </p:pic>
      <p:pic>
        <p:nvPicPr>
          <p:cNvPr id="7" name="6 Imagen" descr="Cirque1.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out)">
                                      <p:cBhvr>
                                        <p:cTn id="15" dur="3000"/>
                                        <p:tgtEl>
                                          <p:spTgt spid="7"/>
                                        </p:tgtEl>
                                      </p:cBhvr>
                                    </p:animEffect>
                                  </p:childTnLst>
                                </p:cTn>
                              </p:par>
                              <p:par>
                                <p:cTn id="16" presetID="16" presetClass="entr" presetSubtype="37"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Cirque_Du_Soleil,_Varekai_in_Melbourne.jpg"/>
          <p:cNvPicPr>
            <a:picLocks noChangeAspect="1"/>
          </p:cNvPicPr>
          <p:nvPr/>
        </p:nvPicPr>
        <p:blipFill>
          <a:blip r:embed="rId2"/>
          <a:stretch>
            <a:fillRect/>
          </a:stretch>
        </p:blipFill>
        <p:spPr>
          <a:xfrm>
            <a:off x="0" y="0"/>
            <a:ext cx="9144000" cy="6858000"/>
          </a:xfrm>
          <a:prstGeom prst="rect">
            <a:avLst/>
          </a:prstGeom>
        </p:spPr>
      </p:pic>
      <p:pic>
        <p:nvPicPr>
          <p:cNvPr id="7" name="6 Imagen" descr="Cirque_Du_Soleil,_Varekai_in_Melbourn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2/3*#ppt_w"/>
                                          </p:val>
                                        </p:tav>
                                        <p:tav tm="100000">
                                          <p:val>
                                            <p:strVal val="#ppt_w"/>
                                          </p:val>
                                        </p:tav>
                                      </p:tavLst>
                                    </p:anim>
                                    <p:anim calcmode="lin" valueType="num">
                                      <p:cBhvr>
                                        <p:cTn id="15" dur="5000" fill="hold"/>
                                        <p:tgtEl>
                                          <p:spTgt spid="7"/>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diamond(out)">
                                      <p:cBhvr>
                                        <p:cTn id="18"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FF6600"/>
          </a:solidFill>
        </p:spPr>
        <p:txBody>
          <a:bodyPr/>
          <a:lstStyle/>
          <a:p>
            <a:endParaRPr lang="es-ES" dirty="0"/>
          </a:p>
        </p:txBody>
      </p:sp>
      <p:pic>
        <p:nvPicPr>
          <p:cNvPr id="6" name="5 Imagen" descr="cirque-du-soleilp.jpg"/>
          <p:cNvPicPr>
            <a:picLocks noChangeAspect="1"/>
          </p:cNvPicPr>
          <p:nvPr/>
        </p:nvPicPr>
        <p:blipFill>
          <a:blip r:embed="rId2"/>
          <a:stretch>
            <a:fillRect/>
          </a:stretch>
        </p:blipFill>
        <p:spPr>
          <a:xfrm>
            <a:off x="0" y="0"/>
            <a:ext cx="9144000" cy="6858000"/>
          </a:xfrm>
          <a:prstGeom prst="rect">
            <a:avLst/>
          </a:prstGeom>
        </p:spPr>
      </p:pic>
      <p:pic>
        <p:nvPicPr>
          <p:cNvPr id="7" name="6 Imagen" descr="cirque-du-soleilp.jpg"/>
          <p:cNvPicPr>
            <a:picLocks noChangeAspect="1"/>
          </p:cNvPicPr>
          <p:nvPr/>
        </p:nvPicPr>
        <p:blipFill>
          <a:blip r:embed="rId2"/>
          <a:stretch>
            <a:fillRect/>
          </a:stretch>
        </p:blipFill>
        <p:spPr>
          <a:xfrm>
            <a:off x="0" y="0"/>
            <a:ext cx="9144000" cy="6831315"/>
          </a:xfrm>
          <a:prstGeom prst="rect">
            <a:avLst/>
          </a:prstGeom>
        </p:spPr>
      </p:pic>
      <p:pic>
        <p:nvPicPr>
          <p:cNvPr id="8" name="7 Imagen" descr="cirque-du-soleilp.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strVal val="2/3*#ppt_w"/>
                                          </p:val>
                                        </p:tav>
                                        <p:tav tm="100000">
                                          <p:val>
                                            <p:strVal val="#ppt_w"/>
                                          </p:val>
                                        </p:tav>
                                      </p:tavLst>
                                    </p:anim>
                                    <p:anim calcmode="lin" valueType="num">
                                      <p:cBhvr>
                                        <p:cTn id="8" dur="3000" fill="hold"/>
                                        <p:tgtEl>
                                          <p:spTgt spid="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out)">
                                      <p:cBhvr>
                                        <p:cTn id="11" dur="3000"/>
                                        <p:tgtEl>
                                          <p:spTgt spid="8"/>
                                        </p:tgtEl>
                                      </p:cBhvr>
                                    </p:animEffect>
                                  </p:childTnLst>
                                </p:cTn>
                              </p:par>
                              <p:par>
                                <p:cTn id="12" presetID="23" presetClass="entr" presetSubtype="27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2/3*#ppt_w"/>
                                          </p:val>
                                        </p:tav>
                                        <p:tav tm="100000">
                                          <p:val>
                                            <p:strVal val="#ppt_w"/>
                                          </p:val>
                                        </p:tav>
                                      </p:tavLst>
                                    </p:anim>
                                    <p:anim calcmode="lin" valueType="num">
                                      <p:cBhvr>
                                        <p:cTn id="15" dur="3000" fill="hold"/>
                                        <p:tgtEl>
                                          <p:spTgt spid="7"/>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outVertical)">
                                      <p:cBhvr>
                                        <p:cTn id="18" dur="3000"/>
                                        <p:tgtEl>
                                          <p:spTgt spid="7"/>
                                        </p:tgtEl>
                                      </p:cBhvr>
                                    </p:animEffect>
                                  </p:childTnLst>
                                </p:cTn>
                              </p:par>
                              <p:par>
                                <p:cTn id="19" presetID="23" presetClass="entr" presetSubtype="27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2/3*#ppt_w"/>
                                          </p:val>
                                        </p:tav>
                                        <p:tav tm="100000">
                                          <p:val>
                                            <p:strVal val="#ppt_w"/>
                                          </p:val>
                                        </p:tav>
                                      </p:tavLst>
                                    </p:anim>
                                    <p:anim calcmode="lin" valueType="num">
                                      <p:cBhvr>
                                        <p:cTn id="22" dur="3000" fill="hold"/>
                                        <p:tgtEl>
                                          <p:spTgt spid="6"/>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0068"/>
          </a:solidFill>
        </p:spPr>
        <p:txBody>
          <a:bodyPr/>
          <a:lstStyle/>
          <a:p>
            <a:endParaRPr lang="es-ES" dirty="0"/>
          </a:p>
        </p:txBody>
      </p:sp>
      <p:pic>
        <p:nvPicPr>
          <p:cNvPr id="6" name="5 Imagen" descr="CirqueduSoleil.jpg"/>
          <p:cNvPicPr>
            <a:picLocks noChangeAspect="1"/>
          </p:cNvPicPr>
          <p:nvPr/>
        </p:nvPicPr>
        <p:blipFill>
          <a:blip r:embed="rId2"/>
          <a:stretch>
            <a:fillRect/>
          </a:stretch>
        </p:blipFill>
        <p:spPr>
          <a:xfrm>
            <a:off x="0" y="0"/>
            <a:ext cx="9141027" cy="6858000"/>
          </a:xfrm>
          <a:prstGeom prst="rect">
            <a:avLst/>
          </a:prstGeom>
        </p:spPr>
      </p:pic>
      <p:pic>
        <p:nvPicPr>
          <p:cNvPr id="7" name="6 Imagen" descr="CirqueduSolei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Left)">
                                      <p:cBhvr>
                                        <p:cTn id="15" dur="3000"/>
                                        <p:tgtEl>
                                          <p:spTgt spid="6"/>
                                        </p:tgtEl>
                                      </p:cBhvr>
                                    </p:animEffect>
                                  </p:childTnLst>
                                </p:cTn>
                              </p:par>
                              <p:par>
                                <p:cTn id="16" presetID="18" presetClass="entr" presetSubtype="3"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Right)">
                                      <p:cBhvr>
                                        <p:cTn id="18" dur="3000"/>
                                        <p:tgtEl>
                                          <p:spTgt spid="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randombar(horizontal)">
                                      <p:cBhvr>
                                        <p:cTn id="21" dur="3000"/>
                                        <p:tgtEl>
                                          <p:spTgt spid="5">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6" name="5 Imagen" descr="Cirque-du-Soleil-cirque-du-soleil-155507_1920_1248.jpg"/>
          <p:cNvPicPr>
            <a:picLocks noChangeAspect="1"/>
          </p:cNvPicPr>
          <p:nvPr/>
        </p:nvPicPr>
        <p:blipFill>
          <a:blip r:embed="rId2"/>
          <a:stretch>
            <a:fillRect/>
          </a:stretch>
        </p:blipFill>
        <p:spPr>
          <a:xfrm>
            <a:off x="0" y="1"/>
            <a:ext cx="9144000" cy="6858000"/>
          </a:xfrm>
          <a:prstGeom prst="rect">
            <a:avLst/>
          </a:prstGeom>
        </p:spPr>
      </p:pic>
      <p:pic>
        <p:nvPicPr>
          <p:cNvPr id="7" name="6 Imagen" descr="Cirque-du-Soleil-cirque-du-soleil-155507_1920_124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60000"/>
              <a:lumOff val="40000"/>
            </a:schemeClr>
          </a:solidFill>
        </p:spPr>
        <p:txBody>
          <a:bodyPr/>
          <a:lstStyle/>
          <a:p>
            <a:endParaRPr lang="es-ES" dirty="0"/>
          </a:p>
        </p:txBody>
      </p:sp>
      <p:pic>
        <p:nvPicPr>
          <p:cNvPr id="6" name="5 Imagen" descr="cirque-du-soleil-istanbul-tvoygid-com.jpg"/>
          <p:cNvPicPr>
            <a:picLocks noChangeAspect="1"/>
          </p:cNvPicPr>
          <p:nvPr/>
        </p:nvPicPr>
        <p:blipFill>
          <a:blip r:embed="rId2"/>
          <a:stretch>
            <a:fillRect/>
          </a:stretch>
        </p:blipFill>
        <p:spPr>
          <a:xfrm>
            <a:off x="0" y="0"/>
            <a:ext cx="9144000" cy="6858000"/>
          </a:xfrm>
          <a:prstGeom prst="rect">
            <a:avLst/>
          </a:prstGeom>
        </p:spPr>
      </p:pic>
      <p:pic>
        <p:nvPicPr>
          <p:cNvPr id="7" name="6 Imagen" descr="cirque-du-soleil-istanbul-tvoygid-com.jpg"/>
          <p:cNvPicPr>
            <a:picLocks noChangeAspect="1"/>
          </p:cNvPicPr>
          <p:nvPr/>
        </p:nvPicPr>
        <p:blipFill>
          <a:blip r:embed="rId2"/>
          <a:stretch>
            <a:fillRect/>
          </a:stretch>
        </p:blipFill>
        <p:spPr>
          <a:xfrm>
            <a:off x="0" y="20033"/>
            <a:ext cx="9144000" cy="6837967"/>
          </a:xfrm>
          <a:prstGeom prst="rect">
            <a:avLst/>
          </a:prstGeom>
        </p:spPr>
      </p:pic>
      <p:pic>
        <p:nvPicPr>
          <p:cNvPr id="8" name="7 Imagen" descr="Logo-Cirque-du-Soleil.gif"/>
          <p:cNvPicPr>
            <a:picLocks noChangeAspect="1"/>
          </p:cNvPicPr>
          <p:nvPr/>
        </p:nvPicPr>
        <p:blipFill>
          <a:blip r:embed="rId3"/>
          <a:stretch>
            <a:fillRect/>
          </a:stretch>
        </p:blipFill>
        <p:spPr>
          <a:xfrm>
            <a:off x="4643438" y="500042"/>
            <a:ext cx="4214842" cy="273163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10" fill="hold" nodeType="withEffect">
                                  <p:stCondLst>
                                    <p:cond delay="100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childTnLst>
                          </p:cTn>
                        </p:par>
                        <p:par>
                          <p:cTn id="23" fill="hold">
                            <p:stCondLst>
                              <p:cond delay="40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cirque-du-soleil-worlds-away-movie-poster-19.jpg"/>
          <p:cNvPicPr>
            <a:picLocks noChangeAspect="1"/>
          </p:cNvPicPr>
          <p:nvPr/>
        </p:nvPicPr>
        <p:blipFill>
          <a:blip r:embed="rId2"/>
          <a:stretch>
            <a:fillRect/>
          </a:stretch>
        </p:blipFill>
        <p:spPr>
          <a:xfrm>
            <a:off x="0" y="0"/>
            <a:ext cx="9132109" cy="6858000"/>
          </a:xfrm>
          <a:prstGeom prst="rect">
            <a:avLst/>
          </a:prstGeom>
        </p:spPr>
      </p:pic>
      <p:pic>
        <p:nvPicPr>
          <p:cNvPr id="7" name="6 Imagen" descr="cirque-du-soleil-worlds-away-movie-poster-19.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1000"/>
                                  </p:stCondLst>
                                  <p:childTnLst>
                                    <p:anim calcmode="lin" valueType="num">
                                      <p:cBhvr>
                                        <p:cTn id="6" dur="2000"/>
                                        <p:tgtEl>
                                          <p:spTgt spid="7"/>
                                        </p:tgtEl>
                                        <p:attrNameLst>
                                          <p:attrName>ppt_x</p:attrName>
                                        </p:attrNameLst>
                                      </p:cBhvr>
                                      <p:tavLst>
                                        <p:tav tm="0">
                                          <p:val>
                                            <p:strVal val="ppt_x"/>
                                          </p:val>
                                        </p:tav>
                                        <p:tav tm="100000">
                                          <p:val>
                                            <p:strVal val="ppt_x"/>
                                          </p:val>
                                        </p:tav>
                                      </p:tavLst>
                                    </p:anim>
                                    <p:anim calcmode="lin" valueType="num">
                                      <p:cBhvr>
                                        <p:cTn id="7" dur="2000"/>
                                        <p:tgtEl>
                                          <p:spTgt spid="7"/>
                                        </p:tgtEl>
                                        <p:attrNameLst>
                                          <p:attrName>ppt_y</p:attrName>
                                        </p:attrNameLst>
                                      </p:cBhvr>
                                      <p:tavLst>
                                        <p:tav tm="0">
                                          <p:val>
                                            <p:strVal val="ppt_y"/>
                                          </p:val>
                                        </p:tav>
                                        <p:tav tm="100000">
                                          <p:val>
                                            <p:strVal val="ppt_y+ppt_h/2"/>
                                          </p:val>
                                        </p:tav>
                                      </p:tavLst>
                                    </p:anim>
                                    <p:anim calcmode="lin" valueType="num">
                                      <p:cBhvr>
                                        <p:cTn id="8" dur="2000"/>
                                        <p:tgtEl>
                                          <p:spTgt spid="7"/>
                                        </p:tgtEl>
                                        <p:attrNameLst>
                                          <p:attrName>ppt_w</p:attrName>
                                        </p:attrNameLst>
                                      </p:cBhvr>
                                      <p:tavLst>
                                        <p:tav tm="0">
                                          <p:val>
                                            <p:strVal val="ppt_w"/>
                                          </p:val>
                                        </p:tav>
                                        <p:tav tm="100000">
                                          <p:val>
                                            <p:strVal val="ppt_w"/>
                                          </p:val>
                                        </p:tav>
                                      </p:tavLst>
                                    </p:anim>
                                    <p:anim calcmode="lin" valueType="num">
                                      <p:cBhvr>
                                        <p:cTn id="9" dur="2000"/>
                                        <p:tgtEl>
                                          <p:spTgt spid="7"/>
                                        </p:tgtEl>
                                        <p:attrNameLst>
                                          <p:attrName>ppt_h</p:attrName>
                                        </p:attrNameLst>
                                      </p:cBhvr>
                                      <p:tavLst>
                                        <p:tav tm="0">
                                          <p:val>
                                            <p:strVal val="ppt_h"/>
                                          </p:val>
                                        </p:tav>
                                        <p:tav tm="100000">
                                          <p:val>
                                            <p:fltVal val="0"/>
                                          </p:val>
                                        </p:tav>
                                      </p:tavLst>
                                    </p:anim>
                                    <p:set>
                                      <p:cBhvr>
                                        <p:cTn id="10" dur="1" fill="hold">
                                          <p:stCondLst>
                                            <p:cond delay="1999"/>
                                          </p:stCondLst>
                                        </p:cTn>
                                        <p:tgtEl>
                                          <p:spTgt spid="7"/>
                                        </p:tgtEl>
                                        <p:attrNameLst>
                                          <p:attrName>style.visibility</p:attrName>
                                        </p:attrNameLst>
                                      </p:cBhvr>
                                      <p:to>
                                        <p:strVal val="hidden"/>
                                      </p:to>
                                    </p:set>
                                  </p:childTnLst>
                                </p:cTn>
                              </p:par>
                              <p:par>
                                <p:cTn id="11" presetID="5" presetClass="exit" presetSubtype="5" fill="hold" nodeType="withEffect">
                                  <p:stCondLst>
                                    <p:cond delay="1000"/>
                                  </p:stCondLst>
                                  <p:childTnLst>
                                    <p:animEffect transition="out" filter="checkerboard(down)">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17" presetClass="entr" presetSubtype="1"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
                                          </p:val>
                                        </p:tav>
                                        <p:tav tm="100000">
                                          <p:val>
                                            <p:strVal val="#ppt_x"/>
                                          </p:val>
                                        </p:tav>
                                      </p:tavLst>
                                    </p:anim>
                                    <p:anim calcmode="lin" valueType="num">
                                      <p:cBhvr>
                                        <p:cTn id="17" dur="2000" fill="hold"/>
                                        <p:tgtEl>
                                          <p:spTgt spid="6"/>
                                        </p:tgtEl>
                                        <p:attrNameLst>
                                          <p:attrName>ppt_y</p:attrName>
                                        </p:attrNameLst>
                                      </p:cBhvr>
                                      <p:tavLst>
                                        <p:tav tm="0">
                                          <p:val>
                                            <p:strVal val="#ppt_y-#ppt_h/2"/>
                                          </p:val>
                                        </p:tav>
                                        <p:tav tm="100000">
                                          <p:val>
                                            <p:strVal val="#ppt_y"/>
                                          </p:val>
                                        </p:tav>
                                      </p:tavLst>
                                    </p:anim>
                                    <p:anim calcmode="lin" valueType="num">
                                      <p:cBhvr>
                                        <p:cTn id="18" dur="2000" fill="hold"/>
                                        <p:tgtEl>
                                          <p:spTgt spid="6"/>
                                        </p:tgtEl>
                                        <p:attrNameLst>
                                          <p:attrName>ppt_w</p:attrName>
                                        </p:attrNameLst>
                                      </p:cBhvr>
                                      <p:tavLst>
                                        <p:tav tm="0">
                                          <p:val>
                                            <p:strVal val="#ppt_w"/>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Effect transition="in" filter="checkerboard(dow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6" name="5 Imagen" descr="cirquehandbalancing-1024x768.jpg"/>
          <p:cNvPicPr>
            <a:picLocks noChangeAspect="1"/>
          </p:cNvPicPr>
          <p:nvPr/>
        </p:nvPicPr>
        <p:blipFill>
          <a:blip r:embed="rId2"/>
          <a:stretch>
            <a:fillRect/>
          </a:stretch>
        </p:blipFill>
        <p:spPr>
          <a:xfrm>
            <a:off x="0" y="0"/>
            <a:ext cx="9144000" cy="6858000"/>
          </a:xfrm>
          <a:prstGeom prst="rect">
            <a:avLst/>
          </a:prstGeom>
        </p:spPr>
      </p:pic>
      <p:pic>
        <p:nvPicPr>
          <p:cNvPr id="7" name="6 Imagen" descr="cirquehandbalancing-1024x768.jpg"/>
          <p:cNvPicPr>
            <a:picLocks noChangeAspect="1"/>
          </p:cNvPicPr>
          <p:nvPr/>
        </p:nvPicPr>
        <p:blipFill>
          <a:blip r:embed="rId2"/>
          <a:stretch>
            <a:fillRect/>
          </a:stretch>
        </p:blipFill>
        <p:spPr>
          <a:xfrm>
            <a:off x="0" y="0"/>
            <a:ext cx="9144000" cy="6858000"/>
          </a:xfrm>
          <a:prstGeom prst="rect">
            <a:avLst/>
          </a:prstGeom>
        </p:spPr>
      </p:pic>
      <p:pic>
        <p:nvPicPr>
          <p:cNvPr id="8" name="7 Imagen" descr="cirquehandbalancing-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ppt_w</p:attrName>
                                        </p:attrNameLst>
                                      </p:cBhvr>
                                      <p:tavLst>
                                        <p:tav tm="0">
                                          <p:val>
                                            <p:strVal val="4/3*#ppt_w"/>
                                          </p:val>
                                        </p:tav>
                                        <p:tav tm="100000">
                                          <p:val>
                                            <p:strVal val="#ppt_w"/>
                                          </p:val>
                                        </p:tav>
                                      </p:tavLst>
                                    </p:anim>
                                    <p:anim calcmode="lin" valueType="num">
                                      <p:cBhvr>
                                        <p:cTn id="16" dur="3000" fill="hold"/>
                                        <p:tgtEl>
                                          <p:spTgt spid="8"/>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Vertical)">
                                      <p:cBhvr>
                                        <p:cTn id="19" dur="3000"/>
                                        <p:tgtEl>
                                          <p:spTgt spid="8"/>
                                        </p:tgtEl>
                                      </p:cBhvr>
                                    </p:animEffect>
                                  </p:childTnLst>
                                </p:cTn>
                              </p:par>
                              <p:par>
                                <p:cTn id="20" presetID="8"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out)">
                                      <p:cBhvr>
                                        <p:cTn id="22" dur="3000"/>
                                        <p:tgtEl>
                                          <p:spTgt spid="7"/>
                                        </p:tgtEl>
                                      </p:cBhvr>
                                    </p:animEffect>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33CC"/>
          </a:solidFill>
        </p:spPr>
        <p:txBody>
          <a:bodyPr/>
          <a:lstStyle/>
          <a:p>
            <a:endParaRPr lang="es-ES" dirty="0"/>
          </a:p>
        </p:txBody>
      </p:sp>
      <p:pic>
        <p:nvPicPr>
          <p:cNvPr id="6" name="5 Imagen" descr="corteo.jpg"/>
          <p:cNvPicPr>
            <a:picLocks noChangeAspect="1"/>
          </p:cNvPicPr>
          <p:nvPr/>
        </p:nvPicPr>
        <p:blipFill>
          <a:blip r:embed="rId2"/>
          <a:stretch>
            <a:fillRect/>
          </a:stretch>
        </p:blipFill>
        <p:spPr>
          <a:xfrm>
            <a:off x="0" y="6691"/>
            <a:ext cx="9144000" cy="6851309"/>
          </a:xfrm>
          <a:prstGeom prst="rect">
            <a:avLst/>
          </a:prstGeom>
        </p:spPr>
      </p:pic>
      <p:pic>
        <p:nvPicPr>
          <p:cNvPr id="7" name="6 Imagen" descr="corteo.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out)">
                                      <p:cBhvr>
                                        <p:cTn id="15" dur="3000"/>
                                        <p:tgtEl>
                                          <p:spTgt spid="7"/>
                                        </p:tgtEl>
                                      </p:cBhvr>
                                    </p:animEffect>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7"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1+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ntr" presetSubtype="3"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3000" fill="hold"/>
                                        <p:tgtEl>
                                          <p:spTgt spid="1026"/>
                                        </p:tgtEl>
                                        <p:attrNameLst>
                                          <p:attrName>ppt_x</p:attrName>
                                        </p:attrNameLst>
                                      </p:cBhvr>
                                      <p:tavLst>
                                        <p:tav tm="0">
                                          <p:val>
                                            <p:strVal val="1+#ppt_w/2"/>
                                          </p:val>
                                        </p:tav>
                                        <p:tav tm="100000">
                                          <p:val>
                                            <p:strVal val="#ppt_x"/>
                                          </p:val>
                                        </p:tav>
                                      </p:tavLst>
                                    </p:anim>
                                    <p:anim calcmode="lin" valueType="num">
                                      <p:cBhvr additive="base">
                                        <p:cTn id="12" dur="3000" fill="hold"/>
                                        <p:tgtEl>
                                          <p:spTgt spid="1026"/>
                                        </p:tgtEl>
                                        <p:attrNameLst>
                                          <p:attrName>ppt_y</p:attrName>
                                        </p:attrNameLst>
                                      </p:cBhvr>
                                      <p:tavLst>
                                        <p:tav tm="0">
                                          <p:val>
                                            <p:strVal val="0-#ppt_h/2"/>
                                          </p:val>
                                        </p:tav>
                                        <p:tav tm="100000">
                                          <p:val>
                                            <p:strVal val="#ppt_y"/>
                                          </p:val>
                                        </p:tav>
                                      </p:tavLst>
                                    </p:anim>
                                  </p:childTnLst>
                                </p:cTn>
                              </p:par>
                              <p:par>
                                <p:cTn id="13" presetID="14" presetClass="entr" presetSubtype="5" fill="hold" grpId="0" nodeType="with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randombar(vertical)">
                                      <p:cBhvr>
                                        <p:cTn id="15" dur="5000"/>
                                        <p:tgtEl>
                                          <p:spTgt spid="5">
                                            <p:bg/>
                                          </p:spTgt>
                                        </p:tgtEl>
                                      </p:cBhvr>
                                    </p:animEffect>
                                  </p:childTnLst>
                                </p:cTn>
                              </p:par>
                              <p:par>
                                <p:cTn id="16" presetID="14" presetClass="entr" presetSubtype="5" fill="hold" grpId="0" nodeType="withEffect" nodePh="1">
                                  <p:stCondLst>
                                    <p:cond delay="0"/>
                                  </p:stCondLst>
                                  <p:endCondLst>
                                    <p:cond evt="begin" delay="0">
                                      <p:tn val="16"/>
                                    </p:cond>
                                  </p:end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randombar(vertical)">
                                      <p:cBhvr>
                                        <p:cTn id="18" dur="5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6" name="5 Imagen" descr="clbNc.jpg"/>
          <p:cNvPicPr>
            <a:picLocks noChangeAspect="1"/>
          </p:cNvPicPr>
          <p:nvPr/>
        </p:nvPicPr>
        <p:blipFill>
          <a:blip r:embed="rId2"/>
          <a:stretch>
            <a:fillRect/>
          </a:stretch>
        </p:blipFill>
        <p:spPr>
          <a:xfrm>
            <a:off x="0" y="0"/>
            <a:ext cx="9144000" cy="6858000"/>
          </a:xfrm>
          <a:prstGeom prst="rect">
            <a:avLst/>
          </a:prstGeom>
        </p:spPr>
      </p:pic>
      <p:pic>
        <p:nvPicPr>
          <p:cNvPr id="7" name="6 Imagen" descr="clbNc.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2/3*#ppt_w"/>
                                          </p:val>
                                        </p:tav>
                                        <p:tav tm="100000">
                                          <p:val>
                                            <p:strVal val="#ppt_w"/>
                                          </p:val>
                                        </p:tav>
                                      </p:tavLst>
                                    </p:anim>
                                    <p:anim calcmode="lin" valueType="num">
                                      <p:cBhvr>
                                        <p:cTn id="12" dur="3000" fill="hold"/>
                                        <p:tgtEl>
                                          <p:spTgt spid="7"/>
                                        </p:tgtEl>
                                        <p:attrNameLst>
                                          <p:attrName>ppt_h</p:attrName>
                                        </p:attrNameLst>
                                      </p:cBhvr>
                                      <p:tavLst>
                                        <p:tav tm="0">
                                          <p:val>
                                            <p:strVal val="2/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contor01.jpg"/>
          <p:cNvPicPr>
            <a:picLocks noChangeAspect="1"/>
          </p:cNvPicPr>
          <p:nvPr/>
        </p:nvPicPr>
        <p:blipFill>
          <a:blip r:embed="rId2"/>
          <a:stretch>
            <a:fillRect/>
          </a:stretch>
        </p:blipFill>
        <p:spPr>
          <a:xfrm>
            <a:off x="2285984" y="0"/>
            <a:ext cx="5143500" cy="6858000"/>
          </a:xfrm>
          <a:prstGeom prst="rect">
            <a:avLst/>
          </a:prstGeom>
          <a:scene3d>
            <a:camera prst="orthographicFront"/>
            <a:lightRig rig="threePt" dir="t"/>
          </a:scene3d>
          <a:sp3d>
            <a:bevelT prst="angle"/>
          </a:sp3d>
        </p:spPr>
      </p:pic>
      <p:sp>
        <p:nvSpPr>
          <p:cNvPr id="7" name="6 Paralelogramo"/>
          <p:cNvSpPr/>
          <p:nvPr/>
        </p:nvSpPr>
        <p:spPr>
          <a:xfrm>
            <a:off x="285720" y="1714488"/>
            <a:ext cx="1571636" cy="1714488"/>
          </a:xfrm>
          <a:prstGeom prst="parallelogram">
            <a:avLst>
              <a:gd name="adj" fmla="val 57000"/>
            </a:avLst>
          </a:prstGeom>
          <a:gradFill flip="none" rotWithShape="1">
            <a:gsLst>
              <a:gs pos="32000">
                <a:srgbClr val="FFC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285720" y="0"/>
            <a:ext cx="1571636" cy="1714512"/>
          </a:xfrm>
          <a:prstGeom prst="parallelogram">
            <a:avLst>
              <a:gd name="adj" fmla="val 57000"/>
            </a:avLst>
          </a:prstGeom>
          <a:gradFill flip="none" rotWithShape="1">
            <a:gsLst>
              <a:gs pos="32000">
                <a:srgbClr val="FFC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85720" y="3500438"/>
            <a:ext cx="1571636" cy="1643074"/>
          </a:xfrm>
          <a:prstGeom prst="parallelogram">
            <a:avLst>
              <a:gd name="adj" fmla="val 57000"/>
            </a:avLst>
          </a:prstGeom>
          <a:gradFill flip="none" rotWithShape="1">
            <a:gsLst>
              <a:gs pos="32000">
                <a:srgbClr val="FFC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357158" y="5143512"/>
            <a:ext cx="1571636" cy="1714488"/>
          </a:xfrm>
          <a:prstGeom prst="parallelogram">
            <a:avLst>
              <a:gd name="adj" fmla="val 58684"/>
            </a:avLst>
          </a:prstGeom>
          <a:gradFill flip="none" rotWithShape="1">
            <a:gsLst>
              <a:gs pos="32000">
                <a:srgbClr val="FFC000"/>
              </a:gs>
              <a:gs pos="64999">
                <a:srgbClr val="F0EBD5"/>
              </a:gs>
              <a:gs pos="100000">
                <a:srgbClr val="D1C39F"/>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7358082" y="0"/>
            <a:ext cx="1500198" cy="1571612"/>
          </a:xfrm>
          <a:prstGeom prst="parallelogram">
            <a:avLst>
              <a:gd name="adj" fmla="val 63252"/>
            </a:avLst>
          </a:prstGeom>
          <a:gradFill>
            <a:gsLst>
              <a:gs pos="37000">
                <a:srgbClr val="FFC000"/>
              </a:gs>
              <a:gs pos="64999">
                <a:srgbClr val="F0EBD5"/>
              </a:gs>
              <a:gs pos="100000">
                <a:srgbClr val="D1C39F"/>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7429488" y="1643050"/>
            <a:ext cx="1428792" cy="1500198"/>
          </a:xfrm>
          <a:prstGeom prst="parallelogram">
            <a:avLst>
              <a:gd name="adj" fmla="val 60087"/>
            </a:avLst>
          </a:prstGeom>
          <a:gradFill>
            <a:gsLst>
              <a:gs pos="37000">
                <a:srgbClr val="FFC000"/>
              </a:gs>
              <a:gs pos="64999">
                <a:srgbClr val="F0EBD5"/>
              </a:gs>
              <a:gs pos="100000">
                <a:srgbClr val="D1C39F"/>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358082" y="3214686"/>
            <a:ext cx="1428760" cy="1714512"/>
          </a:xfrm>
          <a:prstGeom prst="parallelogram">
            <a:avLst>
              <a:gd name="adj" fmla="val 55596"/>
            </a:avLst>
          </a:prstGeom>
          <a:gradFill>
            <a:gsLst>
              <a:gs pos="37000">
                <a:srgbClr val="FFC000"/>
              </a:gs>
              <a:gs pos="64999">
                <a:srgbClr val="F0EBD5"/>
              </a:gs>
              <a:gs pos="100000">
                <a:srgbClr val="D1C39F"/>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7429488" y="4929174"/>
            <a:ext cx="1357354" cy="1928826"/>
          </a:xfrm>
          <a:prstGeom prst="parallelogram">
            <a:avLst>
              <a:gd name="adj" fmla="val 49982"/>
            </a:avLst>
          </a:prstGeom>
          <a:gradFill>
            <a:gsLst>
              <a:gs pos="37000">
                <a:srgbClr val="FFC000"/>
              </a:gs>
              <a:gs pos="64999">
                <a:srgbClr val="F0EBD5"/>
              </a:gs>
              <a:gs pos="100000">
                <a:srgbClr val="D1C39F"/>
              </a:gs>
            </a:gsLst>
            <a:lin ang="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7143768" y="0"/>
            <a:ext cx="240001"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2000232" y="0"/>
            <a:ext cx="240001"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3" presetClass="entr" presetSubtype="10" fill="hold" grpId="1"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3000"/>
                                        <p:tgtEl>
                                          <p:spTgt spid="7"/>
                                        </p:tgtEl>
                                      </p:cBhvr>
                                    </p:animEffect>
                                  </p:childTnLst>
                                </p:cTn>
                              </p:par>
                              <p:par>
                                <p:cTn id="24" presetID="3" presetClass="entr" presetSubtype="10"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3000"/>
                                        <p:tgtEl>
                                          <p:spTgt spid="8"/>
                                        </p:tgtEl>
                                      </p:cBhvr>
                                    </p:animEffect>
                                  </p:childTnLst>
                                </p:cTn>
                              </p:par>
                              <p:par>
                                <p:cTn id="27" presetID="3" presetClass="entr" presetSubtype="10"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3000"/>
                                        <p:tgtEl>
                                          <p:spTgt spid="9"/>
                                        </p:tgtEl>
                                      </p:cBhvr>
                                    </p:animEffect>
                                  </p:childTnLst>
                                </p:cTn>
                              </p:par>
                              <p:par>
                                <p:cTn id="30" presetID="3" presetClass="entr" presetSubtype="10" fill="hold" grpId="1"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3000"/>
                                        <p:tgtEl>
                                          <p:spTgt spid="10"/>
                                        </p:tgtEl>
                                      </p:cBhvr>
                                    </p:animEffect>
                                  </p:childTnLst>
                                </p:cTn>
                              </p:par>
                              <p:par>
                                <p:cTn id="33" presetID="2" presetClass="entr" presetSubtype="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3" presetClass="entr" presetSubtype="10"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3000"/>
                                        <p:tgtEl>
                                          <p:spTgt spid="12"/>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blinds(horizontal)">
                                      <p:cBhvr>
                                        <p:cTn id="54" dur="3000"/>
                                        <p:tgtEl>
                                          <p:spTgt spid="13"/>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linds(horizontal)">
                                      <p:cBhvr>
                                        <p:cTn id="57" dur="3000"/>
                                        <p:tgtEl>
                                          <p:spTgt spid="14"/>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linds(horizontal)">
                                      <p:cBhvr>
                                        <p:cTn id="60" dur="3000"/>
                                        <p:tgtEl>
                                          <p:spTgt spid="15"/>
                                        </p:tgtEl>
                                      </p:cBhvr>
                                    </p:animEffect>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3000"/>
                                        <p:tgtEl>
                                          <p:spTgt spid="16"/>
                                        </p:tgtEl>
                                      </p:cBhvr>
                                    </p:animEffect>
                                    <p:anim calcmode="lin" valueType="num">
                                      <p:cBhvr>
                                        <p:cTn id="64" dur="3000" fill="hold"/>
                                        <p:tgtEl>
                                          <p:spTgt spid="16"/>
                                        </p:tgtEl>
                                        <p:attrNameLst>
                                          <p:attrName>ppt_x</p:attrName>
                                        </p:attrNameLst>
                                      </p:cBhvr>
                                      <p:tavLst>
                                        <p:tav tm="0">
                                          <p:val>
                                            <p:strVal val="#ppt_x"/>
                                          </p:val>
                                        </p:tav>
                                        <p:tav tm="100000">
                                          <p:val>
                                            <p:strVal val="#ppt_x"/>
                                          </p:val>
                                        </p:tav>
                                      </p:tavLst>
                                    </p:anim>
                                    <p:anim calcmode="lin" valueType="num">
                                      <p:cBhvr>
                                        <p:cTn id="65" dur="3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fade">
                                      <p:cBhvr>
                                        <p:cTn id="68" dur="3000"/>
                                        <p:tgtEl>
                                          <p:spTgt spid="17"/>
                                        </p:tgtEl>
                                      </p:cBhvr>
                                    </p:animEffect>
                                    <p:anim calcmode="lin" valueType="num">
                                      <p:cBhvr>
                                        <p:cTn id="69" dur="3000" fill="hold"/>
                                        <p:tgtEl>
                                          <p:spTgt spid="17"/>
                                        </p:tgtEl>
                                        <p:attrNameLst>
                                          <p:attrName>ppt_x</p:attrName>
                                        </p:attrNameLst>
                                      </p:cBhvr>
                                      <p:tavLst>
                                        <p:tav tm="0">
                                          <p:val>
                                            <p:strVal val="#ppt_x"/>
                                          </p:val>
                                        </p:tav>
                                        <p:tav tm="100000">
                                          <p:val>
                                            <p:strVal val="#ppt_x"/>
                                          </p:val>
                                        </p:tav>
                                      </p:tavLst>
                                    </p:anim>
                                    <p:anim calcmode="lin" valueType="num">
                                      <p:cBhvr>
                                        <p:cTn id="70" dur="3000" fill="hold"/>
                                        <p:tgtEl>
                                          <p:spTgt spid="17"/>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3000"/>
                                        <p:tgtEl>
                                          <p:spTgt spid="6"/>
                                        </p:tgtEl>
                                      </p:cBhvr>
                                    </p:animEffect>
                                    <p:anim calcmode="lin" valueType="num">
                                      <p:cBhvr>
                                        <p:cTn id="74" dur="3000" fill="hold"/>
                                        <p:tgtEl>
                                          <p:spTgt spid="6"/>
                                        </p:tgtEl>
                                        <p:attrNameLst>
                                          <p:attrName>ppt_x</p:attrName>
                                        </p:attrNameLst>
                                      </p:cBhvr>
                                      <p:tavLst>
                                        <p:tav tm="0">
                                          <p:val>
                                            <p:strVal val="#ppt_x"/>
                                          </p:val>
                                        </p:tav>
                                        <p:tav tm="100000">
                                          <p:val>
                                            <p:strVal val="#ppt_x"/>
                                          </p:val>
                                        </p:tav>
                                      </p:tavLst>
                                    </p:anim>
                                    <p:anim calcmode="lin" valueType="num">
                                      <p:cBhvr>
                                        <p:cTn id="75"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2" grpId="0" animBg="1"/>
      <p:bldP spid="12" grpId="1" animBg="1"/>
      <p:bldP spid="13" grpId="0" animBg="1"/>
      <p:bldP spid="13" grpId="1" animBg="1"/>
      <p:bldP spid="14" grpId="0" animBg="1"/>
      <p:bldP spid="14" grpId="1" animBg="1"/>
      <p:bldP spid="15" grpId="0" animBg="1"/>
      <p:bldP spid="15" grpId="1" animBg="1"/>
      <p:bldP spid="16" grpId="0"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6" name="5 Imagen" descr="Dominique Lemieux rsz_target.jpg"/>
          <p:cNvPicPr>
            <a:picLocks noChangeAspect="1"/>
          </p:cNvPicPr>
          <p:nvPr/>
        </p:nvPicPr>
        <p:blipFill>
          <a:blip r:embed="rId2"/>
          <a:stretch>
            <a:fillRect/>
          </a:stretch>
        </p:blipFill>
        <p:spPr>
          <a:xfrm>
            <a:off x="0" y="0"/>
            <a:ext cx="9144000" cy="6858000"/>
          </a:xfrm>
          <a:prstGeom prst="rect">
            <a:avLst/>
          </a:prstGeom>
        </p:spPr>
      </p:pic>
      <p:pic>
        <p:nvPicPr>
          <p:cNvPr id="7" name="6 Imagen" descr="Dominique Lemieux rsz_targe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nodeType="withEffect">
                                  <p:stCondLst>
                                    <p:cond delay="100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3000"/>
                                        <p:tgtEl>
                                          <p:spTgt spid="6"/>
                                        </p:tgtEl>
                                      </p:cBhvr>
                                    </p:animEffect>
                                  </p:childTnLst>
                                </p:cTn>
                              </p:par>
                              <p:par>
                                <p:cTn id="23" presetID="14" presetClass="entr" presetSubtype="10" fill="hold" grpId="0" nodeType="withEffect">
                                  <p:stCondLst>
                                    <p:cond delay="1000"/>
                                  </p:stCondLst>
                                  <p:childTnLst>
                                    <p:set>
                                      <p:cBhvr>
                                        <p:cTn id="24" dur="1" fill="hold">
                                          <p:stCondLst>
                                            <p:cond delay="0"/>
                                          </p:stCondLst>
                                        </p:cTn>
                                        <p:tgtEl>
                                          <p:spTgt spid="5">
                                            <p:bg/>
                                          </p:spTgt>
                                        </p:tgtEl>
                                        <p:attrNameLst>
                                          <p:attrName>style.visibility</p:attrName>
                                        </p:attrNameLst>
                                      </p:cBhvr>
                                      <p:to>
                                        <p:strVal val="visible"/>
                                      </p:to>
                                    </p:set>
                                    <p:animEffect transition="in" filter="randombar(horizontal)">
                                      <p:cBhvr>
                                        <p:cTn id="25" dur="3000"/>
                                        <p:tgtEl>
                                          <p:spTgt spid="5">
                                            <p:bg/>
                                          </p:spTgt>
                                        </p:tgtEl>
                                      </p:cBhvr>
                                    </p:animEffect>
                                  </p:childTnLst>
                                </p:cTn>
                              </p:par>
                              <p:par>
                                <p:cTn id="26" presetID="14" presetClass="entr" presetSubtype="10" fill="hold" grpId="0" nodeType="withEffect" nodePh="1">
                                  <p:stCondLst>
                                    <p:cond delay="1000"/>
                                  </p:stCondLst>
                                  <p:endCondLst>
                                    <p:cond evt="begin" delay="0">
                                      <p:tn val="26"/>
                                    </p:cond>
                                  </p:end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8"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6" name="5 Imagen" descr="Dormeur[1].jpg"/>
          <p:cNvPicPr>
            <a:picLocks noChangeAspect="1"/>
          </p:cNvPicPr>
          <p:nvPr/>
        </p:nvPicPr>
        <p:blipFill>
          <a:blip r:embed="rId2"/>
          <a:stretch>
            <a:fillRect/>
          </a:stretch>
        </p:blipFill>
        <p:spPr>
          <a:xfrm>
            <a:off x="0" y="0"/>
            <a:ext cx="9144000" cy="6858000"/>
          </a:xfrm>
          <a:prstGeom prst="rect">
            <a:avLst/>
          </a:prstGeom>
        </p:spPr>
      </p:pic>
      <p:pic>
        <p:nvPicPr>
          <p:cNvPr id="7" name="6 Imagen" descr="Dormeur[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par>
                                <p:cTn id="16" presetID="16" presetClass="entr" presetSubtype="37"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6" name="5 Imagen" descr="file64932976_powertrack1.jpg"/>
          <p:cNvPicPr>
            <a:picLocks noChangeAspect="1"/>
          </p:cNvPicPr>
          <p:nvPr/>
        </p:nvPicPr>
        <p:blipFill>
          <a:blip r:embed="rId2"/>
          <a:stretch>
            <a:fillRect/>
          </a:stretch>
        </p:blipFill>
        <p:spPr>
          <a:xfrm>
            <a:off x="0" y="0"/>
            <a:ext cx="9144000" cy="6831315"/>
          </a:xfrm>
          <a:prstGeom prst="rect">
            <a:avLst/>
          </a:prstGeom>
        </p:spPr>
      </p:pic>
      <p:pic>
        <p:nvPicPr>
          <p:cNvPr id="7" name="6 Imagen" descr="file64932976_powertrack1.jpg"/>
          <p:cNvPicPr>
            <a:picLocks noChangeAspect="1"/>
          </p:cNvPicPr>
          <p:nvPr/>
        </p:nvPicPr>
        <p:blipFill>
          <a:blip r:embed="rId2"/>
          <a:stretch>
            <a:fillRect/>
          </a:stretch>
        </p:blipFill>
        <p:spPr>
          <a:xfrm>
            <a:off x="0" y="0"/>
            <a:ext cx="9144000" cy="6831315"/>
          </a:xfrm>
          <a:prstGeom prst="rect">
            <a:avLst/>
          </a:prstGeom>
        </p:spPr>
      </p:pic>
      <p:pic>
        <p:nvPicPr>
          <p:cNvPr id="8" name="7 Imagen" descr="file64932976_powertrack1.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ppt_w</p:attrName>
                                        </p:attrNameLst>
                                      </p:cBhvr>
                                      <p:tavLst>
                                        <p:tav tm="0">
                                          <p:val>
                                            <p:strVal val="4/3*#ppt_w"/>
                                          </p:val>
                                        </p:tav>
                                        <p:tav tm="100000">
                                          <p:val>
                                            <p:strVal val="#ppt_w"/>
                                          </p:val>
                                        </p:tav>
                                      </p:tavLst>
                                    </p:anim>
                                    <p:anim calcmode="lin" valueType="num">
                                      <p:cBhvr>
                                        <p:cTn id="16" dur="3000" fill="hold"/>
                                        <p:tgtEl>
                                          <p:spTgt spid="8"/>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21" presetClass="entr" presetSubtype="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8)">
                                      <p:cBhvr>
                                        <p:cTn id="22" dur="3000"/>
                                        <p:tgtEl>
                                          <p:spTgt spid="7"/>
                                        </p:tgtEl>
                                      </p:cBhvr>
                                    </p:animEffect>
                                  </p:childTnLst>
                                </p:cTn>
                              </p:par>
                              <p:par>
                                <p:cTn id="23" presetID="16" presetClass="entr" presetSubtype="37"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Vertical)">
                                      <p:cBhvr>
                                        <p:cTn id="2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71438"/>
            <a:ext cx="9144000" cy="6858000"/>
          </a:xfrm>
          <a:ln>
            <a:noFill/>
          </a:ln>
          <a:scene3d>
            <a:camera prst="orthographicFront"/>
            <a:lightRig rig="threePt" dir="t"/>
          </a:scene3d>
          <a:sp3d>
            <a:bevelT prst="angle"/>
          </a:sp3d>
        </p:spPr>
        <p:txBody>
          <a:bodyPr/>
          <a:lstStyle/>
          <a:p>
            <a:endParaRPr lang="es-ES" dirty="0"/>
          </a:p>
        </p:txBody>
      </p:sp>
      <p:sp>
        <p:nvSpPr>
          <p:cNvPr id="5" name="4 Subtítulo"/>
          <p:cNvSpPr>
            <a:spLocks noGrp="1"/>
          </p:cNvSpPr>
          <p:nvPr>
            <p:ph type="subTitle" idx="1"/>
          </p:nvPr>
        </p:nvSpPr>
        <p:spPr>
          <a:xfrm>
            <a:off x="0" y="0"/>
            <a:ext cx="9144000" cy="6858000"/>
          </a:xfrm>
          <a:solidFill>
            <a:schemeClr val="bg1"/>
          </a:solidFill>
          <a:ln>
            <a:noFill/>
          </a:ln>
          <a:scene3d>
            <a:camera prst="orthographicFront"/>
            <a:lightRig rig="threePt" dir="t"/>
          </a:scene3d>
          <a:sp3d>
            <a:bevelT prst="angle"/>
          </a:sp3d>
        </p:spPr>
        <p:txBody>
          <a:bodyPr/>
          <a:lstStyle/>
          <a:p>
            <a:endParaRPr lang="es-ES" dirty="0"/>
          </a:p>
        </p:txBody>
      </p:sp>
      <p:pic>
        <p:nvPicPr>
          <p:cNvPr id="6" name="5 Imagen" descr="Dralion-cirque-du-soleil-34581026-1600-2400.jpg"/>
          <p:cNvPicPr>
            <a:picLocks noChangeAspect="1"/>
          </p:cNvPicPr>
          <p:nvPr/>
        </p:nvPicPr>
        <p:blipFill>
          <a:blip r:embed="rId2"/>
          <a:stretch>
            <a:fillRect/>
          </a:stretch>
        </p:blipFill>
        <p:spPr>
          <a:xfrm>
            <a:off x="0" y="0"/>
            <a:ext cx="4500562" cy="6858000"/>
          </a:xfrm>
          <a:prstGeom prst="rect">
            <a:avLst/>
          </a:prstGeom>
          <a:ln>
            <a:noFill/>
          </a:ln>
          <a:scene3d>
            <a:camera prst="orthographicFront"/>
            <a:lightRig rig="threePt" dir="t"/>
          </a:scene3d>
          <a:sp3d>
            <a:bevelT prst="angle"/>
          </a:sp3d>
        </p:spPr>
      </p:pic>
      <p:pic>
        <p:nvPicPr>
          <p:cNvPr id="7" name="6 Imagen" descr="Duotrapeze2.jpg"/>
          <p:cNvPicPr>
            <a:picLocks noChangeAspect="1"/>
          </p:cNvPicPr>
          <p:nvPr/>
        </p:nvPicPr>
        <p:blipFill>
          <a:blip r:embed="rId3"/>
          <a:stretch>
            <a:fillRect/>
          </a:stretch>
        </p:blipFill>
        <p:spPr>
          <a:xfrm>
            <a:off x="4572000" y="0"/>
            <a:ext cx="4572000" cy="6858000"/>
          </a:xfrm>
          <a:prstGeom prst="rect">
            <a:avLst/>
          </a:prstGeom>
          <a:ln>
            <a:noFill/>
          </a:ln>
          <a:scene3d>
            <a:camera prst="orthographicFront"/>
            <a:lightRig rig="threePt" dir="t"/>
          </a:scene3d>
          <a:sp3d>
            <a:bevelT prst="angle"/>
          </a:sp3d>
        </p:spPr>
      </p:pic>
      <p:pic>
        <p:nvPicPr>
          <p:cNvPr id="8" name="7 Imagen" descr="Duotrapeze2.jpg"/>
          <p:cNvPicPr>
            <a:picLocks noChangeAspect="1"/>
          </p:cNvPicPr>
          <p:nvPr/>
        </p:nvPicPr>
        <p:blipFill>
          <a:blip r:embed="rId3"/>
          <a:stretch>
            <a:fillRect/>
          </a:stretch>
        </p:blipFill>
        <p:spPr>
          <a:xfrm>
            <a:off x="0" y="0"/>
            <a:ext cx="4500562" cy="6858000"/>
          </a:xfrm>
          <a:prstGeom prst="rect">
            <a:avLst/>
          </a:prstGeom>
          <a:ln>
            <a:noFill/>
          </a:ln>
          <a:scene3d>
            <a:camera prst="orthographicFront"/>
            <a:lightRig rig="threePt" dir="t"/>
          </a:scene3d>
          <a:sp3d>
            <a:bevelT prst="angle"/>
          </a:sp3d>
        </p:spPr>
      </p:pic>
      <p:pic>
        <p:nvPicPr>
          <p:cNvPr id="9" name="8 Imagen" descr="Dralion-cirque-du-soleil-34581026-1600-2400.jpg"/>
          <p:cNvPicPr>
            <a:picLocks noChangeAspect="1"/>
          </p:cNvPicPr>
          <p:nvPr/>
        </p:nvPicPr>
        <p:blipFill>
          <a:blip r:embed="rId2"/>
          <a:stretch>
            <a:fillRect/>
          </a:stretch>
        </p:blipFill>
        <p:spPr>
          <a:xfrm>
            <a:off x="4572000" y="0"/>
            <a:ext cx="4572000" cy="6858000"/>
          </a:xfrm>
          <a:prstGeom prst="rect">
            <a:avLst/>
          </a:prstGeom>
          <a:ln>
            <a:noFill/>
          </a:ln>
          <a:scene3d>
            <a:camera prst="orthographicFront"/>
            <a:lightRig rig="threePt" dir="t"/>
          </a:scene3d>
          <a:sp3d>
            <a:bevelT prst="angle"/>
          </a:sp3d>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50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8" fill="hold" nodeType="withEffect">
                                  <p:stCondLst>
                                    <p:cond delay="150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par>
                                <p:cTn id="17" presetID="17" presetClass="entr" presetSubtype="8" fill="hold" nodeType="withEffect">
                                  <p:stCondLst>
                                    <p:cond delay="1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1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ppt_x</p:attrName>
                                        </p:attrNameLst>
                                      </p:cBhvr>
                                      <p:tavLst>
                                        <p:tav tm="0">
                                          <p:val>
                                            <p:strVal val="#ppt_x+#ppt_w/2"/>
                                          </p:val>
                                        </p:tav>
                                        <p:tav tm="100000">
                                          <p:val>
                                            <p:strVal val="#ppt_x"/>
                                          </p:val>
                                        </p:tav>
                                      </p:tavLst>
                                    </p:anim>
                                    <p:anim calcmode="lin" valueType="num">
                                      <p:cBhvr>
                                        <p:cTn id="26" dur="3000" fill="hold"/>
                                        <p:tgtEl>
                                          <p:spTgt spid="7"/>
                                        </p:tgtEl>
                                        <p:attrNameLst>
                                          <p:attrName>ppt_y</p:attrName>
                                        </p:attrNameLst>
                                      </p:cBhvr>
                                      <p:tavLst>
                                        <p:tav tm="0">
                                          <p:val>
                                            <p:strVal val="#ppt_y"/>
                                          </p:val>
                                        </p:tav>
                                        <p:tav tm="100000">
                                          <p:val>
                                            <p:strVal val="#ppt_y"/>
                                          </p:val>
                                        </p:tav>
                                      </p:tavLst>
                                    </p:anim>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strVal val="#ppt_h"/>
                                          </p:val>
                                        </p:tav>
                                        <p:tav tm="100000">
                                          <p:val>
                                            <p:strVal val="#ppt_h"/>
                                          </p:val>
                                        </p:tav>
                                      </p:tavLst>
                                    </p:anim>
                                  </p:childTnLst>
                                </p:cTn>
                              </p:par>
                              <p:par>
                                <p:cTn id="29" presetID="3" presetClass="exit" presetSubtype="10" fill="hold" nodeType="withEffect">
                                  <p:stCondLst>
                                    <p:cond delay="150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nodeType="withEffect">
                                  <p:stCondLst>
                                    <p:cond delay="150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ntr" presetSubtype="5" fill="hold" nodeType="withEffect">
                                  <p:stCondLst>
                                    <p:cond delay="15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3000"/>
                                        <p:tgtEl>
                                          <p:spTgt spid="6"/>
                                        </p:tgtEl>
                                      </p:cBhvr>
                                    </p:animEffect>
                                  </p:childTnLst>
                                </p:cTn>
                              </p:par>
                              <p:par>
                                <p:cTn id="38" presetID="3" presetClass="entr" presetSubtype="5" fill="hold" nodeType="withEffect">
                                  <p:stCondLst>
                                    <p:cond delay="1500"/>
                                  </p:stCondLst>
                                  <p:childTnLst>
                                    <p:set>
                                      <p:cBhvr>
                                        <p:cTn id="39" dur="1" fill="hold">
                                          <p:stCondLst>
                                            <p:cond delay="0"/>
                                          </p:stCondLst>
                                        </p:cTn>
                                        <p:tgtEl>
                                          <p:spTgt spid="7"/>
                                        </p:tgtEl>
                                        <p:attrNameLst>
                                          <p:attrName>style.visibility</p:attrName>
                                        </p:attrNameLst>
                                      </p:cBhvr>
                                      <p:to>
                                        <p:strVal val="visible"/>
                                      </p:to>
                                    </p:set>
                                    <p:animEffect transition="in" filter="blinds(vertical)">
                                      <p:cBhvr>
                                        <p:cTn id="4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6" name="5 Imagen" descr="Fire_Artists_onstage_at_Cirque_du_Soleil_Zaia_show_-_Dan_Miethke_center.jpg"/>
          <p:cNvPicPr>
            <a:picLocks noChangeAspect="1"/>
          </p:cNvPicPr>
          <p:nvPr/>
        </p:nvPicPr>
        <p:blipFill>
          <a:blip r:embed="rId2"/>
          <a:stretch>
            <a:fillRect/>
          </a:stretch>
        </p:blipFill>
        <p:spPr>
          <a:xfrm>
            <a:off x="0" y="6691"/>
            <a:ext cx="9144000" cy="6851309"/>
          </a:xfrm>
          <a:prstGeom prst="rect">
            <a:avLst/>
          </a:prstGeom>
        </p:spPr>
      </p:pic>
      <p:pic>
        <p:nvPicPr>
          <p:cNvPr id="7" name="6 Imagen" descr="Fire_Artists_onstage_at_Cirque_du_Soleil_Zaia_show_-_Dan_Miethke_center.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3000"/>
                                        <p:tgtEl>
                                          <p:spTgt spid="6"/>
                                        </p:tgtEl>
                                      </p:cBhvr>
                                    </p:animEffect>
                                  </p:childTnLst>
                                </p:cTn>
                              </p:par>
                              <p:par>
                                <p:cTn id="16" presetID="18"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downLeft)">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7" name="6 Imagen" descr="kala_crossed-wheel_0179.jpg"/>
          <p:cNvPicPr>
            <a:picLocks noChangeAspect="1"/>
          </p:cNvPicPr>
          <p:nvPr/>
        </p:nvPicPr>
        <p:blipFill>
          <a:blip r:embed="rId2"/>
          <a:stretch>
            <a:fillRect/>
          </a:stretch>
        </p:blipFill>
        <p:spPr>
          <a:xfrm>
            <a:off x="-17859" y="0"/>
            <a:ext cx="9161859" cy="6858000"/>
          </a:xfrm>
          <a:prstGeom prst="rect">
            <a:avLst/>
          </a:prstGeom>
        </p:spPr>
      </p:pic>
      <p:pic>
        <p:nvPicPr>
          <p:cNvPr id="6" name="5 Imagen" descr="kala_crossed-wheel_0179.jpg"/>
          <p:cNvPicPr>
            <a:picLocks noChangeAspect="1"/>
          </p:cNvPicPr>
          <p:nvPr/>
        </p:nvPicPr>
        <p:blipFill>
          <a:blip r:embed="rId2"/>
          <a:stretch>
            <a:fillRect/>
          </a:stretch>
        </p:blipFill>
        <p:spPr>
          <a:xfrm>
            <a:off x="-17859" y="0"/>
            <a:ext cx="916185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edge">
                                      <p:cBhvr>
                                        <p:cTn id="18" dur="3000"/>
                                        <p:tgtEl>
                                          <p:spTgt spid="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randombar(horizontal)">
                                      <p:cBhvr>
                                        <p:cTn id="21" dur="5000"/>
                                        <p:tgtEl>
                                          <p:spTgt spid="5">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4" dur="5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KoozaCirqueduSoleil.jpg"/>
          <p:cNvPicPr>
            <a:picLocks noChangeAspect="1"/>
          </p:cNvPicPr>
          <p:nvPr/>
        </p:nvPicPr>
        <p:blipFill>
          <a:blip r:embed="rId2"/>
          <a:stretch>
            <a:fillRect/>
          </a:stretch>
        </p:blipFill>
        <p:spPr>
          <a:xfrm>
            <a:off x="0" y="13368"/>
            <a:ext cx="9144000" cy="6844632"/>
          </a:xfrm>
          <a:prstGeom prst="rect">
            <a:avLst/>
          </a:prstGeom>
        </p:spPr>
      </p:pic>
      <p:pic>
        <p:nvPicPr>
          <p:cNvPr id="7" name="6 Imagen" descr="KoozaCirqueduSoleil.jpg"/>
          <p:cNvPicPr>
            <a:picLocks noChangeAspect="1"/>
          </p:cNvPicPr>
          <p:nvPr/>
        </p:nvPicPr>
        <p:blipFill>
          <a:blip r:embed="rId2"/>
          <a:stretch>
            <a:fillRect/>
          </a:stretch>
        </p:blipFill>
        <p:spPr>
          <a:xfrm>
            <a:off x="0" y="13368"/>
            <a:ext cx="9144000" cy="6844632"/>
          </a:xfrm>
          <a:prstGeom prst="rect">
            <a:avLst/>
          </a:prstGeom>
        </p:spPr>
      </p:pic>
      <p:pic>
        <p:nvPicPr>
          <p:cNvPr id="8" name="7 Imagen" descr="Logo-Cirque-du-Soleil.gif"/>
          <p:cNvPicPr>
            <a:picLocks noChangeAspect="1"/>
          </p:cNvPicPr>
          <p:nvPr/>
        </p:nvPicPr>
        <p:blipFill>
          <a:blip r:embed="rId3"/>
          <a:stretch>
            <a:fillRect/>
          </a:stretch>
        </p:blipFill>
        <p:spPr>
          <a:xfrm>
            <a:off x="4429124" y="571480"/>
            <a:ext cx="4214842" cy="273163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p:val>
                                            <p:strVal val="4/3*#ppt_w"/>
                                          </p:val>
                                        </p:tav>
                                        <p:tav tm="100000">
                                          <p:val>
                                            <p:strVal val="#ppt_w"/>
                                          </p:val>
                                        </p:tav>
                                      </p:tavLst>
                                    </p:anim>
                                    <p:anim calcmode="lin" valueType="num">
                                      <p:cBhvr>
                                        <p:cTn id="12" dur="5000" fill="hold"/>
                                        <p:tgtEl>
                                          <p:spTgt spid="7"/>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ox(out)">
                                      <p:cBhvr>
                                        <p:cTn id="15" dur="3000"/>
                                        <p:tgtEl>
                                          <p:spTgt spid="7"/>
                                        </p:tgtEl>
                                      </p:cBhvr>
                                    </p:animEffect>
                                  </p:childTnLst>
                                </p:cTn>
                              </p:par>
                              <p:par>
                                <p:cTn id="16" presetID="8"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out)">
                                      <p:cBhvr>
                                        <p:cTn id="18" dur="5000"/>
                                        <p:tgtEl>
                                          <p:spTgt spid="6"/>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60000"/>
              <a:lumOff val="40000"/>
            </a:schemeClr>
          </a:solidFill>
        </p:spPr>
        <p:txBody>
          <a:bodyPr/>
          <a:lstStyle/>
          <a:p>
            <a:endParaRPr lang="es-ES" dirty="0"/>
          </a:p>
        </p:txBody>
      </p:sp>
      <p:pic>
        <p:nvPicPr>
          <p:cNvPr id="6" name="5 Imagen" descr="kooza-cirque-du-soleil-5.jpeg"/>
          <p:cNvPicPr>
            <a:picLocks noChangeAspect="1"/>
          </p:cNvPicPr>
          <p:nvPr/>
        </p:nvPicPr>
        <p:blipFill>
          <a:blip r:embed="rId2"/>
          <a:stretch>
            <a:fillRect/>
          </a:stretch>
        </p:blipFill>
        <p:spPr>
          <a:xfrm>
            <a:off x="0" y="0"/>
            <a:ext cx="9144000" cy="6858000"/>
          </a:xfrm>
          <a:prstGeom prst="rect">
            <a:avLst/>
          </a:prstGeom>
        </p:spPr>
      </p:pic>
      <p:pic>
        <p:nvPicPr>
          <p:cNvPr id="7" name="6 Imagen" descr="kooza-cirque-du-soleil-5.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down)">
                                      <p:cBhvr>
                                        <p:cTn id="15" dur="3000"/>
                                        <p:tgtEl>
                                          <p:spTgt spid="6"/>
                                        </p:tgtEl>
                                      </p:cBhvr>
                                    </p:animEffect>
                                  </p:childTnLst>
                                </p:cTn>
                              </p:par>
                              <p:par>
                                <p:cTn id="16" presetID="5"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0033CC"/>
          </a:solidFill>
        </p:spPr>
        <p:txBody>
          <a:bodyPr/>
          <a:lstStyle/>
          <a:p>
            <a:endParaRPr lang="es-ES" dirty="0"/>
          </a:p>
        </p:txBody>
      </p:sp>
      <p:pic>
        <p:nvPicPr>
          <p:cNvPr id="6" name="5 Imagen" descr="tumblr_mk0iktRZ3v1s909gvo1_1280.jpg"/>
          <p:cNvPicPr>
            <a:picLocks noChangeAspect="1"/>
          </p:cNvPicPr>
          <p:nvPr/>
        </p:nvPicPr>
        <p:blipFill>
          <a:blip r:embed="rId2"/>
          <a:stretch>
            <a:fillRect/>
          </a:stretch>
        </p:blipFill>
        <p:spPr>
          <a:xfrm>
            <a:off x="0" y="0"/>
            <a:ext cx="9144000" cy="6858000"/>
          </a:xfrm>
          <a:prstGeom prst="rect">
            <a:avLst/>
          </a:prstGeom>
        </p:spPr>
      </p:pic>
      <p:pic>
        <p:nvPicPr>
          <p:cNvPr id="7" name="6 Imagen" descr="tumblr_mk0iktRZ3v1s909gvo1_128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out)">
                                      <p:cBhvr>
                                        <p:cTn id="15" dur="3000"/>
                                        <p:tgtEl>
                                          <p:spTgt spid="7"/>
                                        </p:tgtEl>
                                      </p:cBhvr>
                                    </p:animEffect>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p:spPr>
        <p:txBody>
          <a:bodyPr/>
          <a:lstStyle/>
          <a:p>
            <a:endParaRPr lang="es-ES" dirty="0"/>
          </a:p>
        </p:txBody>
      </p:sp>
      <p:pic>
        <p:nvPicPr>
          <p:cNvPr id="6" name="5 Imagen" descr="nueva-pelicula-blu-ray-original-cirque-du-soleil-3d-1080p_MLV-F-3019940054_082012.jpg"/>
          <p:cNvPicPr>
            <a:picLocks noChangeAspect="1"/>
          </p:cNvPicPr>
          <p:nvPr/>
        </p:nvPicPr>
        <p:blipFill>
          <a:blip r:embed="rId2"/>
          <a:stretch>
            <a:fillRect/>
          </a:stretch>
        </p:blipFill>
        <p:spPr>
          <a:xfrm>
            <a:off x="17790" y="0"/>
            <a:ext cx="9126210" cy="6858000"/>
          </a:xfrm>
          <a:prstGeom prst="rect">
            <a:avLst/>
          </a:prstGeom>
        </p:spPr>
      </p:pic>
      <p:pic>
        <p:nvPicPr>
          <p:cNvPr id="7" name="6 Imagen" descr="nueva-pelicula-blu-ray-original-cirque-du-soleil-3d-1080p_MLV-F-3019940054_082012.jpg"/>
          <p:cNvPicPr>
            <a:picLocks noChangeAspect="1"/>
          </p:cNvPicPr>
          <p:nvPr/>
        </p:nvPicPr>
        <p:blipFill>
          <a:blip r:embed="rId2"/>
          <a:stretch>
            <a:fillRect/>
          </a:stretch>
        </p:blipFill>
        <p:spPr>
          <a:xfrm>
            <a:off x="0" y="0"/>
            <a:ext cx="9126210" cy="6858000"/>
          </a:xfrm>
          <a:prstGeom prst="rect">
            <a:avLst/>
          </a:prstGeom>
        </p:spPr>
      </p:pic>
      <p:pic>
        <p:nvPicPr>
          <p:cNvPr id="8" name="7 Imagen" descr="Logo-Cirque-du-Soleil.gif"/>
          <p:cNvPicPr>
            <a:picLocks noChangeAspect="1"/>
          </p:cNvPicPr>
          <p:nvPr/>
        </p:nvPicPr>
        <p:blipFill>
          <a:blip r:embed="rId3"/>
          <a:stretch>
            <a:fillRect/>
          </a:stretch>
        </p:blipFill>
        <p:spPr>
          <a:xfrm>
            <a:off x="4429124" y="571480"/>
            <a:ext cx="4214842" cy="273163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ox(out)">
                                      <p:cBhvr>
                                        <p:cTn id="15" dur="3000"/>
                                        <p:tgtEl>
                                          <p:spTgt spid="7"/>
                                        </p:tgtEl>
                                      </p:cBhvr>
                                    </p:animEffect>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6" name="5 Imagen" descr="o-CIRQUE-SOLEIL-facebook.jpg"/>
          <p:cNvPicPr>
            <a:picLocks noChangeAspect="1"/>
          </p:cNvPicPr>
          <p:nvPr/>
        </p:nvPicPr>
        <p:blipFill>
          <a:blip r:embed="rId2"/>
          <a:stretch>
            <a:fillRect/>
          </a:stretch>
        </p:blipFill>
        <p:spPr>
          <a:xfrm>
            <a:off x="0" y="0"/>
            <a:ext cx="9144000" cy="6858000"/>
          </a:xfrm>
          <a:prstGeom prst="rect">
            <a:avLst/>
          </a:prstGeom>
        </p:spPr>
      </p:pic>
      <p:pic>
        <p:nvPicPr>
          <p:cNvPr id="7" name="6 Imagen" descr="o-CIRQUE-SOLEIL-facebook.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outHorizontal)">
                                      <p:cBhvr>
                                        <p:cTn id="15" dur="3000"/>
                                        <p:tgtEl>
                                          <p:spTgt spid="7"/>
                                        </p:tgtEl>
                                      </p:cBhvr>
                                    </p:animEffect>
                                  </p:childTnLst>
                                </p:cTn>
                              </p:par>
                              <p:par>
                                <p:cTn id="16" presetID="6"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out)">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ovo.jpg"/>
          <p:cNvPicPr>
            <a:picLocks noChangeAspect="1"/>
          </p:cNvPicPr>
          <p:nvPr/>
        </p:nvPicPr>
        <p:blipFill>
          <a:blip r:embed="rId2"/>
          <a:stretch>
            <a:fillRect/>
          </a:stretch>
        </p:blipFill>
        <p:spPr>
          <a:xfrm>
            <a:off x="11891" y="0"/>
            <a:ext cx="9132109" cy="6858000"/>
          </a:xfrm>
          <a:prstGeom prst="rect">
            <a:avLst/>
          </a:prstGeom>
        </p:spPr>
      </p:pic>
      <p:pic>
        <p:nvPicPr>
          <p:cNvPr id="7" name="6 Imagen" descr="ovo.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out)">
                                      <p:cBhvr>
                                        <p:cTn id="15" dur="3000"/>
                                        <p:tgtEl>
                                          <p:spTgt spid="7"/>
                                        </p:tgtEl>
                                      </p:cBhvr>
                                    </p:animEffect>
                                  </p:childTnLst>
                                </p:cTn>
                              </p:par>
                              <p:par>
                                <p:cTn id="16" presetID="21"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2)">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6" name="5 Imagen" descr="Zarkana_Characters001_10x7.jpg"/>
          <p:cNvPicPr>
            <a:picLocks noChangeAspect="1"/>
          </p:cNvPicPr>
          <p:nvPr/>
        </p:nvPicPr>
        <p:blipFill>
          <a:blip r:embed="rId2"/>
          <a:stretch>
            <a:fillRect/>
          </a:stretch>
        </p:blipFill>
        <p:spPr>
          <a:xfrm>
            <a:off x="0" y="0"/>
            <a:ext cx="9144000" cy="6858000"/>
          </a:xfrm>
          <a:prstGeom prst="rect">
            <a:avLst/>
          </a:prstGeom>
        </p:spPr>
      </p:pic>
      <p:pic>
        <p:nvPicPr>
          <p:cNvPr id="7" name="6 Imagen" descr="Zarkana_Characters001_10x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3000"/>
                                        <p:tgtEl>
                                          <p:spTgt spid="7"/>
                                        </p:tgtEl>
                                      </p:cBhvr>
                                    </p:animEffect>
                                  </p:childTnLst>
                                </p:cTn>
                              </p:par>
                              <p:par>
                                <p:cTn id="16" presetID="16" presetClass="entr" presetSubtype="37"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Vertical)">
                                      <p:cBhvr>
                                        <p:cTn id="18" dur="3000"/>
                                        <p:tgtEl>
                                          <p:spTgt spid="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blinds(horizontal)">
                                      <p:cBhvr>
                                        <p:cTn id="21" dur="3000"/>
                                        <p:tgtEl>
                                          <p:spTgt spid="5">
                                            <p:bg/>
                                          </p:spTgt>
                                        </p:tgtEl>
                                      </p:cBhvr>
                                    </p:animEffect>
                                  </p:childTnLst>
                                </p:cTn>
                              </p:par>
                              <p:par>
                                <p:cTn id="22" presetID="3" presetClass="entr" presetSubtype="10" fill="hold" grpId="0" nodeType="withEffect" nodePh="1">
                                  <p:stCondLst>
                                    <p:cond delay="0"/>
                                  </p:stCondLst>
                                  <p:endCondLst>
                                    <p:cond evt="begin" delay="0">
                                      <p:tn val="22"/>
                                    </p:cond>
                                  </p:end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blinds(horizontal)">
                                      <p:cBhvr>
                                        <p:cTn id="2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1">
              <a:lumMod val="60000"/>
              <a:lumOff val="40000"/>
            </a:schemeClr>
          </a:solidFill>
        </p:spPr>
        <p:txBody>
          <a:bodyPr/>
          <a:lstStyle/>
          <a:p>
            <a:endParaRPr lang="es-ES" dirty="0"/>
          </a:p>
        </p:txBody>
      </p:sp>
      <p:pic>
        <p:nvPicPr>
          <p:cNvPr id="7" name="6 Imagen" descr="r-1024-768-cirk-alegriia.jpg"/>
          <p:cNvPicPr>
            <a:picLocks noChangeAspect="1"/>
          </p:cNvPicPr>
          <p:nvPr/>
        </p:nvPicPr>
        <p:blipFill>
          <a:blip r:embed="rId2"/>
          <a:stretch>
            <a:fillRect/>
          </a:stretch>
        </p:blipFill>
        <p:spPr>
          <a:xfrm>
            <a:off x="0" y="0"/>
            <a:ext cx="9144000" cy="6858000"/>
          </a:xfrm>
          <a:prstGeom prst="rect">
            <a:avLst/>
          </a:prstGeom>
        </p:spPr>
      </p:pic>
      <p:pic>
        <p:nvPicPr>
          <p:cNvPr id="6" name="5 Imagen" descr="r-1024-768-cirk-alegri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vertical)">
                                      <p:cBhvr>
                                        <p:cTn id="15" dur="3000"/>
                                        <p:tgtEl>
                                          <p:spTgt spid="7"/>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307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7"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ppt_w</p:attrName>
                                        </p:attrNameLst>
                                      </p:cBhvr>
                                      <p:tavLst>
                                        <p:tav tm="0">
                                          <p:val>
                                            <p:strVal val="4/3*#ppt_w"/>
                                          </p:val>
                                        </p:tav>
                                        <p:tav tm="100000">
                                          <p:val>
                                            <p:strVal val="#ppt_w"/>
                                          </p:val>
                                        </p:tav>
                                      </p:tavLst>
                                    </p:anim>
                                    <p:anim calcmode="lin" valueType="num">
                                      <p:cBhvr>
                                        <p:cTn id="8" dur="3000" fill="hold"/>
                                        <p:tgtEl>
                                          <p:spTgt spid="307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3"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out)">
                                      <p:cBhvr>
                                        <p:cTn id="15" dur="3000"/>
                                        <p:tgtEl>
                                          <p:spTgt spid="7"/>
                                        </p:tgtEl>
                                      </p:cBhvr>
                                    </p:animEffect>
                                  </p:childTnLst>
                                </p:cTn>
                              </p:par>
                              <p:par>
                                <p:cTn id="16" presetID="4" presetClass="entr" presetSubtype="16" fill="hold" nodeType="with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box(in)">
                                      <p:cBhvr>
                                        <p:cTn id="18" dur="3000"/>
                                        <p:tgtEl>
                                          <p:spTgt spid="3074"/>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randombar(vertical)">
                                      <p:cBhvr>
                                        <p:cTn id="21" dur="3000"/>
                                        <p:tgtEl>
                                          <p:spTgt spid="5">
                                            <p:bg/>
                                          </p:spTgt>
                                        </p:tgtEl>
                                      </p:cBhvr>
                                    </p:animEffect>
                                  </p:childTnLst>
                                </p:cTn>
                              </p:par>
                              <p:par>
                                <p:cTn id="22" presetID="14" presetClass="entr" presetSubtype="5" fill="hold" grpId="0" nodeType="withEffect" nodePh="1">
                                  <p:stCondLst>
                                    <p:cond delay="0"/>
                                  </p:stCondLst>
                                  <p:endCondLst>
                                    <p:cond evt="begin" delay="0">
                                      <p:tn val="22"/>
                                    </p:cond>
                                  </p:end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randombar(vertical)">
                                      <p:cBhvr>
                                        <p:cTn id="2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accent1">
              <a:lumMod val="75000"/>
            </a:schemeClr>
          </a:solidFill>
        </p:spPr>
        <p:txBody>
          <a:bodyPr/>
          <a:lstStyle/>
          <a:p>
            <a:endParaRPr lang="es-ES" dirty="0"/>
          </a:p>
        </p:txBody>
      </p:sp>
      <p:pic>
        <p:nvPicPr>
          <p:cNvPr id="6" name="5 Imagen" descr="shana.jpg"/>
          <p:cNvPicPr>
            <a:picLocks noChangeAspect="1"/>
          </p:cNvPicPr>
          <p:nvPr/>
        </p:nvPicPr>
        <p:blipFill>
          <a:blip r:embed="rId2"/>
          <a:stretch>
            <a:fillRect/>
          </a:stretch>
        </p:blipFill>
        <p:spPr>
          <a:xfrm>
            <a:off x="23751" y="0"/>
            <a:ext cx="9120249" cy="6858000"/>
          </a:xfrm>
          <a:prstGeom prst="rect">
            <a:avLst/>
          </a:prstGeom>
        </p:spPr>
      </p:pic>
      <p:pic>
        <p:nvPicPr>
          <p:cNvPr id="7" name="6 Imagen" descr="shana.jpg"/>
          <p:cNvPicPr>
            <a:picLocks noChangeAspect="1"/>
          </p:cNvPicPr>
          <p:nvPr/>
        </p:nvPicPr>
        <p:blipFill>
          <a:blip r:embed="rId2"/>
          <a:stretch>
            <a:fillRect/>
          </a:stretch>
        </p:blipFill>
        <p:spPr>
          <a:xfrm>
            <a:off x="23751" y="0"/>
            <a:ext cx="912024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Left)">
                                      <p:cBhvr>
                                        <p:cTn id="15" dur="3000"/>
                                        <p:tgtEl>
                                          <p:spTgt spid="6"/>
                                        </p:tgtEl>
                                      </p:cBhvr>
                                    </p:animEffect>
                                  </p:childTnLst>
                                </p:cTn>
                              </p:par>
                              <p:par>
                                <p:cTn id="16" presetID="18" presetClass="entr" presetSubtype="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downRight)">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tx1">
              <a:lumMod val="85000"/>
            </a:schemeClr>
          </a:solidFill>
        </p:spPr>
        <p:txBody>
          <a:bodyPr/>
          <a:lstStyle/>
          <a:p>
            <a:endParaRPr lang="es-ES" dirty="0"/>
          </a:p>
        </p:txBody>
      </p:sp>
      <p:pic>
        <p:nvPicPr>
          <p:cNvPr id="4098"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strVal val="4/3*#ppt_w"/>
                                          </p:val>
                                        </p:tav>
                                        <p:tav tm="100000">
                                          <p:val>
                                            <p:strVal val="#ppt_w"/>
                                          </p:val>
                                        </p:tav>
                                      </p:tavLst>
                                    </p:anim>
                                    <p:anim calcmode="lin" valueType="num">
                                      <p:cBhvr>
                                        <p:cTn id="8" dur="3000" fill="hold"/>
                                        <p:tgtEl>
                                          <p:spTgt spid="4098"/>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1"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8)">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4098"/>
                                        </p:tgtEl>
                                        <p:attrNameLst>
                                          <p:attrName>style.visibility</p:attrName>
                                        </p:attrNameLst>
                                      </p:cBhvr>
                                      <p:to>
                                        <p:strVal val="visible"/>
                                      </p:to>
                                    </p:set>
                                    <p:animEffect transition="in" filter="barn(outVertical)">
                                      <p:cBhvr>
                                        <p:cTn id="18" dur="3000"/>
                                        <p:tgtEl>
                                          <p:spTgt spid="4098"/>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5">
                                            <p:bg/>
                                          </p:spTgt>
                                        </p:tgtEl>
                                        <p:attrNameLst>
                                          <p:attrName>style.visibility</p:attrName>
                                        </p:attrNameLst>
                                      </p:cBhvr>
                                      <p:to>
                                        <p:strVal val="visible"/>
                                      </p:to>
                                    </p:set>
                                    <p:animEffect transition="in" filter="randombar(horizontal)">
                                      <p:cBhvr>
                                        <p:cTn id="21" dur="3000"/>
                                        <p:tgtEl>
                                          <p:spTgt spid="5">
                                            <p:bg/>
                                          </p:spTgt>
                                        </p:tgtEl>
                                      </p:cBhvr>
                                    </p:animEffect>
                                  </p:childTnLst>
                                </p:cTn>
                              </p:par>
                              <p:par>
                                <p:cTn id="22" presetID="14" presetClass="entr" presetSubtype="10" fill="hold" grpId="0" nodeType="withEffect" nodePh="1">
                                  <p:stCondLst>
                                    <p:cond delay="0"/>
                                  </p:stCondLst>
                                  <p:endCondLst>
                                    <p:cond evt="begin" delay="0">
                                      <p:tn val="22"/>
                                    </p:cond>
                                  </p:end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tx2">
              <a:lumMod val="75000"/>
            </a:schemeClr>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strVal val="4/3*#ppt_w"/>
                                          </p:val>
                                        </p:tav>
                                        <p:tav tm="100000">
                                          <p:val>
                                            <p:strVal val="#ppt_w"/>
                                          </p:val>
                                        </p:tav>
                                      </p:tavLst>
                                    </p:anim>
                                    <p:anim calcmode="lin" valueType="num">
                                      <p:cBhvr>
                                        <p:cTn id="8" dur="3000" fill="hold"/>
                                        <p:tgtEl>
                                          <p:spTgt spid="102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6" presetClass="entr" presetSubtype="32"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circle(out)">
                                      <p:cBhvr>
                                        <p:cTn id="18"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0" y="0"/>
            <a:ext cx="9144000" cy="6858000"/>
          </a:xfrm>
        </p:spPr>
        <p:txBody>
          <a:bodyPr/>
          <a:lstStyle/>
          <a:p>
            <a:endParaRPr lang="es-ES" dirty="0"/>
          </a:p>
        </p:txBody>
      </p:sp>
      <p:sp>
        <p:nvSpPr>
          <p:cNvPr id="5" name="4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1"/>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13" name="12 Rectángulo"/>
          <p:cNvSpPr/>
          <p:nvPr/>
        </p:nvSpPr>
        <p:spPr>
          <a:xfrm flipH="1">
            <a:off x="214282" y="357166"/>
            <a:ext cx="428628" cy="614366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8501090" y="428604"/>
            <a:ext cx="428628" cy="607223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flipH="1">
            <a:off x="4500546" y="-4214826"/>
            <a:ext cx="428628" cy="885828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334839" y="2048839"/>
            <a:ext cx="474322" cy="914400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Picture 2" descr="Rendered Image"/>
          <p:cNvPicPr>
            <a:picLocks noChangeAspect="1" noChangeArrowheads="1"/>
          </p:cNvPicPr>
          <p:nvPr/>
        </p:nvPicPr>
        <p:blipFill>
          <a:blip r:embed="rId4">
            <a:lum contrast="40000"/>
          </a:blip>
          <a:srcRect/>
          <a:stretch>
            <a:fillRect/>
          </a:stretch>
        </p:blipFill>
        <p:spPr bwMode="auto">
          <a:xfrm rot="20383412">
            <a:off x="1028649" y="4690608"/>
            <a:ext cx="2167517" cy="1376906"/>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IRQUE DU SOLEIL-CIRCO SOLEIL-">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CIRQUE DU SOLEIL-CIRCO SOLEIL-</Template>
  <TotalTime>0</TotalTime>
  <Words>186</Words>
  <Application>Microsoft Office PowerPoint</Application>
  <PresentationFormat>Presentación en pantalla (4:3)</PresentationFormat>
  <Paragraphs>33</Paragraphs>
  <Slides>67</Slides>
  <Notes>0</Notes>
  <HiddenSlides>0</HiddenSlides>
  <MMClips>1</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CIRQUE DU SOLEIL-CIRCO SOLEIL-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2014-01-24T23:39:29Z</dcterms:created>
  <dcterms:modified xsi:type="dcterms:W3CDTF">2014-01-25T00:43:44Z</dcterms:modified>
</cp:coreProperties>
</file>