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285" r:id="rId3"/>
    <p:sldId id="284" r:id="rId4"/>
    <p:sldId id="256" r:id="rId5"/>
    <p:sldId id="259" r:id="rId6"/>
    <p:sldId id="275" r:id="rId7"/>
    <p:sldId id="274" r:id="rId8"/>
    <p:sldId id="271" r:id="rId9"/>
    <p:sldId id="270" r:id="rId10"/>
    <p:sldId id="269" r:id="rId11"/>
    <p:sldId id="268" r:id="rId12"/>
    <p:sldId id="267" r:id="rId13"/>
    <p:sldId id="264" r:id="rId14"/>
    <p:sldId id="262" r:id="rId15"/>
    <p:sldId id="261" r:id="rId16"/>
    <p:sldId id="260" r:id="rId17"/>
    <p:sldId id="257" r:id="rId18"/>
    <p:sldId id="276" r:id="rId19"/>
    <p:sldId id="277" r:id="rId20"/>
    <p:sldId id="278" r:id="rId21"/>
    <p:sldId id="283" r:id="rId22"/>
    <p:sldId id="280" r:id="rId23"/>
    <p:sldId id="266" r:id="rId24"/>
    <p:sldId id="281" r:id="rId25"/>
    <p:sldId id="286"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P0ZjTsl8qa5Dqhgj4cBtQ" hashData="AZdfU52VnLl7svoWWo9dg0r6Ao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9800"/>
    <a:srgbClr val="663300"/>
    <a:srgbClr val="542804"/>
    <a:srgbClr val="571D3A"/>
    <a:srgbClr val="764F00"/>
    <a:srgbClr val="996600"/>
    <a:srgbClr val="FF5050"/>
    <a:srgbClr val="FF3399"/>
    <a:srgbClr val="FF0066"/>
    <a:srgbClr val="BD3D9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5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C1552A7-0C98-48A3-AF6B-D887AB45D8DD}" type="datetimeFigureOut">
              <a:rPr lang="es-ES" smtClean="0"/>
              <a:pPr/>
              <a:t>14/09/2014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486C3F-2195-4856-953D-9A2B4739128C}" type="slidenum">
              <a:rPr lang="es-ES" smtClean="0"/>
              <a:pPr/>
              <a:t>‹Nº›</a:t>
            </a:fld>
            <a:endParaRPr lang="es-ES"/>
          </a:p>
        </p:txBody>
      </p:sp>
    </p:spTree>
  </p:cSld>
  <p:clrMapOvr>
    <a:masterClrMapping/>
  </p:clrMapOvr>
  <p:transition advClick="0"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5283768-9D8D-4E89-B392-2F98D70718F6}" type="slidenum">
              <a:rPr lang="es-ES_tradnl"/>
              <a:pPr/>
              <a:t>‹Nº›</a:t>
            </a:fld>
            <a:endParaRPr lang="es-ES_tradnl"/>
          </a:p>
        </p:txBody>
      </p:sp>
    </p:spTree>
  </p:cSld>
  <p:clrMapOvr>
    <a:masterClrMapping/>
  </p:clrMapOvr>
  <p:transition advClick="0"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1552A7-0C98-48A3-AF6B-D887AB45D8DD}" type="datetimeFigureOut">
              <a:rPr lang="es-ES" smtClean="0"/>
              <a:pPr/>
              <a:t>14/09/2014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486C3F-2195-4856-953D-9A2B4739128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81088DB-C412-4A77-9F6E-808DE33315B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advClick="0"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gif"/><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gif"/><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7.png"/><Relationship Id="rId7" Type="http://schemas.openxmlformats.org/officeDocument/2006/relationships/image" Target="../media/image2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cinemagraph_adictamente.blogspot.com (10).gif"/>
          <p:cNvPicPr>
            <a:picLocks noChangeAspect="1"/>
          </p:cNvPicPr>
          <p:nvPr/>
        </p:nvPicPr>
        <p:blipFill>
          <a:blip r:embed="rId3"/>
          <a:stretch>
            <a:fillRect/>
          </a:stretch>
        </p:blipFill>
        <p:spPr>
          <a:xfrm>
            <a:off x="0" y="0"/>
            <a:ext cx="9144000" cy="6858000"/>
          </a:xfrm>
          <a:prstGeom prst="rect">
            <a:avLst/>
          </a:prstGeom>
        </p:spPr>
      </p:pic>
      <p:sp>
        <p:nvSpPr>
          <p:cNvPr id="7" name="6 Rectángulo"/>
          <p:cNvSpPr/>
          <p:nvPr/>
        </p:nvSpPr>
        <p:spPr>
          <a:xfrm>
            <a:off x="1714480" y="4286256"/>
            <a:ext cx="6394699" cy="1323439"/>
          </a:xfrm>
          <a:prstGeom prst="rect">
            <a:avLst/>
          </a:prstGeom>
        </p:spPr>
        <p:txBody>
          <a:bodyPr wrap="none">
            <a:spAutoFit/>
            <a:scene3d>
              <a:camera prst="orthographicFront"/>
              <a:lightRig rig="chilly" dir="tl"/>
            </a:scene3d>
            <a:sp3d extrusionH="57150" contourW="12700" prstMaterial="softEdge">
              <a:bevelT w="215900" h="25400" prst="softRound"/>
              <a:contourClr>
                <a:schemeClr val="accent6">
                  <a:shade val="73000"/>
                </a:schemeClr>
              </a:contourClr>
            </a:sp3d>
          </a:bodyPr>
          <a:lstStyle/>
          <a:p>
            <a:r>
              <a:rPr lang="es-ES" sz="8000" b="1" dirty="0" err="1" smtClean="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Cinemagraphs</a:t>
            </a:r>
            <a:endParaRPr lang="es-ES" sz="8000" b="1" dirty="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8" name="7 CuadroTexto"/>
          <p:cNvSpPr txBox="1"/>
          <p:nvPr/>
        </p:nvSpPr>
        <p:spPr>
          <a:xfrm>
            <a:off x="1500166" y="6000768"/>
            <a:ext cx="2778325" cy="523220"/>
          </a:xfrm>
          <a:prstGeom prst="rect">
            <a:avLst/>
          </a:prstGeom>
          <a:noFill/>
        </p:spPr>
        <p:txBody>
          <a:bodyPr wrap="none" rtlCol="0">
            <a:spAutoFit/>
          </a:bodyPr>
          <a:lstStyle/>
          <a:p>
            <a:r>
              <a:rPr lang="es-ES_tradnl"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gency FB" pitchFamily="34" charset="0"/>
              </a:rPr>
              <a:t>Tema Musical: </a:t>
            </a:r>
            <a:r>
              <a:rPr lang="en-US"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gency FB" pitchFamily="34" charset="0"/>
              </a:rPr>
              <a:t> When a man loves a woman</a:t>
            </a:r>
          </a:p>
          <a:p>
            <a:r>
              <a:rPr lang="en-US" sz="14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gency FB" pitchFamily="34" charset="0"/>
              </a:rPr>
              <a:t>Interpreta</a:t>
            </a:r>
            <a:r>
              <a:rPr lang="en-US" sz="1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gency FB" pitchFamily="34" charset="0"/>
              </a:rPr>
              <a:t> : Michael Bolton </a:t>
            </a:r>
            <a:endParaRPr lang="es-ES"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gency FB" pitchFamily="34" charset="0"/>
            </a:endParaRPr>
          </a:p>
        </p:txBody>
      </p:sp>
      <p:sp>
        <p:nvSpPr>
          <p:cNvPr id="9" name="8 CuadroTexto"/>
          <p:cNvSpPr txBox="1"/>
          <p:nvPr/>
        </p:nvSpPr>
        <p:spPr>
          <a:xfrm>
            <a:off x="6071108" y="6000768"/>
            <a:ext cx="2416046" cy="369332"/>
          </a:xfrm>
          <a:prstGeom prst="rect">
            <a:avLst/>
          </a:prstGeom>
          <a:noFill/>
        </p:spPr>
        <p:txBody>
          <a:bodyPr wrap="none" rtlCol="0">
            <a:spAutoFit/>
          </a:bodyPr>
          <a:lstStyle/>
          <a:p>
            <a:r>
              <a:rPr lang="es-ES_tradnl"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Pristina" pitchFamily="66" charset="0"/>
              </a:rPr>
              <a:t>Esta es una creación de Raquel</a:t>
            </a:r>
            <a:endParaRPr lang="es-E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Pristina" pitchFamily="66" charset="0"/>
            </a:endParaRPr>
          </a:p>
        </p:txBody>
      </p:sp>
    </p:spTree>
  </p:cSld>
  <p:clrMapOvr>
    <a:masterClrMapping/>
  </p:clrMapOvr>
  <p:transition advClick="0" advTm="18000">
    <p:sndAc>
      <p:stSnd loop="1">
        <p:snd r:embed="rId2" name="Michael Bolton -  When a man loves a wom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800" decel="100000"/>
                                        <p:tgtEl>
                                          <p:spTgt spid="7">
                                            <p:txEl>
                                              <p:pRg st="0" end="0"/>
                                            </p:txEl>
                                          </p:spTgt>
                                        </p:tgtEl>
                                      </p:cBhvr>
                                    </p:animEffect>
                                    <p:anim calcmode="lin" valueType="num">
                                      <p:cBhvr>
                                        <p:cTn id="8" dur="800" decel="100000" fill="hold"/>
                                        <p:tgtEl>
                                          <p:spTgt spid="7">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7">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7">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xEl>
                                              <p:pRg st="0" end="0"/>
                                            </p:txEl>
                                          </p:spTgt>
                                        </p:tgtEl>
                                        <p:attrNameLst>
                                          <p:attrName>ppt_y</p:attrName>
                                        </p:attrNameLst>
                                      </p:cBhvr>
                                      <p:tavLst>
                                        <p:tav tm="0">
                                          <p:val>
                                            <p:strVal val="#ppt_y+0.1"/>
                                          </p:val>
                                        </p:tav>
                                        <p:tav tm="100000">
                                          <p:val>
                                            <p:strVal val="#ppt_y"/>
                                          </p:val>
                                        </p:tav>
                                      </p:tavLst>
                                    </p:anim>
                                  </p:childTnLst>
                                </p:cTn>
                              </p:par>
                            </p:childTnLst>
                          </p:cTn>
                        </p:par>
                        <p:par>
                          <p:cTn id="13" fill="hold">
                            <p:stCondLst>
                              <p:cond delay="2100"/>
                            </p:stCondLst>
                            <p:childTnLst>
                              <p:par>
                                <p:cTn id="14" presetID="42" presetClass="entr" presetSubtype="0" fill="hold" nodeType="after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fade">
                                      <p:cBhvr>
                                        <p:cTn id="16" dur="2000"/>
                                        <p:tgtEl>
                                          <p:spTgt spid="8">
                                            <p:txEl>
                                              <p:pRg st="0" end="0"/>
                                            </p:txEl>
                                          </p:spTgt>
                                        </p:tgtEl>
                                      </p:cBhvr>
                                    </p:animEffect>
                                    <p:anim calcmode="lin" valueType="num">
                                      <p:cBhvr>
                                        <p:cTn id="17" dur="2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8" dur="2000" fill="hold"/>
                                        <p:tgtEl>
                                          <p:spTgt spid="8">
                                            <p:txEl>
                                              <p:pRg st="0" end="0"/>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2000"/>
                                        <p:tgtEl>
                                          <p:spTgt spid="8">
                                            <p:txEl>
                                              <p:pRg st="1" end="1"/>
                                            </p:txEl>
                                          </p:spTgt>
                                        </p:tgtEl>
                                      </p:cBhvr>
                                    </p:animEffect>
                                    <p:anim calcmode="lin" valueType="num">
                                      <p:cBhvr>
                                        <p:cTn id="22" dur="2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3" dur="2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par>
                          <p:cTn id="24" fill="hold">
                            <p:stCondLst>
                              <p:cond delay="4100"/>
                            </p:stCondLst>
                            <p:childTnLst>
                              <p:par>
                                <p:cTn id="25" presetID="31" presetClass="entr" presetSubtype="0" fill="hold" nodeType="afterEffect">
                                  <p:stCondLst>
                                    <p:cond delay="0"/>
                                  </p:stCondLst>
                                  <p:iterate type="lt">
                                    <p:tmPct val="5000"/>
                                  </p:iterate>
                                  <p:childTnLst>
                                    <p:set>
                                      <p:cBhvr>
                                        <p:cTn id="26" dur="1" fill="hold">
                                          <p:stCondLst>
                                            <p:cond delay="0"/>
                                          </p:stCondLst>
                                        </p:cTn>
                                        <p:tgtEl>
                                          <p:spTgt spid="9">
                                            <p:txEl>
                                              <p:pRg st="0" end="0"/>
                                            </p:txEl>
                                          </p:spTgt>
                                        </p:tgtEl>
                                        <p:attrNameLst>
                                          <p:attrName>style.visibility</p:attrName>
                                        </p:attrNameLst>
                                      </p:cBhvr>
                                      <p:to>
                                        <p:strVal val="visible"/>
                                      </p:to>
                                    </p:set>
                                    <p:anim calcmode="lin" valueType="num">
                                      <p:cBhvr>
                                        <p:cTn id="27" dur="2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8" dur="2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29" dur="2000" fill="hold"/>
                                        <p:tgtEl>
                                          <p:spTgt spid="9">
                                            <p:txEl>
                                              <p:pRg st="0" end="0"/>
                                            </p:txEl>
                                          </p:spTgt>
                                        </p:tgtEl>
                                        <p:attrNameLst>
                                          <p:attrName>style.rotation</p:attrName>
                                        </p:attrNameLst>
                                      </p:cBhvr>
                                      <p:tavLst>
                                        <p:tav tm="0">
                                          <p:val>
                                            <p:fltVal val="90"/>
                                          </p:val>
                                        </p:tav>
                                        <p:tav tm="100000">
                                          <p:val>
                                            <p:fltVal val="0"/>
                                          </p:val>
                                        </p:tav>
                                      </p:tavLst>
                                    </p:anim>
                                    <p:animEffect transition="in" filter="fade">
                                      <p:cBhvr>
                                        <p:cTn id="30"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solidFill>
              <a:srgbClr val="BD3D98"/>
            </a:solidFill>
          </a:ln>
        </p:spPr>
        <p:txBody>
          <a:bodyPr/>
          <a:lstStyle/>
          <a:p>
            <a:endParaRPr lang="es-ES" dirty="0"/>
          </a:p>
        </p:txBody>
      </p:sp>
      <p:sp>
        <p:nvSpPr>
          <p:cNvPr id="4" name="3 Rectángulo"/>
          <p:cNvSpPr/>
          <p:nvPr/>
        </p:nvSpPr>
        <p:spPr>
          <a:xfrm>
            <a:off x="357158" y="285728"/>
            <a:ext cx="8501122" cy="6215106"/>
          </a:xfrm>
          <a:prstGeom prst="rect">
            <a:avLst/>
          </a:prstGeom>
          <a:solidFill>
            <a:srgbClr val="571D3A"/>
          </a:solidFill>
          <a:ln>
            <a:noFill/>
          </a:ln>
          <a:scene3d>
            <a:camera prst="orthographicFront"/>
            <a:lightRig rig="threePt" dir="t"/>
          </a:scene3d>
          <a:sp3d>
            <a:bevelT w="177800" h="1778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4758"/>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2214546" y="357166"/>
            <a:ext cx="4842992" cy="1015663"/>
          </a:xfrm>
          <a:prstGeom prst="rect">
            <a:avLst/>
          </a:prstGeom>
          <a:noFill/>
        </p:spPr>
        <p:txBody>
          <a:bodyPr wrap="none" rtlCol="0">
            <a:spAutoFit/>
            <a:scene3d>
              <a:camera prst="orthographicFront"/>
              <a:lightRig rig="contrasting" dir="t"/>
            </a:scene3d>
            <a:sp3d extrusionH="57150" prstMaterial="softEdge">
              <a:bevelT w="95250" h="50800" prst="softRound"/>
            </a:sp3d>
          </a:bodyPr>
          <a:lstStyle/>
          <a:p>
            <a:r>
              <a:rPr lang="es-ES" sz="6000" b="1" dirty="0" err="1" smtClean="0">
                <a:ln w="10541" cmpd="sng">
                  <a:solidFill>
                    <a:schemeClr val="tx1"/>
                  </a:solidFill>
                  <a:prstDash val="solid"/>
                </a:ln>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atin typeface="Forte" pitchFamily="66" charset="0"/>
              </a:rPr>
              <a:t>Cinemagraphs</a:t>
            </a:r>
            <a:endParaRPr lang="es-ES" sz="6000" b="1" dirty="0">
              <a:ln w="10541" cmpd="sng">
                <a:solidFill>
                  <a:schemeClr val="tx1"/>
                </a:solidFill>
                <a:prstDash val="solid"/>
              </a:ln>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tileRect r="-100000" b="-100000"/>
              </a:gradFill>
              <a:latin typeface="Forte" pitchFamily="66" charset="0"/>
            </a:endParaRPr>
          </a:p>
        </p:txBody>
      </p:sp>
      <p:sp>
        <p:nvSpPr>
          <p:cNvPr id="7" name="6 CuadroTexto"/>
          <p:cNvSpPr txBox="1"/>
          <p:nvPr/>
        </p:nvSpPr>
        <p:spPr>
          <a:xfrm>
            <a:off x="714348" y="1785926"/>
            <a:ext cx="7572427" cy="4524315"/>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Monotype Corsiva" pitchFamily="66" charset="0"/>
              </a:rPr>
              <a:t>Los </a:t>
            </a:r>
            <a:r>
              <a:rPr lang="es-ES" sz="2400" dirty="0" err="1" smtClean="0">
                <a:effectLst>
                  <a:outerShdw blurRad="38100" dist="38100" dir="2700000" algn="tl">
                    <a:srgbClr val="000000">
                      <a:alpha val="43137"/>
                    </a:srgbClr>
                  </a:outerShdw>
                </a:effectLst>
                <a:latin typeface="Monotype Corsiva" pitchFamily="66" charset="0"/>
              </a:rPr>
              <a:t>cinemagraphs</a:t>
            </a:r>
            <a:r>
              <a:rPr lang="es-ES" sz="2400" dirty="0" smtClean="0">
                <a:effectLst>
                  <a:outerShdw blurRad="38100" dist="38100" dir="2700000" algn="tl">
                    <a:srgbClr val="000000">
                      <a:alpha val="43137"/>
                    </a:srgbClr>
                  </a:outerShdw>
                </a:effectLst>
                <a:latin typeface="Monotype Corsiva" pitchFamily="66" charset="0"/>
              </a:rPr>
              <a:t> son una forma de agregar efectos  cinematográficos a una fotografía estática a través de herramientas básicas de edición de imágenes.</a:t>
            </a:r>
          </a:p>
          <a:p>
            <a:r>
              <a:rPr lang="es-ES" sz="2400" dirty="0" smtClean="0">
                <a:effectLst>
                  <a:outerShdw blurRad="38100" dist="38100" dir="2700000" algn="tl">
                    <a:srgbClr val="000000">
                      <a:alpha val="43137"/>
                    </a:srgbClr>
                  </a:outerShdw>
                </a:effectLst>
                <a:latin typeface="Monotype Corsiva" pitchFamily="66" charset="0"/>
              </a:rPr>
              <a:t>Estas piezas capturan escenas de la vida cotidiana, aunque también tienen aplicaciones en la fotografía publicitaria, de moda y de alimentos. Aunque la técnica de creación es bastante sencilla, su cualidad  radica en que reanima ciertas partes de la imagen, provocando que la foto entera se vuelva más realista, atractiva y, en ocasiones, hipnótica y reflexiva. Los </a:t>
            </a:r>
            <a:r>
              <a:rPr lang="es-ES" sz="2400" dirty="0" err="1" smtClean="0">
                <a:effectLst>
                  <a:outerShdw blurRad="38100" dist="38100" dir="2700000" algn="tl">
                    <a:srgbClr val="000000">
                      <a:alpha val="43137"/>
                    </a:srgbClr>
                  </a:outerShdw>
                </a:effectLst>
                <a:latin typeface="Monotype Corsiva" pitchFamily="66" charset="0"/>
              </a:rPr>
              <a:t>cinemagraphs</a:t>
            </a:r>
            <a:r>
              <a:rPr lang="es-ES" sz="2400" dirty="0" smtClean="0">
                <a:effectLst>
                  <a:outerShdw blurRad="38100" dist="38100" dir="2700000" algn="tl">
                    <a:srgbClr val="000000">
                      <a:alpha val="43137"/>
                    </a:srgbClr>
                  </a:outerShdw>
                </a:effectLst>
                <a:latin typeface="Monotype Corsiva" pitchFamily="66" charset="0"/>
              </a:rPr>
              <a:t>  funcionan como los </a:t>
            </a:r>
            <a:r>
              <a:rPr lang="es-ES" sz="2400" dirty="0" err="1" smtClean="0">
                <a:effectLst>
                  <a:outerShdw blurRad="38100" dist="38100" dir="2700000" algn="tl">
                    <a:srgbClr val="000000">
                      <a:alpha val="43137"/>
                    </a:srgbClr>
                  </a:outerShdw>
                </a:effectLst>
                <a:latin typeface="Monotype Corsiva" pitchFamily="66" charset="0"/>
              </a:rPr>
              <a:t>gifs</a:t>
            </a:r>
            <a:r>
              <a:rPr lang="es-ES" sz="2400" dirty="0" smtClean="0">
                <a:effectLst>
                  <a:outerShdw blurRad="38100" dist="38100" dir="2700000" algn="tl">
                    <a:srgbClr val="000000">
                      <a:alpha val="43137"/>
                    </a:srgbClr>
                  </a:outerShdw>
                </a:effectLst>
                <a:latin typeface="Monotype Corsiva" pitchFamily="66" charset="0"/>
              </a:rPr>
              <a:t> convencionales, salvo que sólo una porción de la fotografía continúa moviéndose en un ciclo  infinito, mientras que el resto de las cosas se mantienen congeladas. </a:t>
            </a:r>
            <a:endParaRPr lang="es-ES" sz="2400" dirty="0">
              <a:effectLst>
                <a:outerShdw blurRad="38100" dist="38100" dir="2700000" algn="tl">
                  <a:srgbClr val="000000">
                    <a:alpha val="43137"/>
                  </a:srgbClr>
                </a:outerShdw>
              </a:effectLst>
              <a:latin typeface="Monotype Corsiva" pitchFamily="66" charset="0"/>
            </a:endParaRPr>
          </a:p>
        </p:txBody>
      </p:sp>
      <p:sp>
        <p:nvSpPr>
          <p:cNvPr id="8" name="7 CuadroTexto"/>
          <p:cNvSpPr txBox="1"/>
          <p:nvPr/>
        </p:nvSpPr>
        <p:spPr>
          <a:xfrm>
            <a:off x="2857488" y="1357298"/>
            <a:ext cx="3538148" cy="738664"/>
          </a:xfrm>
          <a:prstGeom prst="rect">
            <a:avLst/>
          </a:prstGeom>
          <a:noFill/>
        </p:spPr>
        <p:txBody>
          <a:bodyPr wrap="none" rtlCol="0">
            <a:spAutoFit/>
          </a:bodyPr>
          <a:lstStyle/>
          <a:p>
            <a:r>
              <a:rPr lang="es-ES" sz="2400" dirty="0" smtClean="0">
                <a:effectLst>
                  <a:outerShdw blurRad="38100" dist="38100" dir="2700000" algn="tl">
                    <a:srgbClr val="000000">
                      <a:alpha val="43137"/>
                    </a:srgbClr>
                  </a:outerShdw>
                </a:effectLst>
                <a:latin typeface="Monotype Corsiva" pitchFamily="66" charset="0"/>
              </a:rPr>
              <a:t>Imágenes que vuelven a la vida</a:t>
            </a:r>
            <a:r>
              <a:rPr lang="es-ES" b="1" dirty="0" smtClean="0">
                <a:effectLst>
                  <a:outerShdw blurRad="38100" dist="38100" dir="2700000" algn="tl">
                    <a:srgbClr val="000000">
                      <a:alpha val="43137"/>
                    </a:srgbClr>
                  </a:outerShdw>
                </a:effectLst>
                <a:latin typeface="Harrington" pitchFamily="82" charset="0"/>
              </a:rPr>
              <a:t/>
            </a:r>
            <a:br>
              <a:rPr lang="es-ES" b="1" dirty="0" smtClean="0">
                <a:effectLst>
                  <a:outerShdw blurRad="38100" dist="38100" dir="2700000" algn="tl">
                    <a:srgbClr val="000000">
                      <a:alpha val="43137"/>
                    </a:srgbClr>
                  </a:outerShdw>
                </a:effectLst>
                <a:latin typeface="Harrington" pitchFamily="82" charset="0"/>
              </a:rPr>
            </a:br>
            <a:endParaRPr lang="es-ES" dirty="0"/>
          </a:p>
        </p:txBody>
      </p:sp>
    </p:spTree>
  </p:cSld>
  <p:clrMapOvr>
    <a:masterClrMapping/>
  </p:clrMapOvr>
  <p:transition advClick="0"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6">
                                            <p:txEl>
                                              <p:pRg st="0" end="0"/>
                                            </p:txEl>
                                          </p:spTgt>
                                        </p:tgtEl>
                                        <p:attrNameLst>
                                          <p:attrName>style.rotation</p:attrName>
                                        </p:attrNameLst>
                                      </p:cBhvr>
                                      <p:tavLst>
                                        <p:tav tm="0">
                                          <p:val>
                                            <p:fltVal val="360"/>
                                          </p:val>
                                        </p:tav>
                                        <p:tav tm="100000">
                                          <p:val>
                                            <p:fltVal val="0"/>
                                          </p:val>
                                        </p:tav>
                                      </p:tavLst>
                                    </p:anim>
                                    <p:animEffect transition="in" filter="fade">
                                      <p:cBhvr>
                                        <p:cTn id="10"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cinemagraphs-1435.gif"/>
          <p:cNvPicPr>
            <a:picLocks noChangeAspect="1"/>
          </p:cNvPicPr>
          <p:nvPr/>
        </p:nvPicPr>
        <p:blipFill>
          <a:blip r:embed="rId2">
            <a:lum contrast="10000"/>
          </a:blip>
          <a:stretch>
            <a:fillRect/>
          </a:stretch>
        </p:blipFill>
        <p:spPr>
          <a:xfrm>
            <a:off x="0" y="-1"/>
            <a:ext cx="9144000" cy="6858023"/>
          </a:xfrm>
          <a:prstGeom prst="rect">
            <a:avLst/>
          </a:prstGeom>
        </p:spPr>
      </p:pic>
      <p:pic>
        <p:nvPicPr>
          <p:cNvPr id="22530" name="Picture 2" descr="Rendered Image"/>
          <p:cNvPicPr>
            <a:picLocks noChangeAspect="1" noChangeArrowheads="1"/>
          </p:cNvPicPr>
          <p:nvPr/>
        </p:nvPicPr>
        <p:blipFill>
          <a:blip r:embed="rId3"/>
          <a:srcRect/>
          <a:stretch>
            <a:fillRect/>
          </a:stretch>
        </p:blipFill>
        <p:spPr bwMode="auto">
          <a:xfrm>
            <a:off x="1500166" y="4714884"/>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4" name="3 Imagen" descr="1346966107_0-5.gif"/>
          <p:cNvPicPr>
            <a:picLocks noChangeAspect="1"/>
          </p:cNvPicPr>
          <p:nvPr/>
        </p:nvPicPr>
        <p:blipFill>
          <a:blip r:embed="rId2"/>
          <a:stretch>
            <a:fillRect/>
          </a:stretch>
        </p:blipFill>
        <p:spPr>
          <a:xfrm>
            <a:off x="-4582" y="857232"/>
            <a:ext cx="9148582" cy="5143536"/>
          </a:xfrm>
          <a:prstGeom prst="rect">
            <a:avLst/>
          </a:prstGeom>
        </p:spPr>
      </p:pic>
      <p:sp>
        <p:nvSpPr>
          <p:cNvPr id="6" name="5 Rectángulo"/>
          <p:cNvSpPr/>
          <p:nvPr/>
        </p:nvSpPr>
        <p:spPr>
          <a:xfrm>
            <a:off x="0" y="0"/>
            <a:ext cx="9144000" cy="857232"/>
          </a:xfrm>
          <a:prstGeom prst="rect">
            <a:avLst/>
          </a:prstGeom>
          <a:gradFill flip="none" rotWithShape="1">
            <a:gsLst>
              <a:gs pos="0">
                <a:srgbClr val="002060"/>
              </a:gs>
              <a:gs pos="50000">
                <a:srgbClr val="BC9800">
                  <a:shade val="67500"/>
                  <a:satMod val="115000"/>
                </a:srgbClr>
              </a:gs>
              <a:gs pos="100000">
                <a:srgbClr val="BC98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000768"/>
            <a:ext cx="9144000" cy="857232"/>
          </a:xfrm>
          <a:prstGeom prst="rect">
            <a:avLst/>
          </a:prstGeom>
          <a:gradFill flip="none" rotWithShape="1">
            <a:gsLst>
              <a:gs pos="0">
                <a:srgbClr val="002060"/>
              </a:gs>
              <a:gs pos="50000">
                <a:srgbClr val="BC9800">
                  <a:shade val="67500"/>
                  <a:satMod val="115000"/>
                </a:srgbClr>
              </a:gs>
              <a:gs pos="100000">
                <a:srgbClr val="BC98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482" name="Picture 2" descr="Rendered Image"/>
          <p:cNvPicPr>
            <a:picLocks noChangeAspect="1" noChangeArrowheads="1"/>
          </p:cNvPicPr>
          <p:nvPr/>
        </p:nvPicPr>
        <p:blipFill>
          <a:blip r:embed="rId3"/>
          <a:srcRect/>
          <a:stretch>
            <a:fillRect/>
          </a:stretch>
        </p:blipFill>
        <p:spPr bwMode="auto">
          <a:xfrm>
            <a:off x="7643834" y="5143512"/>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i="1" dirty="0"/>
          </a:p>
        </p:txBody>
      </p:sp>
      <p:pic>
        <p:nvPicPr>
          <p:cNvPr id="4" name="3 Imagen" descr="Aldana-Cinemagraph_zps30cb0c30.gif"/>
          <p:cNvPicPr>
            <a:picLocks noChangeAspect="1"/>
          </p:cNvPicPr>
          <p:nvPr/>
        </p:nvPicPr>
        <p:blipFill>
          <a:blip r:embed="rId2"/>
          <a:stretch>
            <a:fillRect/>
          </a:stretch>
        </p:blipFill>
        <p:spPr>
          <a:xfrm>
            <a:off x="-4582" y="857232"/>
            <a:ext cx="9148582" cy="5143536"/>
          </a:xfrm>
          <a:prstGeom prst="rect">
            <a:avLst/>
          </a:prstGeom>
        </p:spPr>
      </p:pic>
      <p:pic>
        <p:nvPicPr>
          <p:cNvPr id="8" name="7 Imagen" descr="tube-149791_Ò.png"/>
          <p:cNvPicPr>
            <a:picLocks noChangeAspect="1"/>
          </p:cNvPicPr>
          <p:nvPr/>
        </p:nvPicPr>
        <p:blipFill>
          <a:blip r:embed="rId3"/>
          <a:stretch>
            <a:fillRect/>
          </a:stretch>
        </p:blipFill>
        <p:spPr>
          <a:xfrm rot="4996619">
            <a:off x="17936" y="4441846"/>
            <a:ext cx="1585596" cy="1686295"/>
          </a:xfrm>
          <a:prstGeom prst="rect">
            <a:avLst/>
          </a:prstGeom>
        </p:spPr>
      </p:pic>
      <p:sp>
        <p:nvSpPr>
          <p:cNvPr id="9" name="8 Rectángulo"/>
          <p:cNvSpPr/>
          <p:nvPr/>
        </p:nvSpPr>
        <p:spPr>
          <a:xfrm>
            <a:off x="0" y="0"/>
            <a:ext cx="9144000" cy="857232"/>
          </a:xfrm>
          <a:prstGeom prst="rect">
            <a:avLst/>
          </a:prstGeom>
          <a:gradFill flip="none" rotWithShape="1">
            <a:gsLst>
              <a:gs pos="0">
                <a:schemeClr val="tx1"/>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6000768"/>
            <a:ext cx="9144000" cy="857232"/>
          </a:xfrm>
          <a:prstGeom prst="rect">
            <a:avLst/>
          </a:prstGeom>
          <a:gradFill flip="none" rotWithShape="1">
            <a:gsLst>
              <a:gs pos="0">
                <a:schemeClr val="tx1"/>
              </a:gs>
              <a:gs pos="50000">
                <a:srgbClr val="C00000">
                  <a:shade val="67500"/>
                  <a:satMod val="115000"/>
                </a:srgbClr>
              </a:gs>
              <a:gs pos="100000">
                <a:srgbClr val="C000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Picture 2" descr="Rendered Image"/>
          <p:cNvPicPr>
            <a:picLocks noChangeAspect="1" noChangeArrowheads="1"/>
          </p:cNvPicPr>
          <p:nvPr/>
        </p:nvPicPr>
        <p:blipFill>
          <a:blip r:embed="rId4">
            <a:lum bright="40000" contrast="40000"/>
          </a:blip>
          <a:srcRect/>
          <a:stretch>
            <a:fillRect/>
          </a:stretch>
        </p:blipFill>
        <p:spPr bwMode="auto">
          <a:xfrm>
            <a:off x="428596" y="5286388"/>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oculos-cinemagrafia-21.gif"/>
          <p:cNvPicPr>
            <a:picLocks noChangeAspect="1"/>
          </p:cNvPicPr>
          <p:nvPr/>
        </p:nvPicPr>
        <p:blipFill>
          <a:blip r:embed="rId2"/>
          <a:stretch>
            <a:fillRect/>
          </a:stretch>
        </p:blipFill>
        <p:spPr>
          <a:xfrm>
            <a:off x="0" y="857232"/>
            <a:ext cx="9144000" cy="5143536"/>
          </a:xfrm>
          <a:prstGeom prst="rect">
            <a:avLst/>
          </a:prstGeom>
        </p:spPr>
      </p:pic>
      <p:sp>
        <p:nvSpPr>
          <p:cNvPr id="6" name="5 Rectángulo"/>
          <p:cNvSpPr/>
          <p:nvPr/>
        </p:nvSpPr>
        <p:spPr>
          <a:xfrm>
            <a:off x="0" y="0"/>
            <a:ext cx="9144000" cy="857232"/>
          </a:xfrm>
          <a:prstGeom prst="rect">
            <a:avLst/>
          </a:prstGeom>
          <a:solidFill>
            <a:srgbClr val="663300"/>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000768"/>
            <a:ext cx="9144000" cy="857232"/>
          </a:xfrm>
          <a:prstGeom prst="rect">
            <a:avLst/>
          </a:prstGeom>
          <a:solidFill>
            <a:srgbClr val="663300"/>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Picture 2" descr="Rendered Image"/>
          <p:cNvPicPr>
            <a:picLocks noChangeAspect="1" noChangeArrowheads="1"/>
          </p:cNvPicPr>
          <p:nvPr/>
        </p:nvPicPr>
        <p:blipFill>
          <a:blip r:embed="rId3"/>
          <a:srcRect/>
          <a:stretch>
            <a:fillRect/>
          </a:stretch>
        </p:blipFill>
        <p:spPr bwMode="auto">
          <a:xfrm>
            <a:off x="928662" y="5572140"/>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1.gif"/>
          <p:cNvPicPr>
            <a:picLocks noChangeAspect="1"/>
          </p:cNvPicPr>
          <p:nvPr/>
        </p:nvPicPr>
        <p:blipFill>
          <a:blip r:embed="rId2">
            <a:lum contrast="20000"/>
          </a:blip>
          <a:stretch>
            <a:fillRect/>
          </a:stretch>
        </p:blipFill>
        <p:spPr>
          <a:xfrm>
            <a:off x="13463" y="857232"/>
            <a:ext cx="9130537" cy="5143536"/>
          </a:xfrm>
          <a:prstGeom prst="rect">
            <a:avLst/>
          </a:prstGeom>
        </p:spPr>
      </p:pic>
      <p:sp>
        <p:nvSpPr>
          <p:cNvPr id="5" name="4 Rectángulo"/>
          <p:cNvSpPr/>
          <p:nvPr/>
        </p:nvSpPr>
        <p:spPr>
          <a:xfrm>
            <a:off x="0" y="0"/>
            <a:ext cx="9144000" cy="85723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000768"/>
            <a:ext cx="9144000" cy="85723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srcRect/>
          <a:stretch>
            <a:fillRect/>
          </a:stretch>
        </p:blipFill>
        <p:spPr bwMode="auto">
          <a:xfrm>
            <a:off x="7858148" y="5500702"/>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1_Water.gif"/>
          <p:cNvPicPr>
            <a:picLocks noChangeAspect="1"/>
          </p:cNvPicPr>
          <p:nvPr/>
        </p:nvPicPr>
        <p:blipFill>
          <a:blip r:embed="rId2">
            <a:lum contrast="10000"/>
          </a:blip>
          <a:stretch>
            <a:fillRect/>
          </a:stretch>
        </p:blipFill>
        <p:spPr>
          <a:xfrm>
            <a:off x="0" y="785794"/>
            <a:ext cx="9144000" cy="5214974"/>
          </a:xfrm>
          <a:prstGeom prst="rect">
            <a:avLst/>
          </a:prstGeom>
        </p:spPr>
      </p:pic>
      <p:sp>
        <p:nvSpPr>
          <p:cNvPr id="5" name="4 Rectángulo"/>
          <p:cNvSpPr/>
          <p:nvPr/>
        </p:nvSpPr>
        <p:spPr>
          <a:xfrm>
            <a:off x="0" y="0"/>
            <a:ext cx="9144000" cy="857232"/>
          </a:xfrm>
          <a:prstGeom prst="rect">
            <a:avLst/>
          </a:prstGeom>
          <a:gradFill flip="none" rotWithShape="1">
            <a:gsLst>
              <a:gs pos="0">
                <a:schemeClr val="bg1"/>
              </a:gs>
              <a:gs pos="50000">
                <a:srgbClr val="764F00">
                  <a:shade val="67500"/>
                  <a:satMod val="115000"/>
                </a:srgbClr>
              </a:gs>
              <a:gs pos="100000">
                <a:srgbClr val="764F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000768"/>
            <a:ext cx="9144000" cy="857232"/>
          </a:xfrm>
          <a:prstGeom prst="rect">
            <a:avLst/>
          </a:prstGeom>
          <a:gradFill flip="none" rotWithShape="1">
            <a:gsLst>
              <a:gs pos="0">
                <a:schemeClr val="bg1"/>
              </a:gs>
              <a:gs pos="50000">
                <a:srgbClr val="764F00">
                  <a:shade val="67500"/>
                  <a:satMod val="115000"/>
                </a:srgbClr>
              </a:gs>
              <a:gs pos="100000">
                <a:srgbClr val="764F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srcRect/>
          <a:stretch>
            <a:fillRect/>
          </a:stretch>
        </p:blipFill>
        <p:spPr bwMode="auto">
          <a:xfrm>
            <a:off x="7643834" y="5143512"/>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02.gif"/>
          <p:cNvPicPr>
            <a:picLocks noChangeAspect="1"/>
          </p:cNvPicPr>
          <p:nvPr/>
        </p:nvPicPr>
        <p:blipFill>
          <a:blip r:embed="rId2"/>
          <a:stretch>
            <a:fillRect/>
          </a:stretch>
        </p:blipFill>
        <p:spPr>
          <a:xfrm>
            <a:off x="-1" y="714356"/>
            <a:ext cx="9144001" cy="5357850"/>
          </a:xfrm>
          <a:prstGeom prst="rect">
            <a:avLst/>
          </a:prstGeom>
        </p:spPr>
      </p:pic>
      <p:sp>
        <p:nvSpPr>
          <p:cNvPr id="5" name="4 Rectángulo"/>
          <p:cNvSpPr/>
          <p:nvPr/>
        </p:nvSpPr>
        <p:spPr>
          <a:xfrm>
            <a:off x="0" y="0"/>
            <a:ext cx="9144000" cy="714356"/>
          </a:xfrm>
          <a:prstGeom prst="rect">
            <a:avLst/>
          </a:prstGeom>
          <a:gradFill flip="none" rotWithShape="1">
            <a:gsLst>
              <a:gs pos="0">
                <a:srgbClr val="663300"/>
              </a:gs>
              <a:gs pos="50000">
                <a:srgbClr val="996600">
                  <a:shade val="67500"/>
                  <a:satMod val="115000"/>
                </a:srgbClr>
              </a:gs>
              <a:gs pos="100000">
                <a:srgbClr val="9966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072206"/>
            <a:ext cx="9144000" cy="785794"/>
          </a:xfrm>
          <a:prstGeom prst="rect">
            <a:avLst/>
          </a:prstGeom>
          <a:gradFill flip="none" rotWithShape="1">
            <a:gsLst>
              <a:gs pos="0">
                <a:srgbClr val="542804"/>
              </a:gs>
              <a:gs pos="50000">
                <a:srgbClr val="996600">
                  <a:shade val="67500"/>
                  <a:satMod val="115000"/>
                </a:srgbClr>
              </a:gs>
              <a:gs pos="100000">
                <a:srgbClr val="9966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srcRect/>
          <a:stretch>
            <a:fillRect/>
          </a:stretch>
        </p:blipFill>
        <p:spPr bwMode="auto">
          <a:xfrm>
            <a:off x="7929586" y="5357826"/>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05.gif"/>
          <p:cNvPicPr>
            <a:picLocks noChangeAspect="1"/>
          </p:cNvPicPr>
          <p:nvPr/>
        </p:nvPicPr>
        <p:blipFill>
          <a:blip r:embed="rId2"/>
          <a:stretch>
            <a:fillRect/>
          </a:stretch>
        </p:blipFill>
        <p:spPr>
          <a:xfrm>
            <a:off x="0" y="642918"/>
            <a:ext cx="9129836" cy="5500726"/>
          </a:xfrm>
          <a:prstGeom prst="rect">
            <a:avLst/>
          </a:prstGeom>
        </p:spPr>
      </p:pic>
      <p:sp>
        <p:nvSpPr>
          <p:cNvPr id="5" name="4 Rectángulo"/>
          <p:cNvSpPr/>
          <p:nvPr/>
        </p:nvSpPr>
        <p:spPr>
          <a:xfrm>
            <a:off x="0" y="0"/>
            <a:ext cx="9144000" cy="714356"/>
          </a:xfrm>
          <a:prstGeom prst="rect">
            <a:avLst/>
          </a:prstGeom>
          <a:solidFill>
            <a:schemeClr val="bg2">
              <a:lumMod val="50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143644"/>
            <a:ext cx="9144000" cy="714356"/>
          </a:xfrm>
          <a:prstGeom prst="rect">
            <a:avLst/>
          </a:prstGeom>
          <a:solidFill>
            <a:schemeClr val="bg2">
              <a:lumMod val="50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srcRect/>
          <a:stretch>
            <a:fillRect/>
          </a:stretch>
        </p:blipFill>
        <p:spPr bwMode="auto">
          <a:xfrm>
            <a:off x="214282" y="5429264"/>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29.gif"/>
          <p:cNvPicPr>
            <a:picLocks noChangeAspect="1"/>
          </p:cNvPicPr>
          <p:nvPr/>
        </p:nvPicPr>
        <p:blipFill>
          <a:blip r:embed="rId2"/>
          <a:stretch>
            <a:fillRect/>
          </a:stretch>
        </p:blipFill>
        <p:spPr>
          <a:xfrm>
            <a:off x="0" y="642918"/>
            <a:ext cx="9139761" cy="5715040"/>
          </a:xfrm>
          <a:prstGeom prst="rect">
            <a:avLst/>
          </a:prstGeom>
        </p:spPr>
      </p:pic>
      <p:sp>
        <p:nvSpPr>
          <p:cNvPr id="5" name="4 Rectángulo"/>
          <p:cNvSpPr/>
          <p:nvPr/>
        </p:nvSpPr>
        <p:spPr>
          <a:xfrm>
            <a:off x="0" y="0"/>
            <a:ext cx="9144000" cy="642918"/>
          </a:xfrm>
          <a:prstGeom prst="rect">
            <a:avLst/>
          </a:prstGeom>
          <a:gradFill flip="none" rotWithShape="1">
            <a:gsLst>
              <a:gs pos="0">
                <a:schemeClr val="tx1"/>
              </a:gs>
              <a:gs pos="50000">
                <a:srgbClr val="FF5050">
                  <a:shade val="67500"/>
                  <a:satMod val="115000"/>
                </a:srgbClr>
              </a:gs>
              <a:gs pos="100000">
                <a:srgbClr val="FF505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215082"/>
            <a:ext cx="9144000" cy="642918"/>
          </a:xfrm>
          <a:prstGeom prst="rect">
            <a:avLst/>
          </a:prstGeom>
          <a:gradFill flip="none" rotWithShape="1">
            <a:gsLst>
              <a:gs pos="0">
                <a:schemeClr val="tx1"/>
              </a:gs>
              <a:gs pos="50000">
                <a:srgbClr val="FF5050">
                  <a:shade val="67500"/>
                  <a:satMod val="115000"/>
                </a:srgbClr>
              </a:gs>
              <a:gs pos="100000">
                <a:srgbClr val="FF505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lum bright="-40000" contrast="40000"/>
          </a:blip>
          <a:srcRect/>
          <a:stretch>
            <a:fillRect/>
          </a:stretch>
        </p:blipFill>
        <p:spPr bwMode="auto">
          <a:xfrm>
            <a:off x="7929586" y="5715016"/>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5659a0eac1f4a4c426fc5bfcedfae8b.gif"/>
          <p:cNvPicPr>
            <a:picLocks noChangeAspect="1"/>
          </p:cNvPicPr>
          <p:nvPr/>
        </p:nvPicPr>
        <p:blipFill>
          <a:blip r:embed="rId2"/>
          <a:stretch>
            <a:fillRect/>
          </a:stretch>
        </p:blipFill>
        <p:spPr>
          <a:xfrm>
            <a:off x="-40886" y="642918"/>
            <a:ext cx="9184886" cy="5572164"/>
          </a:xfrm>
          <a:prstGeom prst="rect">
            <a:avLst/>
          </a:prstGeom>
        </p:spPr>
      </p:pic>
      <p:sp>
        <p:nvSpPr>
          <p:cNvPr id="5" name="4 Rectángulo"/>
          <p:cNvSpPr/>
          <p:nvPr/>
        </p:nvSpPr>
        <p:spPr>
          <a:xfrm>
            <a:off x="0" y="0"/>
            <a:ext cx="9144000" cy="642918"/>
          </a:xfrm>
          <a:prstGeom prst="rect">
            <a:avLst/>
          </a:prstGeom>
          <a:gradFill flip="none" rotWithShape="1">
            <a:gsLst>
              <a:gs pos="0">
                <a:schemeClr val="bg1"/>
              </a:gs>
              <a:gs pos="50000">
                <a:schemeClr val="tx1">
                  <a:lumMod val="50000"/>
                  <a:shade val="67500"/>
                  <a:satMod val="115000"/>
                </a:schemeClr>
              </a:gs>
              <a:gs pos="100000">
                <a:schemeClr val="tx1">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215082"/>
            <a:ext cx="9144000" cy="642918"/>
          </a:xfrm>
          <a:prstGeom prst="rect">
            <a:avLst/>
          </a:prstGeom>
          <a:gradFill flip="none" rotWithShape="1">
            <a:gsLst>
              <a:gs pos="0">
                <a:schemeClr val="bg1"/>
              </a:gs>
              <a:gs pos="50000">
                <a:schemeClr val="tx1">
                  <a:lumMod val="50000"/>
                  <a:shade val="67500"/>
                  <a:satMod val="115000"/>
                </a:schemeClr>
              </a:gs>
              <a:gs pos="100000">
                <a:schemeClr val="tx1">
                  <a:lumMod val="50000"/>
                  <a:shade val="100000"/>
                  <a:satMod val="115000"/>
                </a:scheme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srcRect/>
          <a:stretch>
            <a:fillRect/>
          </a:stretch>
        </p:blipFill>
        <p:spPr bwMode="auto">
          <a:xfrm>
            <a:off x="7643834" y="5143512"/>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gs.gif"/>
          <p:cNvPicPr>
            <a:picLocks noChangeAspect="1"/>
          </p:cNvPicPr>
          <p:nvPr/>
        </p:nvPicPr>
        <p:blipFill>
          <a:blip r:embed="rId2"/>
          <a:stretch>
            <a:fillRect/>
          </a:stretch>
        </p:blipFill>
        <p:spPr>
          <a:xfrm>
            <a:off x="0" y="857232"/>
            <a:ext cx="9165630" cy="5143536"/>
          </a:xfrm>
          <a:prstGeom prst="rect">
            <a:avLst/>
          </a:prstGeom>
        </p:spPr>
      </p:pic>
      <p:sp>
        <p:nvSpPr>
          <p:cNvPr id="5" name="4 Rectángulo"/>
          <p:cNvSpPr/>
          <p:nvPr/>
        </p:nvSpPr>
        <p:spPr>
          <a:xfrm>
            <a:off x="0" y="0"/>
            <a:ext cx="9144000" cy="857232"/>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000768"/>
            <a:ext cx="9144000" cy="857232"/>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Picture 2" descr="Rendered Image"/>
          <p:cNvPicPr>
            <a:picLocks noChangeAspect="1" noChangeArrowheads="1"/>
          </p:cNvPicPr>
          <p:nvPr/>
        </p:nvPicPr>
        <p:blipFill>
          <a:blip r:embed="rId3"/>
          <a:srcRect/>
          <a:stretch>
            <a:fillRect/>
          </a:stretch>
        </p:blipFill>
        <p:spPr bwMode="auto">
          <a:xfrm>
            <a:off x="7572396" y="5500702"/>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iko_2.gif"/>
          <p:cNvPicPr>
            <a:picLocks noChangeAspect="1"/>
          </p:cNvPicPr>
          <p:nvPr/>
        </p:nvPicPr>
        <p:blipFill>
          <a:blip r:embed="rId2"/>
          <a:stretch>
            <a:fillRect/>
          </a:stretch>
        </p:blipFill>
        <p:spPr>
          <a:xfrm>
            <a:off x="-1" y="714356"/>
            <a:ext cx="9130537" cy="5286412"/>
          </a:xfrm>
          <a:prstGeom prst="rect">
            <a:avLst/>
          </a:prstGeom>
        </p:spPr>
      </p:pic>
      <p:sp>
        <p:nvSpPr>
          <p:cNvPr id="5" name="4 Rectángulo"/>
          <p:cNvSpPr/>
          <p:nvPr/>
        </p:nvSpPr>
        <p:spPr>
          <a:xfrm>
            <a:off x="0" y="0"/>
            <a:ext cx="9144000" cy="857232"/>
          </a:xfrm>
          <a:prstGeom prst="rect">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000768"/>
            <a:ext cx="9144000" cy="857232"/>
          </a:xfrm>
          <a:prstGeom prst="rect">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lum bright="40000" contrast="40000"/>
          </a:blip>
          <a:srcRect/>
          <a:stretch>
            <a:fillRect/>
          </a:stretch>
        </p:blipFill>
        <p:spPr bwMode="auto">
          <a:xfrm>
            <a:off x="7929586" y="5429264"/>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olside-cinemagraph-base-600x425-crop.gif"/>
          <p:cNvPicPr>
            <a:picLocks noChangeAspect="1"/>
          </p:cNvPicPr>
          <p:nvPr/>
        </p:nvPicPr>
        <p:blipFill>
          <a:blip r:embed="rId2"/>
          <a:stretch>
            <a:fillRect/>
          </a:stretch>
        </p:blipFill>
        <p:spPr>
          <a:xfrm>
            <a:off x="0" y="428604"/>
            <a:ext cx="9144000" cy="5929354"/>
          </a:xfrm>
          <a:prstGeom prst="rect">
            <a:avLst/>
          </a:prstGeom>
        </p:spPr>
      </p:pic>
      <p:sp>
        <p:nvSpPr>
          <p:cNvPr id="5" name="4 Rectángulo"/>
          <p:cNvSpPr/>
          <p:nvPr/>
        </p:nvSpPr>
        <p:spPr>
          <a:xfrm>
            <a:off x="0" y="0"/>
            <a:ext cx="9144000" cy="428604"/>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357958"/>
            <a:ext cx="9144000" cy="500042"/>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srcRect/>
          <a:stretch>
            <a:fillRect/>
          </a:stretch>
        </p:blipFill>
        <p:spPr bwMode="auto">
          <a:xfrm>
            <a:off x="6643702" y="5715016"/>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carf_cinemagraph3.gif"/>
          <p:cNvPicPr>
            <a:picLocks noChangeAspect="1"/>
          </p:cNvPicPr>
          <p:nvPr/>
        </p:nvPicPr>
        <p:blipFill>
          <a:blip r:embed="rId2"/>
          <a:stretch>
            <a:fillRect/>
          </a:stretch>
        </p:blipFill>
        <p:spPr>
          <a:xfrm>
            <a:off x="24255" y="857232"/>
            <a:ext cx="9119745" cy="5143536"/>
          </a:xfrm>
          <a:prstGeom prst="rect">
            <a:avLst/>
          </a:prstGeom>
        </p:spPr>
      </p:pic>
      <p:sp>
        <p:nvSpPr>
          <p:cNvPr id="5" name="4 Rectángulo"/>
          <p:cNvSpPr/>
          <p:nvPr/>
        </p:nvSpPr>
        <p:spPr>
          <a:xfrm>
            <a:off x="0" y="0"/>
            <a:ext cx="9144000" cy="85723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000768"/>
            <a:ext cx="9144000" cy="85723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srcRect/>
          <a:stretch>
            <a:fillRect/>
          </a:stretch>
        </p:blipFill>
        <p:spPr bwMode="auto">
          <a:xfrm>
            <a:off x="428596" y="5357826"/>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ls5wu4blqf1qjiinx.gif"/>
          <p:cNvPicPr>
            <a:picLocks noChangeAspect="1"/>
          </p:cNvPicPr>
          <p:nvPr/>
        </p:nvPicPr>
        <p:blipFill>
          <a:blip r:embed="rId2"/>
          <a:stretch>
            <a:fillRect/>
          </a:stretch>
        </p:blipFill>
        <p:spPr>
          <a:xfrm>
            <a:off x="28214" y="857232"/>
            <a:ext cx="9115786" cy="5214974"/>
          </a:xfrm>
          <a:prstGeom prst="rect">
            <a:avLst/>
          </a:prstGeom>
        </p:spPr>
      </p:pic>
      <p:sp>
        <p:nvSpPr>
          <p:cNvPr id="5" name="4 Rectángulo"/>
          <p:cNvSpPr/>
          <p:nvPr/>
        </p:nvSpPr>
        <p:spPr>
          <a:xfrm>
            <a:off x="0" y="0"/>
            <a:ext cx="9144000" cy="857232"/>
          </a:xfrm>
          <a:prstGeom prst="rect">
            <a:avLst/>
          </a:prstGeo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000768"/>
            <a:ext cx="9144000" cy="857232"/>
          </a:xfrm>
          <a:prstGeom prst="rect">
            <a:avLst/>
          </a:prstGeom>
          <a:gradFill flip="none" rotWithShape="1">
            <a:gsLst>
              <a:gs pos="0">
                <a:schemeClr val="bg1"/>
              </a:gs>
              <a:gs pos="50000">
                <a:schemeClr val="accent3">
                  <a:lumMod val="50000"/>
                  <a:shade val="67500"/>
                  <a:satMod val="115000"/>
                </a:schemeClr>
              </a:gs>
              <a:gs pos="100000">
                <a:schemeClr val="accent3">
                  <a:lumMod val="50000"/>
                  <a:shade val="100000"/>
                  <a:satMod val="115000"/>
                </a:scheme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lum bright="30000" contrast="40000"/>
          </a:blip>
          <a:srcRect/>
          <a:stretch>
            <a:fillRect/>
          </a:stretch>
        </p:blipFill>
        <p:spPr bwMode="auto">
          <a:xfrm>
            <a:off x="7929586" y="5572140"/>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4984.gif"/>
          <p:cNvPicPr>
            <a:picLocks noChangeAspect="1"/>
          </p:cNvPicPr>
          <p:nvPr/>
        </p:nvPicPr>
        <p:blipFill>
          <a:blip r:embed="rId2"/>
          <a:stretch>
            <a:fillRect/>
          </a:stretch>
        </p:blipFill>
        <p:spPr>
          <a:xfrm>
            <a:off x="0" y="428604"/>
            <a:ext cx="9144000" cy="6082483"/>
          </a:xfrm>
          <a:prstGeom prst="rect">
            <a:avLst/>
          </a:prstGeom>
          <a:effectLst>
            <a:softEdge rad="317500"/>
          </a:effectLst>
        </p:spPr>
      </p:pic>
      <p:sp>
        <p:nvSpPr>
          <p:cNvPr id="5" name="4 Rectángulo"/>
          <p:cNvSpPr/>
          <p:nvPr/>
        </p:nvSpPr>
        <p:spPr>
          <a:xfrm>
            <a:off x="0" y="0"/>
            <a:ext cx="9144000" cy="50004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357958"/>
            <a:ext cx="9144000" cy="500042"/>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srcRect/>
          <a:stretch>
            <a:fillRect/>
          </a:stretch>
        </p:blipFill>
        <p:spPr bwMode="auto">
          <a:xfrm>
            <a:off x="7643834" y="5857892"/>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BC9800"/>
          </a:solidFill>
        </p:spPr>
        <p:txBody>
          <a:bodyPr/>
          <a:lstStyle/>
          <a:p>
            <a:endParaRPr lang="es-ES" dirty="0"/>
          </a:p>
        </p:txBody>
      </p:sp>
      <p:pic>
        <p:nvPicPr>
          <p:cNvPr id="4" name="3 Imagen" descr="1712.gif"/>
          <p:cNvPicPr>
            <a:picLocks noChangeAspect="1"/>
          </p:cNvPicPr>
          <p:nvPr/>
        </p:nvPicPr>
        <p:blipFill>
          <a:blip r:embed="rId2"/>
          <a:stretch>
            <a:fillRect/>
          </a:stretch>
        </p:blipFill>
        <p:spPr>
          <a:xfrm>
            <a:off x="0" y="1071546"/>
            <a:ext cx="9085194" cy="4786346"/>
          </a:xfrm>
          <a:prstGeom prst="rect">
            <a:avLst/>
          </a:prstGeom>
        </p:spPr>
      </p:pic>
      <p:sp>
        <p:nvSpPr>
          <p:cNvPr id="5" name="4 Rectángulo"/>
          <p:cNvSpPr/>
          <p:nvPr/>
        </p:nvSpPr>
        <p:spPr>
          <a:xfrm>
            <a:off x="0" y="0"/>
            <a:ext cx="9144000" cy="1071546"/>
          </a:xfrm>
          <a:prstGeom prst="rect">
            <a:avLst/>
          </a:prstGeom>
          <a:gradFill flip="none" rotWithShape="1">
            <a:gsLst>
              <a:gs pos="0">
                <a:schemeClr val="bg1"/>
              </a:gs>
              <a:gs pos="50000">
                <a:srgbClr val="BC9800">
                  <a:shade val="67500"/>
                  <a:satMod val="115000"/>
                </a:srgbClr>
              </a:gs>
              <a:gs pos="100000">
                <a:srgbClr val="BC98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5857892"/>
            <a:ext cx="9144000" cy="1000108"/>
          </a:xfrm>
          <a:prstGeom prst="rect">
            <a:avLst/>
          </a:prstGeom>
          <a:gradFill flip="none" rotWithShape="1">
            <a:gsLst>
              <a:gs pos="0">
                <a:schemeClr val="bg1"/>
              </a:gs>
              <a:gs pos="50000">
                <a:srgbClr val="BC9800">
                  <a:shade val="67500"/>
                  <a:satMod val="115000"/>
                </a:srgbClr>
              </a:gs>
              <a:gs pos="100000">
                <a:srgbClr val="BC98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lum bright="-40000"/>
          </a:blip>
          <a:srcRect/>
          <a:stretch>
            <a:fillRect/>
          </a:stretch>
        </p:blipFill>
        <p:spPr bwMode="auto">
          <a:xfrm>
            <a:off x="285720" y="4929198"/>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Marcador de contenido" descr="cinemagraph-25.gif"/>
          <p:cNvPicPr>
            <a:picLocks noGrp="1" noChangeAspect="1"/>
          </p:cNvPicPr>
          <p:nvPr>
            <p:ph idx="1"/>
          </p:nvPr>
        </p:nvPicPr>
        <p:blipFill>
          <a:blip r:embed="rId2"/>
          <a:stretch>
            <a:fillRect/>
          </a:stretch>
        </p:blipFill>
        <p:spPr>
          <a:xfrm>
            <a:off x="0" y="928670"/>
            <a:ext cx="9003724" cy="5072098"/>
          </a:xfrm>
        </p:spPr>
      </p:pic>
      <p:sp>
        <p:nvSpPr>
          <p:cNvPr id="4" name="3 Rectángulo"/>
          <p:cNvSpPr/>
          <p:nvPr/>
        </p:nvSpPr>
        <p:spPr>
          <a:xfrm>
            <a:off x="0" y="0"/>
            <a:ext cx="9144000" cy="928670"/>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000768"/>
            <a:ext cx="9144000" cy="857232"/>
          </a:xfrm>
          <a:prstGeom prst="rect">
            <a:avLst/>
          </a:prstGeom>
          <a:gradFill flip="none" rotWithShape="1">
            <a:gsLst>
              <a:gs pos="0">
                <a:schemeClr val="bg2">
                  <a:lumMod val="50000"/>
                </a:schemeClr>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Picture 2" descr="Rendered Image"/>
          <p:cNvPicPr>
            <a:picLocks noChangeAspect="1" noChangeArrowheads="1"/>
          </p:cNvPicPr>
          <p:nvPr/>
        </p:nvPicPr>
        <p:blipFill>
          <a:blip r:embed="rId3"/>
          <a:srcRect/>
          <a:stretch>
            <a:fillRect/>
          </a:stretch>
        </p:blipFill>
        <p:spPr bwMode="auto">
          <a:xfrm>
            <a:off x="7429520" y="5357826"/>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7Hat.gif"/>
          <p:cNvPicPr>
            <a:picLocks noChangeAspect="1"/>
          </p:cNvPicPr>
          <p:nvPr/>
        </p:nvPicPr>
        <p:blipFill>
          <a:blip r:embed="rId2"/>
          <a:stretch>
            <a:fillRect/>
          </a:stretch>
        </p:blipFill>
        <p:spPr>
          <a:xfrm>
            <a:off x="0" y="857250"/>
            <a:ext cx="9144000" cy="5214956"/>
          </a:xfrm>
          <a:prstGeom prst="rect">
            <a:avLst/>
          </a:prstGeom>
        </p:spPr>
      </p:pic>
      <p:sp>
        <p:nvSpPr>
          <p:cNvPr id="5" name="4 Rectángulo"/>
          <p:cNvSpPr/>
          <p:nvPr/>
        </p:nvSpPr>
        <p:spPr>
          <a:xfrm>
            <a:off x="0" y="0"/>
            <a:ext cx="9144000" cy="857232"/>
          </a:xfrm>
          <a:prstGeom prst="rect">
            <a:avLst/>
          </a:prstGeom>
          <a:gradFill flip="none" rotWithShape="1">
            <a:gsLst>
              <a:gs pos="0">
                <a:schemeClr val="tx2">
                  <a:lumMod val="75000"/>
                </a:schemeClr>
              </a:gs>
              <a:gs pos="50000">
                <a:schemeClr val="accent2">
                  <a:lumMod val="50000"/>
                  <a:shade val="67500"/>
                  <a:satMod val="115000"/>
                </a:schemeClr>
              </a:gs>
              <a:gs pos="100000">
                <a:schemeClr val="accent2">
                  <a:lumMod val="50000"/>
                  <a:shade val="100000"/>
                  <a:satMod val="115000"/>
                </a:scheme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072206"/>
            <a:ext cx="9144000" cy="785794"/>
          </a:xfrm>
          <a:prstGeom prst="rect">
            <a:avLst/>
          </a:prstGeom>
          <a:gradFill flip="none" rotWithShape="1">
            <a:gsLst>
              <a:gs pos="0">
                <a:schemeClr val="tx2">
                  <a:lumMod val="75000"/>
                </a:schemeClr>
              </a:gs>
              <a:gs pos="50000">
                <a:schemeClr val="accent2">
                  <a:lumMod val="50000"/>
                  <a:shade val="67500"/>
                  <a:satMod val="115000"/>
                </a:schemeClr>
              </a:gs>
              <a:gs pos="100000">
                <a:schemeClr val="accent2">
                  <a:lumMod val="50000"/>
                  <a:shade val="100000"/>
                  <a:satMod val="115000"/>
                </a:scheme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Picture 2" descr="Rendered Image"/>
          <p:cNvPicPr>
            <a:picLocks noChangeAspect="1" noChangeArrowheads="1"/>
          </p:cNvPicPr>
          <p:nvPr/>
        </p:nvPicPr>
        <p:blipFill>
          <a:blip r:embed="rId3"/>
          <a:srcRect/>
          <a:stretch>
            <a:fillRect/>
          </a:stretch>
        </p:blipFill>
        <p:spPr bwMode="auto">
          <a:xfrm>
            <a:off x="7572396" y="5572140"/>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nemagraph_tiger_1_by_lagartoi-d492xxl.gif"/>
          <p:cNvPicPr>
            <a:picLocks noChangeAspect="1"/>
          </p:cNvPicPr>
          <p:nvPr/>
        </p:nvPicPr>
        <p:blipFill>
          <a:blip r:embed="rId2"/>
          <a:stretch>
            <a:fillRect/>
          </a:stretch>
        </p:blipFill>
        <p:spPr>
          <a:xfrm>
            <a:off x="0" y="500042"/>
            <a:ext cx="9144000" cy="5857916"/>
          </a:xfrm>
          <a:prstGeom prst="rect">
            <a:avLst/>
          </a:prstGeom>
        </p:spPr>
      </p:pic>
      <p:sp>
        <p:nvSpPr>
          <p:cNvPr id="5" name="4 Rectángulo"/>
          <p:cNvSpPr/>
          <p:nvPr/>
        </p:nvSpPr>
        <p:spPr>
          <a:xfrm>
            <a:off x="0" y="0"/>
            <a:ext cx="9144000" cy="500042"/>
          </a:xfrm>
          <a:prstGeom prst="rect">
            <a:avLst/>
          </a:prstGeom>
          <a:gradFill flip="none" rotWithShape="1">
            <a:gsLst>
              <a:gs pos="0">
                <a:schemeClr val="bg1"/>
              </a:gs>
              <a:gs pos="50000">
                <a:srgbClr val="764F00">
                  <a:shade val="67500"/>
                  <a:satMod val="115000"/>
                </a:srgbClr>
              </a:gs>
              <a:gs pos="100000">
                <a:srgbClr val="764F00">
                  <a:shade val="100000"/>
                  <a:satMod val="115000"/>
                </a:srgbClr>
              </a:gs>
            </a:gsLst>
            <a:lin ang="162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357958"/>
            <a:ext cx="9144000" cy="500042"/>
          </a:xfrm>
          <a:prstGeom prst="rect">
            <a:avLst/>
          </a:prstGeom>
          <a:gradFill flip="none" rotWithShape="1">
            <a:gsLst>
              <a:gs pos="0">
                <a:schemeClr val="bg1"/>
              </a:gs>
              <a:gs pos="50000">
                <a:srgbClr val="764F00">
                  <a:shade val="67500"/>
                  <a:satMod val="115000"/>
                </a:srgbClr>
              </a:gs>
              <a:gs pos="100000">
                <a:srgbClr val="764F00">
                  <a:shade val="100000"/>
                  <a:satMod val="115000"/>
                </a:srgbClr>
              </a:gs>
            </a:gsLst>
            <a:lin ang="5400000" scaled="1"/>
            <a:tileRect/>
          </a:gra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506" name="Picture 2" descr="Rendered Image"/>
          <p:cNvPicPr>
            <a:picLocks noChangeAspect="1" noChangeArrowheads="1"/>
          </p:cNvPicPr>
          <p:nvPr/>
        </p:nvPicPr>
        <p:blipFill>
          <a:blip r:embed="rId3">
            <a:lum bright="-40000" contrast="40000"/>
          </a:blip>
          <a:srcRect/>
          <a:stretch>
            <a:fillRect/>
          </a:stretch>
        </p:blipFill>
        <p:spPr bwMode="auto">
          <a:xfrm>
            <a:off x="357158" y="3786190"/>
            <a:ext cx="1009650" cy="295275"/>
          </a:xfrm>
          <a:prstGeom prst="rect">
            <a:avLst/>
          </a:prstGeom>
          <a:noFill/>
        </p:spPr>
      </p:pic>
    </p:spTree>
  </p:cSld>
  <p:clrMapOvr>
    <a:masterClrMapping/>
  </p:clrMapOvr>
  <p:transition advClick="0" advTm="12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inemagraph-16.gif"/>
          <p:cNvPicPr>
            <a:picLocks noChangeAspect="1"/>
          </p:cNvPicPr>
          <p:nvPr/>
        </p:nvPicPr>
        <p:blipFill>
          <a:blip r:embed="rId2"/>
          <a:stretch>
            <a:fillRect/>
          </a:stretch>
        </p:blipFill>
        <p:spPr>
          <a:xfrm>
            <a:off x="500034" y="0"/>
            <a:ext cx="8084086" cy="6858000"/>
          </a:xfrm>
          <a:prstGeom prst="rect">
            <a:avLst/>
          </a:prstGeom>
        </p:spPr>
      </p:pic>
      <p:pic>
        <p:nvPicPr>
          <p:cNvPr id="6" name="Picture 2" descr="Rendered Image"/>
          <p:cNvPicPr>
            <a:picLocks noChangeAspect="1" noChangeArrowheads="1"/>
          </p:cNvPicPr>
          <p:nvPr/>
        </p:nvPicPr>
        <p:blipFill>
          <a:blip r:embed="rId3"/>
          <a:srcRect/>
          <a:stretch>
            <a:fillRect/>
          </a:stretch>
        </p:blipFill>
        <p:spPr bwMode="auto">
          <a:xfrm>
            <a:off x="7000892" y="6143644"/>
            <a:ext cx="1009650" cy="295275"/>
          </a:xfrm>
          <a:prstGeom prst="rect">
            <a:avLst/>
          </a:prstGeom>
          <a:noFill/>
        </p:spPr>
      </p:pic>
      <p:pic>
        <p:nvPicPr>
          <p:cNvPr id="4098" name="Picture 2" descr="Rendered Image"/>
          <p:cNvPicPr>
            <a:picLocks noChangeAspect="1" noChangeArrowheads="1"/>
          </p:cNvPicPr>
          <p:nvPr/>
        </p:nvPicPr>
        <p:blipFill>
          <a:blip r:embed="rId4">
            <a:lum bright="-40000" contrast="40000"/>
          </a:blip>
          <a:srcRect/>
          <a:stretch>
            <a:fillRect/>
          </a:stretch>
        </p:blipFill>
        <p:spPr bwMode="auto">
          <a:xfrm rot="20725940">
            <a:off x="571472" y="4929198"/>
            <a:ext cx="1981200" cy="1276350"/>
          </a:xfrm>
          <a:prstGeom prst="rect">
            <a:avLst/>
          </a:prstGeom>
          <a:noFill/>
        </p:spPr>
      </p:pic>
      <p:sp>
        <p:nvSpPr>
          <p:cNvPr id="7" name="6 Rectángulo"/>
          <p:cNvSpPr/>
          <p:nvPr/>
        </p:nvSpPr>
        <p:spPr>
          <a:xfrm>
            <a:off x="0" y="0"/>
            <a:ext cx="500034" cy="6858000"/>
          </a:xfrm>
          <a:prstGeom prst="rect">
            <a:avLst/>
          </a:prstGeom>
          <a:gradFill flip="none" rotWithShape="1">
            <a:gsLst>
              <a:gs pos="0">
                <a:schemeClr val="bg1"/>
              </a:gs>
              <a:gs pos="50000">
                <a:srgbClr val="BC9800">
                  <a:shade val="67500"/>
                  <a:satMod val="115000"/>
                </a:srgbClr>
              </a:gs>
              <a:gs pos="100000">
                <a:srgbClr val="BC9800">
                  <a:shade val="100000"/>
                  <a:satMod val="115000"/>
                </a:srgbClr>
              </a:gs>
            </a:gsLst>
            <a:lin ang="108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643966" y="0"/>
            <a:ext cx="500034" cy="6858000"/>
          </a:xfrm>
          <a:prstGeom prst="rect">
            <a:avLst/>
          </a:prstGeom>
          <a:gradFill flip="none" rotWithShape="1">
            <a:gsLst>
              <a:gs pos="0">
                <a:schemeClr val="bg1"/>
              </a:gs>
              <a:gs pos="50000">
                <a:srgbClr val="BC9800">
                  <a:shade val="67500"/>
                  <a:satMod val="115000"/>
                </a:srgbClr>
              </a:gs>
              <a:gs pos="100000">
                <a:srgbClr val="BC9800">
                  <a:shade val="100000"/>
                  <a:satMod val="115000"/>
                </a:srgb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Click="0" advTm="1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INEMAGRAPH -- IMAGENES QUE VUELVEN A LA V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--CINEMAGRAPH -- IMAGENES QUE VUELVEN A LA VIDA</Template>
  <TotalTime>0</TotalTime>
  <Words>189</Words>
  <Application>Microsoft Office PowerPoint</Application>
  <PresentationFormat>Presentación en pantalla (4:3)</PresentationFormat>
  <Paragraphs>23</Paragraphs>
  <Slides>24</Slides>
  <Notes>0</Notes>
  <HiddenSlides>0</HiddenSlides>
  <MMClips>1</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--CINEMAGRAPH -- IMAGENES QUE VUELVEN A LA VIDA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2014-09-14T15:24:35Z</dcterms:created>
  <dcterms:modified xsi:type="dcterms:W3CDTF">2014-09-14T15:25:20Z</dcterms:modified>
</cp:coreProperties>
</file>