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 autoCompressPictures="0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2P29HVnr/+BPPJI0D/Qv9A" hashData="i8WxI8CKVQ1kfrwEND8CMJlUlL0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>
        <p:scale>
          <a:sx n="70" d="100"/>
          <a:sy n="70" d="100"/>
        </p:scale>
        <p:origin x="0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D44999-CE1C-40BC-B48D-FC24B5AC25DA}" type="datetimeFigureOut">
              <a:rPr lang="es-ES" smtClean="0"/>
              <a:pPr/>
              <a:t>22/09/2014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315876-9599-4801-8422-8D420C318D8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D44999-CE1C-40BC-B48D-FC24B5AC25DA}" type="datetimeFigureOut">
              <a:rPr lang="es-ES" smtClean="0"/>
              <a:pPr/>
              <a:t>22/09/2014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315876-9599-4801-8422-8D420C318D8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D44999-CE1C-40BC-B48D-FC24B5AC25DA}" type="datetimeFigureOut">
              <a:rPr lang="es-ES" smtClean="0"/>
              <a:pPr/>
              <a:t>22/09/2014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315876-9599-4801-8422-8D420C318D8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D44999-CE1C-40BC-B48D-FC24B5AC25DA}" type="datetimeFigureOut">
              <a:rPr lang="es-ES" smtClean="0"/>
              <a:pPr/>
              <a:t>22/09/2014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315876-9599-4801-8422-8D420C318D8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D44999-CE1C-40BC-B48D-FC24B5AC25DA}" type="datetimeFigureOut">
              <a:rPr lang="es-ES" smtClean="0"/>
              <a:pPr/>
              <a:t>22/09/2014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315876-9599-4801-8422-8D420C318D8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D44999-CE1C-40BC-B48D-FC24B5AC25DA}" type="datetimeFigureOut">
              <a:rPr lang="es-ES" smtClean="0"/>
              <a:pPr/>
              <a:t>22/09/2014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315876-9599-4801-8422-8D420C318D8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D44999-CE1C-40BC-B48D-FC24B5AC25DA}" type="datetimeFigureOut">
              <a:rPr lang="es-ES" smtClean="0"/>
              <a:pPr/>
              <a:t>22/09/2014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315876-9599-4801-8422-8D420C318D8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D44999-CE1C-40BC-B48D-FC24B5AC25DA}" type="datetimeFigureOut">
              <a:rPr lang="es-ES" smtClean="0"/>
              <a:pPr/>
              <a:t>22/09/2014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315876-9599-4801-8422-8D420C318D8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D44999-CE1C-40BC-B48D-FC24B5AC25DA}" type="datetimeFigureOut">
              <a:rPr lang="es-ES" smtClean="0"/>
              <a:pPr/>
              <a:t>22/09/2014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315876-9599-4801-8422-8D420C318D8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D44999-CE1C-40BC-B48D-FC24B5AC25DA}" type="datetimeFigureOut">
              <a:rPr lang="es-ES" smtClean="0"/>
              <a:pPr/>
              <a:t>22/09/2014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315876-9599-4801-8422-8D420C318D8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D44999-CE1C-40BC-B48D-FC24B5AC25DA}" type="datetimeFigureOut">
              <a:rPr lang="es-ES" smtClean="0"/>
              <a:pPr/>
              <a:t>22/09/2014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315876-9599-4801-8422-8D420C318D8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250E9C4-BB9D-4E95-AD4E-8229726EDD24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DD44999-CE1C-40BC-B48D-FC24B5AC25DA}" type="datetimeFigureOut">
              <a:rPr lang="es-ES" smtClean="0"/>
              <a:pPr/>
              <a:t>22/09/2014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4315876-9599-4801-8422-8D420C318D8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8A1C8CB8-59D4-4BF9-AA44-2CEB44FCFDC5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gif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5" Type="http://schemas.openxmlformats.org/officeDocument/2006/relationships/image" Target="../media/image3.png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6.gif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7.gif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8.gif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9.gif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0.gif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1.gif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2.gif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3.gif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26.png"/><Relationship Id="rId7" Type="http://schemas.openxmlformats.org/officeDocument/2006/relationships/image" Target="../media/image28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29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27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8)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848320"/>
            <a:ext cx="9144000" cy="5161359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214282" cy="928670"/>
          </a:xfrm>
          <a:prstGeom prst="rect">
            <a:avLst/>
          </a:prstGeom>
          <a:solidFill>
            <a:srgbClr val="5A451A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214282" y="0"/>
            <a:ext cx="214282" cy="928670"/>
          </a:xfrm>
          <a:prstGeom prst="rect">
            <a:avLst/>
          </a:prstGeom>
          <a:solidFill>
            <a:srgbClr val="5A451A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428596" y="0"/>
            <a:ext cx="214282" cy="928670"/>
          </a:xfrm>
          <a:prstGeom prst="rect">
            <a:avLst/>
          </a:prstGeom>
          <a:solidFill>
            <a:srgbClr val="5A451A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642878" y="0"/>
            <a:ext cx="214282" cy="928670"/>
          </a:xfrm>
          <a:prstGeom prst="rect">
            <a:avLst/>
          </a:prstGeom>
          <a:solidFill>
            <a:srgbClr val="5A451A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857256" y="0"/>
            <a:ext cx="214282" cy="928670"/>
          </a:xfrm>
          <a:prstGeom prst="rect">
            <a:avLst/>
          </a:prstGeom>
          <a:solidFill>
            <a:srgbClr val="5A451A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1071538" y="0"/>
            <a:ext cx="214282" cy="928670"/>
          </a:xfrm>
          <a:prstGeom prst="rect">
            <a:avLst/>
          </a:prstGeom>
          <a:solidFill>
            <a:srgbClr val="5A451A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1285852" y="0"/>
            <a:ext cx="214282" cy="928670"/>
          </a:xfrm>
          <a:prstGeom prst="rect">
            <a:avLst/>
          </a:prstGeom>
          <a:solidFill>
            <a:srgbClr val="5A451A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1500198" y="0"/>
            <a:ext cx="214282" cy="928670"/>
          </a:xfrm>
          <a:prstGeom prst="rect">
            <a:avLst/>
          </a:prstGeom>
          <a:solidFill>
            <a:srgbClr val="5A451A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1714480" y="0"/>
            <a:ext cx="214282" cy="928670"/>
          </a:xfrm>
          <a:prstGeom prst="rect">
            <a:avLst/>
          </a:prstGeom>
          <a:solidFill>
            <a:srgbClr val="5A451A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1928794" y="0"/>
            <a:ext cx="214282" cy="928670"/>
          </a:xfrm>
          <a:prstGeom prst="rect">
            <a:avLst/>
          </a:prstGeom>
          <a:solidFill>
            <a:srgbClr val="5A451A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2143076" y="0"/>
            <a:ext cx="214282" cy="928670"/>
          </a:xfrm>
          <a:prstGeom prst="rect">
            <a:avLst/>
          </a:prstGeom>
          <a:solidFill>
            <a:srgbClr val="5A451A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2357454" y="0"/>
            <a:ext cx="214282" cy="928670"/>
          </a:xfrm>
          <a:prstGeom prst="rect">
            <a:avLst/>
          </a:prstGeom>
          <a:solidFill>
            <a:srgbClr val="5A451A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2571736" y="0"/>
            <a:ext cx="214282" cy="928670"/>
          </a:xfrm>
          <a:prstGeom prst="rect">
            <a:avLst/>
          </a:prstGeom>
          <a:solidFill>
            <a:srgbClr val="5A451A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2786050" y="0"/>
            <a:ext cx="214282" cy="928670"/>
          </a:xfrm>
          <a:prstGeom prst="rect">
            <a:avLst/>
          </a:prstGeom>
          <a:solidFill>
            <a:srgbClr val="5A451A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3000396" y="0"/>
            <a:ext cx="214282" cy="928670"/>
          </a:xfrm>
          <a:prstGeom prst="rect">
            <a:avLst/>
          </a:prstGeom>
          <a:solidFill>
            <a:srgbClr val="5A451A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3214678" y="0"/>
            <a:ext cx="214282" cy="928670"/>
          </a:xfrm>
          <a:prstGeom prst="rect">
            <a:avLst/>
          </a:prstGeom>
          <a:solidFill>
            <a:srgbClr val="5A451A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3428992" y="0"/>
            <a:ext cx="214282" cy="928670"/>
          </a:xfrm>
          <a:prstGeom prst="rect">
            <a:avLst/>
          </a:prstGeom>
          <a:solidFill>
            <a:srgbClr val="5A451A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3643274" y="0"/>
            <a:ext cx="214282" cy="928670"/>
          </a:xfrm>
          <a:prstGeom prst="rect">
            <a:avLst/>
          </a:prstGeom>
          <a:solidFill>
            <a:srgbClr val="5A451A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3857652" y="0"/>
            <a:ext cx="214282" cy="928670"/>
          </a:xfrm>
          <a:prstGeom prst="rect">
            <a:avLst/>
          </a:prstGeom>
          <a:solidFill>
            <a:srgbClr val="5A451A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4071934" y="0"/>
            <a:ext cx="214282" cy="928670"/>
          </a:xfrm>
          <a:prstGeom prst="rect">
            <a:avLst/>
          </a:prstGeom>
          <a:solidFill>
            <a:srgbClr val="5A451A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4286248" y="0"/>
            <a:ext cx="214282" cy="928670"/>
          </a:xfrm>
          <a:prstGeom prst="rect">
            <a:avLst/>
          </a:prstGeom>
          <a:solidFill>
            <a:srgbClr val="5A451A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4500594" y="0"/>
            <a:ext cx="214282" cy="928670"/>
          </a:xfrm>
          <a:prstGeom prst="rect">
            <a:avLst/>
          </a:prstGeom>
          <a:solidFill>
            <a:srgbClr val="5A451A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4714876" y="0"/>
            <a:ext cx="214282" cy="928670"/>
          </a:xfrm>
          <a:prstGeom prst="rect">
            <a:avLst/>
          </a:prstGeom>
          <a:solidFill>
            <a:srgbClr val="5A451A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4929190" y="0"/>
            <a:ext cx="214282" cy="928670"/>
          </a:xfrm>
          <a:prstGeom prst="rect">
            <a:avLst/>
          </a:prstGeom>
          <a:solidFill>
            <a:srgbClr val="5A451A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5143472" y="0"/>
            <a:ext cx="214282" cy="928670"/>
          </a:xfrm>
          <a:prstGeom prst="rect">
            <a:avLst/>
          </a:prstGeom>
          <a:solidFill>
            <a:srgbClr val="5A451A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5357850" y="0"/>
            <a:ext cx="214282" cy="928670"/>
          </a:xfrm>
          <a:prstGeom prst="rect">
            <a:avLst/>
          </a:prstGeom>
          <a:solidFill>
            <a:srgbClr val="5A451A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5572132" y="0"/>
            <a:ext cx="214282" cy="928670"/>
          </a:xfrm>
          <a:prstGeom prst="rect">
            <a:avLst/>
          </a:prstGeom>
          <a:solidFill>
            <a:srgbClr val="5A451A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5786446" y="0"/>
            <a:ext cx="214282" cy="928670"/>
          </a:xfrm>
          <a:prstGeom prst="rect">
            <a:avLst/>
          </a:prstGeom>
          <a:solidFill>
            <a:srgbClr val="5A451A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5929354" y="0"/>
            <a:ext cx="214282" cy="928670"/>
          </a:xfrm>
          <a:prstGeom prst="rect">
            <a:avLst/>
          </a:prstGeom>
          <a:solidFill>
            <a:srgbClr val="5A451A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>
            <a:off x="6143636" y="0"/>
            <a:ext cx="214282" cy="928670"/>
          </a:xfrm>
          <a:prstGeom prst="rect">
            <a:avLst/>
          </a:prstGeom>
          <a:solidFill>
            <a:srgbClr val="5A451A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>
            <a:off x="6357950" y="0"/>
            <a:ext cx="214282" cy="928670"/>
          </a:xfrm>
          <a:prstGeom prst="rect">
            <a:avLst/>
          </a:prstGeom>
          <a:solidFill>
            <a:srgbClr val="5A451A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>
            <a:off x="6572232" y="0"/>
            <a:ext cx="214282" cy="928670"/>
          </a:xfrm>
          <a:prstGeom prst="rect">
            <a:avLst/>
          </a:prstGeom>
          <a:solidFill>
            <a:srgbClr val="5A451A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>
            <a:off x="6786610" y="0"/>
            <a:ext cx="214282" cy="928670"/>
          </a:xfrm>
          <a:prstGeom prst="rect">
            <a:avLst/>
          </a:prstGeom>
          <a:solidFill>
            <a:srgbClr val="5A451A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>
            <a:off x="7000892" y="0"/>
            <a:ext cx="214282" cy="928670"/>
          </a:xfrm>
          <a:prstGeom prst="rect">
            <a:avLst/>
          </a:prstGeom>
          <a:solidFill>
            <a:srgbClr val="5A451A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>
            <a:off x="7215206" y="0"/>
            <a:ext cx="214282" cy="928670"/>
          </a:xfrm>
          <a:prstGeom prst="rect">
            <a:avLst/>
          </a:prstGeom>
          <a:solidFill>
            <a:srgbClr val="5A451A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>
            <a:off x="7429552" y="0"/>
            <a:ext cx="214282" cy="928670"/>
          </a:xfrm>
          <a:prstGeom prst="rect">
            <a:avLst/>
          </a:prstGeom>
          <a:solidFill>
            <a:srgbClr val="5A451A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>
            <a:off x="7643834" y="0"/>
            <a:ext cx="214282" cy="928670"/>
          </a:xfrm>
          <a:prstGeom prst="rect">
            <a:avLst/>
          </a:prstGeom>
          <a:solidFill>
            <a:srgbClr val="5A451A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>
            <a:off x="7858148" y="0"/>
            <a:ext cx="214282" cy="928670"/>
          </a:xfrm>
          <a:prstGeom prst="rect">
            <a:avLst/>
          </a:prstGeom>
          <a:solidFill>
            <a:srgbClr val="5A451A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>
            <a:off x="8072430" y="0"/>
            <a:ext cx="214282" cy="928670"/>
          </a:xfrm>
          <a:prstGeom prst="rect">
            <a:avLst/>
          </a:prstGeom>
          <a:solidFill>
            <a:srgbClr val="5A451A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>
            <a:off x="8286808" y="0"/>
            <a:ext cx="214282" cy="928670"/>
          </a:xfrm>
          <a:prstGeom prst="rect">
            <a:avLst/>
          </a:prstGeom>
          <a:solidFill>
            <a:srgbClr val="5A451A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>
            <a:off x="8501090" y="0"/>
            <a:ext cx="214282" cy="928670"/>
          </a:xfrm>
          <a:prstGeom prst="rect">
            <a:avLst/>
          </a:prstGeom>
          <a:solidFill>
            <a:srgbClr val="5A451A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>
            <a:off x="8715404" y="0"/>
            <a:ext cx="214282" cy="928670"/>
          </a:xfrm>
          <a:prstGeom prst="rect">
            <a:avLst/>
          </a:prstGeom>
          <a:solidFill>
            <a:srgbClr val="5A451A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>
            <a:off x="8929718" y="0"/>
            <a:ext cx="214282" cy="928670"/>
          </a:xfrm>
          <a:prstGeom prst="rect">
            <a:avLst/>
          </a:prstGeom>
          <a:solidFill>
            <a:srgbClr val="5A451A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Rectángulo"/>
          <p:cNvSpPr/>
          <p:nvPr/>
        </p:nvSpPr>
        <p:spPr>
          <a:xfrm>
            <a:off x="0" y="5929330"/>
            <a:ext cx="214282" cy="928670"/>
          </a:xfrm>
          <a:prstGeom prst="rect">
            <a:avLst/>
          </a:prstGeom>
          <a:solidFill>
            <a:srgbClr val="5A451A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Rectángulo"/>
          <p:cNvSpPr/>
          <p:nvPr/>
        </p:nvSpPr>
        <p:spPr>
          <a:xfrm>
            <a:off x="214282" y="5929330"/>
            <a:ext cx="214282" cy="928670"/>
          </a:xfrm>
          <a:prstGeom prst="rect">
            <a:avLst/>
          </a:prstGeom>
          <a:solidFill>
            <a:srgbClr val="5A451A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Rectángulo"/>
          <p:cNvSpPr/>
          <p:nvPr/>
        </p:nvSpPr>
        <p:spPr>
          <a:xfrm>
            <a:off x="428596" y="5929330"/>
            <a:ext cx="214282" cy="928670"/>
          </a:xfrm>
          <a:prstGeom prst="rect">
            <a:avLst/>
          </a:prstGeom>
          <a:solidFill>
            <a:srgbClr val="5A451A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Rectángulo"/>
          <p:cNvSpPr/>
          <p:nvPr/>
        </p:nvSpPr>
        <p:spPr>
          <a:xfrm>
            <a:off x="642878" y="5929330"/>
            <a:ext cx="214282" cy="928670"/>
          </a:xfrm>
          <a:prstGeom prst="rect">
            <a:avLst/>
          </a:prstGeom>
          <a:solidFill>
            <a:srgbClr val="5A451A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Rectángulo"/>
          <p:cNvSpPr/>
          <p:nvPr/>
        </p:nvSpPr>
        <p:spPr>
          <a:xfrm>
            <a:off x="857256" y="5929330"/>
            <a:ext cx="214282" cy="928670"/>
          </a:xfrm>
          <a:prstGeom prst="rect">
            <a:avLst/>
          </a:prstGeom>
          <a:solidFill>
            <a:srgbClr val="5A451A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Rectángulo"/>
          <p:cNvSpPr/>
          <p:nvPr/>
        </p:nvSpPr>
        <p:spPr>
          <a:xfrm>
            <a:off x="1071538" y="5929330"/>
            <a:ext cx="214282" cy="928670"/>
          </a:xfrm>
          <a:prstGeom prst="rect">
            <a:avLst/>
          </a:prstGeom>
          <a:solidFill>
            <a:srgbClr val="5A451A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Rectángulo"/>
          <p:cNvSpPr/>
          <p:nvPr/>
        </p:nvSpPr>
        <p:spPr>
          <a:xfrm>
            <a:off x="1285852" y="5929330"/>
            <a:ext cx="214282" cy="928670"/>
          </a:xfrm>
          <a:prstGeom prst="rect">
            <a:avLst/>
          </a:prstGeom>
          <a:solidFill>
            <a:srgbClr val="5A451A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Rectángulo"/>
          <p:cNvSpPr/>
          <p:nvPr/>
        </p:nvSpPr>
        <p:spPr>
          <a:xfrm>
            <a:off x="1500198" y="5929330"/>
            <a:ext cx="214282" cy="928670"/>
          </a:xfrm>
          <a:prstGeom prst="rect">
            <a:avLst/>
          </a:prstGeom>
          <a:solidFill>
            <a:srgbClr val="5A451A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6" name="55 Rectángulo"/>
          <p:cNvSpPr/>
          <p:nvPr/>
        </p:nvSpPr>
        <p:spPr>
          <a:xfrm>
            <a:off x="1714480" y="5929330"/>
            <a:ext cx="214282" cy="928670"/>
          </a:xfrm>
          <a:prstGeom prst="rect">
            <a:avLst/>
          </a:prstGeom>
          <a:solidFill>
            <a:srgbClr val="5A451A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7" name="56 Rectángulo"/>
          <p:cNvSpPr/>
          <p:nvPr/>
        </p:nvSpPr>
        <p:spPr>
          <a:xfrm>
            <a:off x="1928794" y="5929330"/>
            <a:ext cx="214282" cy="928670"/>
          </a:xfrm>
          <a:prstGeom prst="rect">
            <a:avLst/>
          </a:prstGeom>
          <a:solidFill>
            <a:srgbClr val="5A451A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8" name="57 Rectángulo"/>
          <p:cNvSpPr/>
          <p:nvPr/>
        </p:nvSpPr>
        <p:spPr>
          <a:xfrm>
            <a:off x="2143076" y="5929330"/>
            <a:ext cx="214282" cy="928670"/>
          </a:xfrm>
          <a:prstGeom prst="rect">
            <a:avLst/>
          </a:prstGeom>
          <a:solidFill>
            <a:srgbClr val="5A451A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9" name="58 Rectángulo"/>
          <p:cNvSpPr/>
          <p:nvPr/>
        </p:nvSpPr>
        <p:spPr>
          <a:xfrm>
            <a:off x="2357454" y="5929330"/>
            <a:ext cx="214282" cy="928670"/>
          </a:xfrm>
          <a:prstGeom prst="rect">
            <a:avLst/>
          </a:prstGeom>
          <a:solidFill>
            <a:srgbClr val="5A451A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0" name="59 Rectángulo"/>
          <p:cNvSpPr/>
          <p:nvPr/>
        </p:nvSpPr>
        <p:spPr>
          <a:xfrm>
            <a:off x="2571736" y="5929330"/>
            <a:ext cx="214282" cy="928670"/>
          </a:xfrm>
          <a:prstGeom prst="rect">
            <a:avLst/>
          </a:prstGeom>
          <a:solidFill>
            <a:srgbClr val="5A451A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1" name="60 Rectángulo"/>
          <p:cNvSpPr/>
          <p:nvPr/>
        </p:nvSpPr>
        <p:spPr>
          <a:xfrm>
            <a:off x="2786050" y="5929330"/>
            <a:ext cx="214282" cy="928670"/>
          </a:xfrm>
          <a:prstGeom prst="rect">
            <a:avLst/>
          </a:prstGeom>
          <a:solidFill>
            <a:srgbClr val="5A451A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2" name="61 Rectángulo"/>
          <p:cNvSpPr/>
          <p:nvPr/>
        </p:nvSpPr>
        <p:spPr>
          <a:xfrm>
            <a:off x="3000396" y="5929330"/>
            <a:ext cx="214282" cy="928670"/>
          </a:xfrm>
          <a:prstGeom prst="rect">
            <a:avLst/>
          </a:prstGeom>
          <a:solidFill>
            <a:srgbClr val="5A451A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3" name="62 Rectángulo"/>
          <p:cNvSpPr/>
          <p:nvPr/>
        </p:nvSpPr>
        <p:spPr>
          <a:xfrm>
            <a:off x="3214678" y="5929330"/>
            <a:ext cx="214282" cy="928670"/>
          </a:xfrm>
          <a:prstGeom prst="rect">
            <a:avLst/>
          </a:prstGeom>
          <a:solidFill>
            <a:srgbClr val="5A451A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4" name="63 Rectángulo"/>
          <p:cNvSpPr/>
          <p:nvPr/>
        </p:nvSpPr>
        <p:spPr>
          <a:xfrm>
            <a:off x="3428992" y="5929330"/>
            <a:ext cx="214282" cy="928670"/>
          </a:xfrm>
          <a:prstGeom prst="rect">
            <a:avLst/>
          </a:prstGeom>
          <a:solidFill>
            <a:srgbClr val="5A451A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5" name="64 Rectángulo"/>
          <p:cNvSpPr/>
          <p:nvPr/>
        </p:nvSpPr>
        <p:spPr>
          <a:xfrm>
            <a:off x="3643274" y="5929330"/>
            <a:ext cx="214282" cy="928670"/>
          </a:xfrm>
          <a:prstGeom prst="rect">
            <a:avLst/>
          </a:prstGeom>
          <a:solidFill>
            <a:srgbClr val="5A451A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6" name="65 Rectángulo"/>
          <p:cNvSpPr/>
          <p:nvPr/>
        </p:nvSpPr>
        <p:spPr>
          <a:xfrm>
            <a:off x="3857652" y="5929330"/>
            <a:ext cx="214282" cy="928670"/>
          </a:xfrm>
          <a:prstGeom prst="rect">
            <a:avLst/>
          </a:prstGeom>
          <a:solidFill>
            <a:srgbClr val="5A451A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7" name="66 Rectángulo"/>
          <p:cNvSpPr/>
          <p:nvPr/>
        </p:nvSpPr>
        <p:spPr>
          <a:xfrm>
            <a:off x="4071934" y="5929330"/>
            <a:ext cx="214282" cy="928670"/>
          </a:xfrm>
          <a:prstGeom prst="rect">
            <a:avLst/>
          </a:prstGeom>
          <a:solidFill>
            <a:srgbClr val="5A451A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8" name="67 Rectángulo"/>
          <p:cNvSpPr/>
          <p:nvPr/>
        </p:nvSpPr>
        <p:spPr>
          <a:xfrm>
            <a:off x="4286248" y="5929330"/>
            <a:ext cx="214282" cy="928670"/>
          </a:xfrm>
          <a:prstGeom prst="rect">
            <a:avLst/>
          </a:prstGeom>
          <a:solidFill>
            <a:srgbClr val="5A451A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9" name="68 Rectángulo"/>
          <p:cNvSpPr/>
          <p:nvPr/>
        </p:nvSpPr>
        <p:spPr>
          <a:xfrm>
            <a:off x="4500594" y="5929330"/>
            <a:ext cx="214282" cy="928670"/>
          </a:xfrm>
          <a:prstGeom prst="rect">
            <a:avLst/>
          </a:prstGeom>
          <a:solidFill>
            <a:srgbClr val="5A451A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0" name="69 Rectángulo"/>
          <p:cNvSpPr/>
          <p:nvPr/>
        </p:nvSpPr>
        <p:spPr>
          <a:xfrm>
            <a:off x="4714876" y="5929330"/>
            <a:ext cx="214282" cy="928670"/>
          </a:xfrm>
          <a:prstGeom prst="rect">
            <a:avLst/>
          </a:prstGeom>
          <a:solidFill>
            <a:srgbClr val="5A451A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1" name="70 Rectángulo"/>
          <p:cNvSpPr/>
          <p:nvPr/>
        </p:nvSpPr>
        <p:spPr>
          <a:xfrm>
            <a:off x="4929190" y="5929330"/>
            <a:ext cx="214282" cy="928670"/>
          </a:xfrm>
          <a:prstGeom prst="rect">
            <a:avLst/>
          </a:prstGeom>
          <a:solidFill>
            <a:srgbClr val="5A451A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2" name="71 Rectángulo"/>
          <p:cNvSpPr/>
          <p:nvPr/>
        </p:nvSpPr>
        <p:spPr>
          <a:xfrm>
            <a:off x="5143472" y="5929330"/>
            <a:ext cx="214282" cy="928670"/>
          </a:xfrm>
          <a:prstGeom prst="rect">
            <a:avLst/>
          </a:prstGeom>
          <a:solidFill>
            <a:srgbClr val="5A451A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3" name="72 Rectángulo"/>
          <p:cNvSpPr/>
          <p:nvPr/>
        </p:nvSpPr>
        <p:spPr>
          <a:xfrm>
            <a:off x="5357850" y="5929330"/>
            <a:ext cx="214282" cy="928670"/>
          </a:xfrm>
          <a:prstGeom prst="rect">
            <a:avLst/>
          </a:prstGeom>
          <a:solidFill>
            <a:srgbClr val="5A451A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4" name="73 Rectángulo"/>
          <p:cNvSpPr/>
          <p:nvPr/>
        </p:nvSpPr>
        <p:spPr>
          <a:xfrm>
            <a:off x="5572132" y="5929330"/>
            <a:ext cx="214282" cy="928670"/>
          </a:xfrm>
          <a:prstGeom prst="rect">
            <a:avLst/>
          </a:prstGeom>
          <a:solidFill>
            <a:srgbClr val="5A451A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5" name="74 Rectángulo"/>
          <p:cNvSpPr/>
          <p:nvPr/>
        </p:nvSpPr>
        <p:spPr>
          <a:xfrm>
            <a:off x="5786446" y="5929330"/>
            <a:ext cx="214282" cy="928670"/>
          </a:xfrm>
          <a:prstGeom prst="rect">
            <a:avLst/>
          </a:prstGeom>
          <a:solidFill>
            <a:srgbClr val="5A451A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6" name="75 Rectángulo"/>
          <p:cNvSpPr/>
          <p:nvPr/>
        </p:nvSpPr>
        <p:spPr>
          <a:xfrm>
            <a:off x="5929354" y="5929330"/>
            <a:ext cx="214282" cy="928670"/>
          </a:xfrm>
          <a:prstGeom prst="rect">
            <a:avLst/>
          </a:prstGeom>
          <a:solidFill>
            <a:srgbClr val="5A451A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7" name="76 Rectángulo"/>
          <p:cNvSpPr/>
          <p:nvPr/>
        </p:nvSpPr>
        <p:spPr>
          <a:xfrm>
            <a:off x="6143636" y="5929330"/>
            <a:ext cx="214282" cy="928670"/>
          </a:xfrm>
          <a:prstGeom prst="rect">
            <a:avLst/>
          </a:prstGeom>
          <a:solidFill>
            <a:srgbClr val="5A451A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8" name="77 Rectángulo"/>
          <p:cNvSpPr/>
          <p:nvPr/>
        </p:nvSpPr>
        <p:spPr>
          <a:xfrm>
            <a:off x="6357950" y="5929330"/>
            <a:ext cx="214282" cy="928670"/>
          </a:xfrm>
          <a:prstGeom prst="rect">
            <a:avLst/>
          </a:prstGeom>
          <a:solidFill>
            <a:srgbClr val="5A451A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9" name="78 Rectángulo"/>
          <p:cNvSpPr/>
          <p:nvPr/>
        </p:nvSpPr>
        <p:spPr>
          <a:xfrm>
            <a:off x="6572232" y="5929330"/>
            <a:ext cx="214282" cy="928670"/>
          </a:xfrm>
          <a:prstGeom prst="rect">
            <a:avLst/>
          </a:prstGeom>
          <a:solidFill>
            <a:srgbClr val="5A451A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0" name="79 Rectángulo"/>
          <p:cNvSpPr/>
          <p:nvPr/>
        </p:nvSpPr>
        <p:spPr>
          <a:xfrm>
            <a:off x="6786610" y="5929330"/>
            <a:ext cx="214282" cy="928670"/>
          </a:xfrm>
          <a:prstGeom prst="rect">
            <a:avLst/>
          </a:prstGeom>
          <a:solidFill>
            <a:srgbClr val="5A451A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1" name="80 Rectángulo"/>
          <p:cNvSpPr/>
          <p:nvPr/>
        </p:nvSpPr>
        <p:spPr>
          <a:xfrm>
            <a:off x="7000892" y="5929330"/>
            <a:ext cx="214282" cy="928670"/>
          </a:xfrm>
          <a:prstGeom prst="rect">
            <a:avLst/>
          </a:prstGeom>
          <a:solidFill>
            <a:srgbClr val="5A451A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2" name="81 Rectángulo"/>
          <p:cNvSpPr/>
          <p:nvPr/>
        </p:nvSpPr>
        <p:spPr>
          <a:xfrm>
            <a:off x="7215206" y="5929330"/>
            <a:ext cx="214282" cy="928670"/>
          </a:xfrm>
          <a:prstGeom prst="rect">
            <a:avLst/>
          </a:prstGeom>
          <a:solidFill>
            <a:srgbClr val="5A451A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3" name="82 Rectángulo"/>
          <p:cNvSpPr/>
          <p:nvPr/>
        </p:nvSpPr>
        <p:spPr>
          <a:xfrm>
            <a:off x="7429552" y="5929330"/>
            <a:ext cx="214282" cy="928670"/>
          </a:xfrm>
          <a:prstGeom prst="rect">
            <a:avLst/>
          </a:prstGeom>
          <a:solidFill>
            <a:srgbClr val="5A451A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4" name="83 Rectángulo"/>
          <p:cNvSpPr/>
          <p:nvPr/>
        </p:nvSpPr>
        <p:spPr>
          <a:xfrm>
            <a:off x="7643834" y="5929330"/>
            <a:ext cx="214282" cy="928670"/>
          </a:xfrm>
          <a:prstGeom prst="rect">
            <a:avLst/>
          </a:prstGeom>
          <a:solidFill>
            <a:srgbClr val="5A451A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5" name="84 Rectángulo"/>
          <p:cNvSpPr/>
          <p:nvPr/>
        </p:nvSpPr>
        <p:spPr>
          <a:xfrm>
            <a:off x="7858148" y="5929330"/>
            <a:ext cx="214282" cy="928670"/>
          </a:xfrm>
          <a:prstGeom prst="rect">
            <a:avLst/>
          </a:prstGeom>
          <a:solidFill>
            <a:srgbClr val="5A451A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6" name="85 Rectángulo"/>
          <p:cNvSpPr/>
          <p:nvPr/>
        </p:nvSpPr>
        <p:spPr>
          <a:xfrm>
            <a:off x="8072430" y="5929330"/>
            <a:ext cx="214282" cy="928670"/>
          </a:xfrm>
          <a:prstGeom prst="rect">
            <a:avLst/>
          </a:prstGeom>
          <a:solidFill>
            <a:srgbClr val="5A451A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7" name="86 Rectángulo"/>
          <p:cNvSpPr/>
          <p:nvPr/>
        </p:nvSpPr>
        <p:spPr>
          <a:xfrm>
            <a:off x="8286808" y="5929330"/>
            <a:ext cx="214282" cy="928670"/>
          </a:xfrm>
          <a:prstGeom prst="rect">
            <a:avLst/>
          </a:prstGeom>
          <a:solidFill>
            <a:srgbClr val="5A451A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8" name="87 Rectángulo"/>
          <p:cNvSpPr/>
          <p:nvPr/>
        </p:nvSpPr>
        <p:spPr>
          <a:xfrm>
            <a:off x="8501090" y="5929330"/>
            <a:ext cx="214282" cy="928670"/>
          </a:xfrm>
          <a:prstGeom prst="rect">
            <a:avLst/>
          </a:prstGeom>
          <a:solidFill>
            <a:srgbClr val="5A451A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9" name="88 Rectángulo"/>
          <p:cNvSpPr/>
          <p:nvPr/>
        </p:nvSpPr>
        <p:spPr>
          <a:xfrm>
            <a:off x="8715404" y="5929330"/>
            <a:ext cx="214282" cy="928670"/>
          </a:xfrm>
          <a:prstGeom prst="rect">
            <a:avLst/>
          </a:prstGeom>
          <a:solidFill>
            <a:srgbClr val="5A451A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0" name="89 Rectángulo"/>
          <p:cNvSpPr/>
          <p:nvPr/>
        </p:nvSpPr>
        <p:spPr>
          <a:xfrm>
            <a:off x="8929718" y="5929330"/>
            <a:ext cx="214282" cy="928670"/>
          </a:xfrm>
          <a:prstGeom prst="rect">
            <a:avLst/>
          </a:prstGeom>
          <a:solidFill>
            <a:srgbClr val="5A451A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5362" name="Picture 2" descr="Rendered Image"/>
          <p:cNvPicPr>
            <a:picLocks noChangeAspect="1" noChangeArrowheads="1"/>
          </p:cNvPicPr>
          <p:nvPr/>
        </p:nvPicPr>
        <p:blipFill>
          <a:blip r:embed="rId4">
            <a:lum contrast="30000"/>
          </a:blip>
          <a:srcRect/>
          <a:stretch>
            <a:fillRect/>
          </a:stretch>
        </p:blipFill>
        <p:spPr bwMode="auto">
          <a:xfrm>
            <a:off x="357158" y="1071546"/>
            <a:ext cx="4071966" cy="990601"/>
          </a:xfrm>
          <a:prstGeom prst="rect">
            <a:avLst/>
          </a:prstGeom>
          <a:noFill/>
        </p:spPr>
      </p:pic>
      <p:pic>
        <p:nvPicPr>
          <p:cNvPr id="15364" name="Picture 4" descr="Rendered Image"/>
          <p:cNvPicPr>
            <a:picLocks noChangeAspect="1" noChangeArrowheads="1"/>
          </p:cNvPicPr>
          <p:nvPr/>
        </p:nvPicPr>
        <p:blipFill>
          <a:blip r:embed="rId5">
            <a:lum contrast="30000"/>
          </a:blip>
          <a:srcRect/>
          <a:stretch>
            <a:fillRect/>
          </a:stretch>
        </p:blipFill>
        <p:spPr bwMode="auto">
          <a:xfrm>
            <a:off x="2071670" y="2214554"/>
            <a:ext cx="714380" cy="441716"/>
          </a:xfrm>
          <a:prstGeom prst="rect">
            <a:avLst/>
          </a:prstGeom>
          <a:noFill/>
        </p:spPr>
      </p:pic>
      <p:pic>
        <p:nvPicPr>
          <p:cNvPr id="15366" name="Picture 6" descr="Rendered Image"/>
          <p:cNvPicPr>
            <a:picLocks noChangeAspect="1" noChangeArrowheads="1"/>
          </p:cNvPicPr>
          <p:nvPr/>
        </p:nvPicPr>
        <p:blipFill>
          <a:blip r:embed="rId6">
            <a:lum contrast="30000"/>
          </a:blip>
          <a:srcRect/>
          <a:stretch>
            <a:fillRect/>
          </a:stretch>
        </p:blipFill>
        <p:spPr bwMode="auto">
          <a:xfrm>
            <a:off x="1000100" y="2714620"/>
            <a:ext cx="1428750" cy="523875"/>
          </a:xfrm>
          <a:prstGeom prst="rect">
            <a:avLst/>
          </a:prstGeom>
          <a:noFill/>
        </p:spPr>
      </p:pic>
      <p:pic>
        <p:nvPicPr>
          <p:cNvPr id="15368" name="Picture 8" descr="Rendered Image"/>
          <p:cNvPicPr>
            <a:picLocks noChangeAspect="1" noChangeArrowheads="1"/>
          </p:cNvPicPr>
          <p:nvPr/>
        </p:nvPicPr>
        <p:blipFill>
          <a:blip r:embed="rId7">
            <a:lum contrast="30000"/>
          </a:blip>
          <a:srcRect/>
          <a:stretch>
            <a:fillRect/>
          </a:stretch>
        </p:blipFill>
        <p:spPr bwMode="auto">
          <a:xfrm>
            <a:off x="2643174" y="2714620"/>
            <a:ext cx="952500" cy="533400"/>
          </a:xfrm>
          <a:prstGeom prst="rect">
            <a:avLst/>
          </a:prstGeom>
          <a:noFill/>
        </p:spPr>
      </p:pic>
      <p:pic>
        <p:nvPicPr>
          <p:cNvPr id="15370" name="Picture 10" descr="Rendered Image"/>
          <p:cNvPicPr>
            <a:picLocks noChangeAspect="1" noChangeArrowheads="1"/>
          </p:cNvPicPr>
          <p:nvPr/>
        </p:nvPicPr>
        <p:blipFill>
          <a:blip r:embed="rId8">
            <a:lum contrast="30000"/>
          </a:blip>
          <a:srcRect/>
          <a:stretch>
            <a:fillRect/>
          </a:stretch>
        </p:blipFill>
        <p:spPr bwMode="auto">
          <a:xfrm>
            <a:off x="500034" y="3500438"/>
            <a:ext cx="1933575" cy="523875"/>
          </a:xfrm>
          <a:prstGeom prst="rect">
            <a:avLst/>
          </a:prstGeom>
          <a:noFill/>
        </p:spPr>
      </p:pic>
      <p:pic>
        <p:nvPicPr>
          <p:cNvPr id="15372" name="Picture 12" descr="Rendered Image"/>
          <p:cNvPicPr>
            <a:picLocks noChangeAspect="1" noChangeArrowheads="1"/>
          </p:cNvPicPr>
          <p:nvPr/>
        </p:nvPicPr>
        <p:blipFill>
          <a:blip r:embed="rId9">
            <a:lum contrast="30000"/>
          </a:blip>
          <a:srcRect/>
          <a:stretch>
            <a:fillRect/>
          </a:stretch>
        </p:blipFill>
        <p:spPr bwMode="auto">
          <a:xfrm>
            <a:off x="2571736" y="3500438"/>
            <a:ext cx="428625" cy="523875"/>
          </a:xfrm>
          <a:prstGeom prst="rect">
            <a:avLst/>
          </a:prstGeom>
          <a:noFill/>
        </p:spPr>
      </p:pic>
      <p:pic>
        <p:nvPicPr>
          <p:cNvPr id="15374" name="Picture 14" descr="Rendered Image"/>
          <p:cNvPicPr>
            <a:picLocks noChangeAspect="1" noChangeArrowheads="1"/>
          </p:cNvPicPr>
          <p:nvPr/>
        </p:nvPicPr>
        <p:blipFill>
          <a:blip r:embed="rId10">
            <a:lum contrast="30000"/>
          </a:blip>
          <a:srcRect/>
          <a:stretch>
            <a:fillRect/>
          </a:stretch>
        </p:blipFill>
        <p:spPr bwMode="auto">
          <a:xfrm>
            <a:off x="3428992" y="3429000"/>
            <a:ext cx="638175" cy="523875"/>
          </a:xfrm>
          <a:prstGeom prst="rect">
            <a:avLst/>
          </a:prstGeom>
          <a:noFill/>
        </p:spPr>
      </p:pic>
      <p:pic>
        <p:nvPicPr>
          <p:cNvPr id="15376" name="Picture 16" descr="Rendered Image"/>
          <p:cNvPicPr>
            <a:picLocks noChangeAspect="1" noChangeArrowheads="1"/>
          </p:cNvPicPr>
          <p:nvPr/>
        </p:nvPicPr>
        <p:blipFill>
          <a:blip r:embed="rId11">
            <a:lum contrast="30000"/>
          </a:blip>
          <a:srcRect/>
          <a:stretch>
            <a:fillRect/>
          </a:stretch>
        </p:blipFill>
        <p:spPr bwMode="auto">
          <a:xfrm>
            <a:off x="1857356" y="4500570"/>
            <a:ext cx="1019175" cy="523875"/>
          </a:xfrm>
          <a:prstGeom prst="rect">
            <a:avLst/>
          </a:prstGeom>
          <a:noFill/>
        </p:spPr>
      </p:pic>
      <p:sp>
        <p:nvSpPr>
          <p:cNvPr id="99" name="98 CuadroTexto"/>
          <p:cNvSpPr txBox="1"/>
          <p:nvPr/>
        </p:nvSpPr>
        <p:spPr>
          <a:xfrm>
            <a:off x="7143768" y="5357826"/>
            <a:ext cx="1768433" cy="738664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es-ES_tradnl" sz="1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Agency FB" pitchFamily="34" charset="0"/>
              </a:rPr>
              <a:t>Tema musical: </a:t>
            </a:r>
            <a:r>
              <a:rPr lang="es-ES_tradnl" sz="1400" b="1" dirty="0" err="1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Agency FB" pitchFamily="34" charset="0"/>
              </a:rPr>
              <a:t>Poker</a:t>
            </a:r>
            <a:r>
              <a:rPr lang="es-ES_tradnl" sz="1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Agency FB" pitchFamily="34" charset="0"/>
              </a:rPr>
              <a:t> </a:t>
            </a:r>
            <a:r>
              <a:rPr lang="es-ES_tradnl" sz="1400" b="1" dirty="0" err="1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Agency FB" pitchFamily="34" charset="0"/>
              </a:rPr>
              <a:t>Face</a:t>
            </a:r>
            <a:endParaRPr lang="es-ES_tradnl" sz="1400" b="1" dirty="0" smtClean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Agency FB" pitchFamily="34" charset="0"/>
            </a:endParaRPr>
          </a:p>
          <a:p>
            <a:r>
              <a:rPr lang="es-ES_tradnl" sz="1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Agency FB" pitchFamily="34" charset="0"/>
              </a:rPr>
              <a:t>Interpreta :Lady Gaga </a:t>
            </a:r>
          </a:p>
          <a:p>
            <a:endParaRPr lang="es-ES" sz="14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Agency FB" pitchFamily="34" charset="0"/>
            </a:endParaRPr>
          </a:p>
        </p:txBody>
      </p:sp>
      <p:sp>
        <p:nvSpPr>
          <p:cNvPr id="100" name="99 CuadroTexto"/>
          <p:cNvSpPr txBox="1"/>
          <p:nvPr/>
        </p:nvSpPr>
        <p:spPr>
          <a:xfrm>
            <a:off x="285720" y="5572140"/>
            <a:ext cx="221406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Pristina" pitchFamily="66" charset="0"/>
              </a:rPr>
              <a:t>Esta es una  creación de Raquel</a:t>
            </a:r>
            <a:endParaRPr lang="es-ES" sz="16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Pristina" pitchFamily="66" charset="0"/>
            </a:endParaRPr>
          </a:p>
        </p:txBody>
      </p:sp>
    </p:spTree>
  </p:cSld>
  <p:clrMapOvr>
    <a:masterClrMapping/>
  </p:clrMapOvr>
  <p:transition spd="slow" advTm="20000">
    <p:split orient="vert"/>
    <p:sndAc>
      <p:stSnd loop="1">
        <p:snd r:embed="rId2" name="Lady Gaga - Poker Fac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153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153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153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153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53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153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153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153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153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153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153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53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53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153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153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53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53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153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153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53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3000"/>
                            </p:stCondLst>
                            <p:childTnLst>
                              <p:par>
                                <p:cTn id="54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58" dur="10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4000"/>
                            </p:stCondLst>
                            <p:childTnLst>
                              <p:par>
                                <p:cTn id="60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64" dur="20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9" grpId="0"/>
      <p:bldP spid="10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effectLst/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effectLst/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9)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28794" y="0"/>
            <a:ext cx="5286412" cy="6858000"/>
          </a:xfrm>
          <a:prstGeom prst="rect">
            <a:avLst/>
          </a:prstGeom>
          <a:effectLst/>
        </p:spPr>
      </p:pic>
      <p:sp>
        <p:nvSpPr>
          <p:cNvPr id="112" name="111 Rectángulo"/>
          <p:cNvSpPr/>
          <p:nvPr/>
        </p:nvSpPr>
        <p:spPr>
          <a:xfrm>
            <a:off x="0" y="0"/>
            <a:ext cx="1928794" cy="6858000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95000"/>
                  <a:shade val="30000"/>
                  <a:satMod val="115000"/>
                </a:schemeClr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3" name="112 Rectángulo"/>
          <p:cNvSpPr/>
          <p:nvPr/>
        </p:nvSpPr>
        <p:spPr>
          <a:xfrm>
            <a:off x="7215206" y="0"/>
            <a:ext cx="1928794" cy="6858000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95000"/>
                  <a:shade val="30000"/>
                  <a:satMod val="115000"/>
                </a:schemeClr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5362" name="Picture 2" descr="Rendered Image"/>
          <p:cNvPicPr>
            <a:picLocks noChangeAspect="1" noChangeArrowheads="1"/>
          </p:cNvPicPr>
          <p:nvPr/>
        </p:nvPicPr>
        <p:blipFill>
          <a:blip r:embed="rId3">
            <a:lum bright="-40000" contrast="40000"/>
          </a:blip>
          <a:srcRect/>
          <a:stretch>
            <a:fillRect/>
          </a:stretch>
        </p:blipFill>
        <p:spPr bwMode="auto">
          <a:xfrm>
            <a:off x="6500826" y="6171268"/>
            <a:ext cx="642937" cy="248602"/>
          </a:xfrm>
          <a:prstGeom prst="rect">
            <a:avLst/>
          </a:prstGeom>
          <a:noFill/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30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30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" grpId="0" animBg="1"/>
      <p:bldP spid="11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asha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857288" y="0"/>
            <a:ext cx="11550273" cy="6858000"/>
          </a:xfrm>
          <a:prstGeom prst="rect">
            <a:avLst/>
          </a:prstGeom>
        </p:spPr>
      </p:pic>
      <p:pic>
        <p:nvPicPr>
          <p:cNvPr id="5" name="Picture 2" descr="Rendered Image"/>
          <p:cNvPicPr>
            <a:picLocks noChangeAspect="1" noChangeArrowheads="1"/>
          </p:cNvPicPr>
          <p:nvPr/>
        </p:nvPicPr>
        <p:blipFill>
          <a:blip r:embed="rId3">
            <a:lum bright="-40000" contrast="40000"/>
          </a:blip>
          <a:srcRect/>
          <a:stretch>
            <a:fillRect/>
          </a:stretch>
        </p:blipFill>
        <p:spPr bwMode="auto">
          <a:xfrm rot="17003463">
            <a:off x="8307483" y="6068343"/>
            <a:ext cx="622916" cy="240861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4000">
    <p:newsflash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2)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928670"/>
            <a:ext cx="9148061" cy="500066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214282" cy="928670"/>
          </a:xfrm>
          <a:prstGeom prst="rect">
            <a:avLst/>
          </a:prstGeom>
          <a:gradFill flip="none" rotWithShape="1">
            <a:gsLst>
              <a:gs pos="45000">
                <a:schemeClr val="bg1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214282" y="0"/>
            <a:ext cx="214282" cy="928670"/>
          </a:xfrm>
          <a:prstGeom prst="rect">
            <a:avLst/>
          </a:prstGeom>
          <a:gradFill flip="none" rotWithShape="1">
            <a:gsLst>
              <a:gs pos="45000">
                <a:schemeClr val="bg1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428596" y="0"/>
            <a:ext cx="214282" cy="928670"/>
          </a:xfrm>
          <a:prstGeom prst="rect">
            <a:avLst/>
          </a:prstGeom>
          <a:gradFill flip="none" rotWithShape="1">
            <a:gsLst>
              <a:gs pos="45000">
                <a:schemeClr val="bg1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642878" y="0"/>
            <a:ext cx="214282" cy="928670"/>
          </a:xfrm>
          <a:prstGeom prst="rect">
            <a:avLst/>
          </a:prstGeom>
          <a:gradFill flip="none" rotWithShape="1">
            <a:gsLst>
              <a:gs pos="45000">
                <a:schemeClr val="bg1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857256" y="0"/>
            <a:ext cx="214282" cy="928670"/>
          </a:xfrm>
          <a:prstGeom prst="rect">
            <a:avLst/>
          </a:prstGeom>
          <a:gradFill flip="none" rotWithShape="1">
            <a:gsLst>
              <a:gs pos="45000">
                <a:schemeClr val="bg1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1071538" y="0"/>
            <a:ext cx="214282" cy="928670"/>
          </a:xfrm>
          <a:prstGeom prst="rect">
            <a:avLst/>
          </a:prstGeom>
          <a:gradFill flip="none" rotWithShape="1">
            <a:gsLst>
              <a:gs pos="45000">
                <a:schemeClr val="bg1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1285852" y="0"/>
            <a:ext cx="214282" cy="928670"/>
          </a:xfrm>
          <a:prstGeom prst="rect">
            <a:avLst/>
          </a:prstGeom>
          <a:gradFill flip="none" rotWithShape="1">
            <a:gsLst>
              <a:gs pos="45000">
                <a:schemeClr val="bg1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1500198" y="0"/>
            <a:ext cx="214282" cy="928670"/>
          </a:xfrm>
          <a:prstGeom prst="rect">
            <a:avLst/>
          </a:prstGeom>
          <a:gradFill flip="none" rotWithShape="1">
            <a:gsLst>
              <a:gs pos="45000">
                <a:schemeClr val="bg1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1714480" y="0"/>
            <a:ext cx="214282" cy="928670"/>
          </a:xfrm>
          <a:prstGeom prst="rect">
            <a:avLst/>
          </a:prstGeom>
          <a:gradFill flip="none" rotWithShape="1">
            <a:gsLst>
              <a:gs pos="45000">
                <a:schemeClr val="bg1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1928794" y="0"/>
            <a:ext cx="214282" cy="928670"/>
          </a:xfrm>
          <a:prstGeom prst="rect">
            <a:avLst/>
          </a:prstGeom>
          <a:gradFill flip="none" rotWithShape="1">
            <a:gsLst>
              <a:gs pos="45000">
                <a:schemeClr val="bg1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2143076" y="0"/>
            <a:ext cx="214282" cy="928670"/>
          </a:xfrm>
          <a:prstGeom prst="rect">
            <a:avLst/>
          </a:prstGeom>
          <a:gradFill flip="none" rotWithShape="1">
            <a:gsLst>
              <a:gs pos="45000">
                <a:schemeClr val="bg1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2357454" y="0"/>
            <a:ext cx="214282" cy="928670"/>
          </a:xfrm>
          <a:prstGeom prst="rect">
            <a:avLst/>
          </a:prstGeom>
          <a:gradFill flip="none" rotWithShape="1">
            <a:gsLst>
              <a:gs pos="45000">
                <a:schemeClr val="bg1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2571736" y="0"/>
            <a:ext cx="214282" cy="928670"/>
          </a:xfrm>
          <a:prstGeom prst="rect">
            <a:avLst/>
          </a:prstGeom>
          <a:gradFill flip="none" rotWithShape="1">
            <a:gsLst>
              <a:gs pos="45000">
                <a:schemeClr val="bg1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2786050" y="0"/>
            <a:ext cx="214282" cy="928670"/>
          </a:xfrm>
          <a:prstGeom prst="rect">
            <a:avLst/>
          </a:prstGeom>
          <a:gradFill flip="none" rotWithShape="1">
            <a:gsLst>
              <a:gs pos="45000">
                <a:schemeClr val="bg1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3000396" y="0"/>
            <a:ext cx="214282" cy="928670"/>
          </a:xfrm>
          <a:prstGeom prst="rect">
            <a:avLst/>
          </a:prstGeom>
          <a:gradFill flip="none" rotWithShape="1">
            <a:gsLst>
              <a:gs pos="45000">
                <a:schemeClr val="bg1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3214678" y="0"/>
            <a:ext cx="214282" cy="928670"/>
          </a:xfrm>
          <a:prstGeom prst="rect">
            <a:avLst/>
          </a:prstGeom>
          <a:gradFill flip="none" rotWithShape="1">
            <a:gsLst>
              <a:gs pos="45000">
                <a:schemeClr val="bg1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3428992" y="0"/>
            <a:ext cx="214282" cy="928670"/>
          </a:xfrm>
          <a:prstGeom prst="rect">
            <a:avLst/>
          </a:prstGeom>
          <a:gradFill flip="none" rotWithShape="1">
            <a:gsLst>
              <a:gs pos="45000">
                <a:schemeClr val="bg1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3643274" y="0"/>
            <a:ext cx="214282" cy="928670"/>
          </a:xfrm>
          <a:prstGeom prst="rect">
            <a:avLst/>
          </a:prstGeom>
          <a:gradFill flip="none" rotWithShape="1">
            <a:gsLst>
              <a:gs pos="45000">
                <a:schemeClr val="bg1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3857652" y="0"/>
            <a:ext cx="214282" cy="928670"/>
          </a:xfrm>
          <a:prstGeom prst="rect">
            <a:avLst/>
          </a:prstGeom>
          <a:gradFill flip="none" rotWithShape="1">
            <a:gsLst>
              <a:gs pos="45000">
                <a:schemeClr val="bg1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4071934" y="0"/>
            <a:ext cx="214282" cy="928670"/>
          </a:xfrm>
          <a:prstGeom prst="rect">
            <a:avLst/>
          </a:prstGeom>
          <a:gradFill flip="none" rotWithShape="1">
            <a:gsLst>
              <a:gs pos="45000">
                <a:schemeClr val="bg1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4286248" y="0"/>
            <a:ext cx="214282" cy="928670"/>
          </a:xfrm>
          <a:prstGeom prst="rect">
            <a:avLst/>
          </a:prstGeom>
          <a:gradFill flip="none" rotWithShape="1">
            <a:gsLst>
              <a:gs pos="45000">
                <a:schemeClr val="bg1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4500594" y="0"/>
            <a:ext cx="214282" cy="928670"/>
          </a:xfrm>
          <a:prstGeom prst="rect">
            <a:avLst/>
          </a:prstGeom>
          <a:gradFill flip="none" rotWithShape="1">
            <a:gsLst>
              <a:gs pos="45000">
                <a:schemeClr val="bg1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4714876" y="0"/>
            <a:ext cx="214282" cy="928670"/>
          </a:xfrm>
          <a:prstGeom prst="rect">
            <a:avLst/>
          </a:prstGeom>
          <a:gradFill flip="none" rotWithShape="1">
            <a:gsLst>
              <a:gs pos="45000">
                <a:schemeClr val="bg1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4929190" y="0"/>
            <a:ext cx="214282" cy="928670"/>
          </a:xfrm>
          <a:prstGeom prst="rect">
            <a:avLst/>
          </a:prstGeom>
          <a:gradFill flip="none" rotWithShape="1">
            <a:gsLst>
              <a:gs pos="45000">
                <a:schemeClr val="bg1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5143472" y="0"/>
            <a:ext cx="214282" cy="928670"/>
          </a:xfrm>
          <a:prstGeom prst="rect">
            <a:avLst/>
          </a:prstGeom>
          <a:gradFill flip="none" rotWithShape="1">
            <a:gsLst>
              <a:gs pos="45000">
                <a:schemeClr val="bg1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5357850" y="0"/>
            <a:ext cx="214282" cy="928670"/>
          </a:xfrm>
          <a:prstGeom prst="rect">
            <a:avLst/>
          </a:prstGeom>
          <a:gradFill flip="none" rotWithShape="1">
            <a:gsLst>
              <a:gs pos="45000">
                <a:schemeClr val="bg1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>
            <a:off x="5572132" y="0"/>
            <a:ext cx="214282" cy="928670"/>
          </a:xfrm>
          <a:prstGeom prst="rect">
            <a:avLst/>
          </a:prstGeom>
          <a:gradFill flip="none" rotWithShape="1">
            <a:gsLst>
              <a:gs pos="45000">
                <a:schemeClr val="bg1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>
            <a:off x="5786446" y="0"/>
            <a:ext cx="214282" cy="928670"/>
          </a:xfrm>
          <a:prstGeom prst="rect">
            <a:avLst/>
          </a:prstGeom>
          <a:gradFill flip="none" rotWithShape="1">
            <a:gsLst>
              <a:gs pos="45000">
                <a:schemeClr val="bg1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>
            <a:off x="5929354" y="0"/>
            <a:ext cx="214282" cy="928670"/>
          </a:xfrm>
          <a:prstGeom prst="rect">
            <a:avLst/>
          </a:prstGeom>
          <a:gradFill flip="none" rotWithShape="1">
            <a:gsLst>
              <a:gs pos="45000">
                <a:schemeClr val="bg1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>
            <a:off x="6143636" y="0"/>
            <a:ext cx="214282" cy="928670"/>
          </a:xfrm>
          <a:prstGeom prst="rect">
            <a:avLst/>
          </a:prstGeom>
          <a:gradFill flip="none" rotWithShape="1">
            <a:gsLst>
              <a:gs pos="45000">
                <a:schemeClr val="bg1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>
            <a:off x="6357950" y="0"/>
            <a:ext cx="214282" cy="928670"/>
          </a:xfrm>
          <a:prstGeom prst="rect">
            <a:avLst/>
          </a:prstGeom>
          <a:gradFill flip="none" rotWithShape="1">
            <a:gsLst>
              <a:gs pos="45000">
                <a:schemeClr val="bg1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>
            <a:off x="6572232" y="0"/>
            <a:ext cx="214282" cy="928670"/>
          </a:xfrm>
          <a:prstGeom prst="rect">
            <a:avLst/>
          </a:prstGeom>
          <a:gradFill flip="none" rotWithShape="1">
            <a:gsLst>
              <a:gs pos="45000">
                <a:schemeClr val="bg1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>
            <a:off x="6786610" y="0"/>
            <a:ext cx="214282" cy="928670"/>
          </a:xfrm>
          <a:prstGeom prst="rect">
            <a:avLst/>
          </a:prstGeom>
          <a:gradFill flip="none" rotWithShape="1">
            <a:gsLst>
              <a:gs pos="45000">
                <a:schemeClr val="bg1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>
            <a:off x="7000892" y="0"/>
            <a:ext cx="214282" cy="928670"/>
          </a:xfrm>
          <a:prstGeom prst="rect">
            <a:avLst/>
          </a:prstGeom>
          <a:gradFill flip="none" rotWithShape="1">
            <a:gsLst>
              <a:gs pos="45000">
                <a:schemeClr val="bg1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>
            <a:off x="7215206" y="0"/>
            <a:ext cx="214282" cy="928670"/>
          </a:xfrm>
          <a:prstGeom prst="rect">
            <a:avLst/>
          </a:prstGeom>
          <a:gradFill flip="none" rotWithShape="1">
            <a:gsLst>
              <a:gs pos="45000">
                <a:schemeClr val="bg1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>
            <a:off x="7429552" y="0"/>
            <a:ext cx="214282" cy="928670"/>
          </a:xfrm>
          <a:prstGeom prst="rect">
            <a:avLst/>
          </a:prstGeom>
          <a:gradFill flip="none" rotWithShape="1">
            <a:gsLst>
              <a:gs pos="45000">
                <a:schemeClr val="bg1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>
            <a:off x="7643834" y="0"/>
            <a:ext cx="214282" cy="928670"/>
          </a:xfrm>
          <a:prstGeom prst="rect">
            <a:avLst/>
          </a:prstGeom>
          <a:gradFill flip="none" rotWithShape="1">
            <a:gsLst>
              <a:gs pos="45000">
                <a:schemeClr val="bg1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>
            <a:off x="7858148" y="0"/>
            <a:ext cx="214282" cy="928670"/>
          </a:xfrm>
          <a:prstGeom prst="rect">
            <a:avLst/>
          </a:prstGeom>
          <a:gradFill flip="none" rotWithShape="1">
            <a:gsLst>
              <a:gs pos="45000">
                <a:schemeClr val="bg1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>
            <a:off x="8072430" y="0"/>
            <a:ext cx="214282" cy="928670"/>
          </a:xfrm>
          <a:prstGeom prst="rect">
            <a:avLst/>
          </a:prstGeom>
          <a:gradFill flip="none" rotWithShape="1">
            <a:gsLst>
              <a:gs pos="45000">
                <a:schemeClr val="bg1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>
            <a:off x="8286808" y="0"/>
            <a:ext cx="214282" cy="928670"/>
          </a:xfrm>
          <a:prstGeom prst="rect">
            <a:avLst/>
          </a:prstGeom>
          <a:gradFill flip="none" rotWithShape="1">
            <a:gsLst>
              <a:gs pos="45000">
                <a:schemeClr val="bg1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Rectángulo"/>
          <p:cNvSpPr/>
          <p:nvPr/>
        </p:nvSpPr>
        <p:spPr>
          <a:xfrm>
            <a:off x="8501090" y="0"/>
            <a:ext cx="214282" cy="928670"/>
          </a:xfrm>
          <a:prstGeom prst="rect">
            <a:avLst/>
          </a:prstGeom>
          <a:gradFill flip="none" rotWithShape="1">
            <a:gsLst>
              <a:gs pos="45000">
                <a:schemeClr val="bg1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Rectángulo"/>
          <p:cNvSpPr/>
          <p:nvPr/>
        </p:nvSpPr>
        <p:spPr>
          <a:xfrm>
            <a:off x="8715404" y="0"/>
            <a:ext cx="214282" cy="928670"/>
          </a:xfrm>
          <a:prstGeom prst="rect">
            <a:avLst/>
          </a:prstGeom>
          <a:gradFill flip="none" rotWithShape="1">
            <a:gsLst>
              <a:gs pos="45000">
                <a:schemeClr val="bg1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Rectángulo"/>
          <p:cNvSpPr/>
          <p:nvPr/>
        </p:nvSpPr>
        <p:spPr>
          <a:xfrm>
            <a:off x="8929718" y="0"/>
            <a:ext cx="214282" cy="928670"/>
          </a:xfrm>
          <a:prstGeom prst="rect">
            <a:avLst/>
          </a:prstGeom>
          <a:gradFill flip="none" rotWithShape="1">
            <a:gsLst>
              <a:gs pos="45000">
                <a:schemeClr val="bg1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Rectángulo"/>
          <p:cNvSpPr/>
          <p:nvPr/>
        </p:nvSpPr>
        <p:spPr>
          <a:xfrm>
            <a:off x="0" y="5929330"/>
            <a:ext cx="214282" cy="928670"/>
          </a:xfrm>
          <a:prstGeom prst="rect">
            <a:avLst/>
          </a:prstGeom>
          <a:gradFill flip="none" rotWithShape="1">
            <a:gsLst>
              <a:gs pos="40000">
                <a:schemeClr val="bg1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Rectángulo"/>
          <p:cNvSpPr/>
          <p:nvPr/>
        </p:nvSpPr>
        <p:spPr>
          <a:xfrm>
            <a:off x="214282" y="5929330"/>
            <a:ext cx="214282" cy="928670"/>
          </a:xfrm>
          <a:prstGeom prst="rect">
            <a:avLst/>
          </a:prstGeom>
          <a:gradFill flip="none" rotWithShape="1">
            <a:gsLst>
              <a:gs pos="40000">
                <a:schemeClr val="bg1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Rectángulo"/>
          <p:cNvSpPr/>
          <p:nvPr/>
        </p:nvSpPr>
        <p:spPr>
          <a:xfrm>
            <a:off x="428596" y="5929330"/>
            <a:ext cx="214282" cy="928670"/>
          </a:xfrm>
          <a:prstGeom prst="rect">
            <a:avLst/>
          </a:prstGeom>
          <a:gradFill flip="none" rotWithShape="1">
            <a:gsLst>
              <a:gs pos="40000">
                <a:schemeClr val="bg1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Rectángulo"/>
          <p:cNvSpPr/>
          <p:nvPr/>
        </p:nvSpPr>
        <p:spPr>
          <a:xfrm>
            <a:off x="642878" y="5929330"/>
            <a:ext cx="214282" cy="928670"/>
          </a:xfrm>
          <a:prstGeom prst="rect">
            <a:avLst/>
          </a:prstGeom>
          <a:gradFill flip="none" rotWithShape="1">
            <a:gsLst>
              <a:gs pos="40000">
                <a:schemeClr val="bg1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Rectángulo"/>
          <p:cNvSpPr/>
          <p:nvPr/>
        </p:nvSpPr>
        <p:spPr>
          <a:xfrm>
            <a:off x="857256" y="5929330"/>
            <a:ext cx="214282" cy="928670"/>
          </a:xfrm>
          <a:prstGeom prst="rect">
            <a:avLst/>
          </a:prstGeom>
          <a:gradFill flip="none" rotWithShape="1">
            <a:gsLst>
              <a:gs pos="40000">
                <a:schemeClr val="bg1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6" name="55 Rectángulo"/>
          <p:cNvSpPr/>
          <p:nvPr/>
        </p:nvSpPr>
        <p:spPr>
          <a:xfrm>
            <a:off x="1071538" y="5929330"/>
            <a:ext cx="214282" cy="928670"/>
          </a:xfrm>
          <a:prstGeom prst="rect">
            <a:avLst/>
          </a:prstGeom>
          <a:gradFill flip="none" rotWithShape="1">
            <a:gsLst>
              <a:gs pos="40000">
                <a:schemeClr val="bg1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7" name="56 Rectángulo"/>
          <p:cNvSpPr/>
          <p:nvPr/>
        </p:nvSpPr>
        <p:spPr>
          <a:xfrm>
            <a:off x="1285852" y="5929330"/>
            <a:ext cx="214282" cy="928670"/>
          </a:xfrm>
          <a:prstGeom prst="rect">
            <a:avLst/>
          </a:prstGeom>
          <a:gradFill flip="none" rotWithShape="1">
            <a:gsLst>
              <a:gs pos="40000">
                <a:schemeClr val="bg1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8" name="57 Rectángulo"/>
          <p:cNvSpPr/>
          <p:nvPr/>
        </p:nvSpPr>
        <p:spPr>
          <a:xfrm>
            <a:off x="1500198" y="5929330"/>
            <a:ext cx="214282" cy="928670"/>
          </a:xfrm>
          <a:prstGeom prst="rect">
            <a:avLst/>
          </a:prstGeom>
          <a:gradFill flip="none" rotWithShape="1">
            <a:gsLst>
              <a:gs pos="40000">
                <a:schemeClr val="bg1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9" name="58 Rectángulo"/>
          <p:cNvSpPr/>
          <p:nvPr/>
        </p:nvSpPr>
        <p:spPr>
          <a:xfrm>
            <a:off x="1714480" y="5929330"/>
            <a:ext cx="214282" cy="928670"/>
          </a:xfrm>
          <a:prstGeom prst="rect">
            <a:avLst/>
          </a:prstGeom>
          <a:gradFill flip="none" rotWithShape="1">
            <a:gsLst>
              <a:gs pos="40000">
                <a:schemeClr val="bg1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0" name="59 Rectángulo"/>
          <p:cNvSpPr/>
          <p:nvPr/>
        </p:nvSpPr>
        <p:spPr>
          <a:xfrm>
            <a:off x="1928794" y="5929330"/>
            <a:ext cx="214282" cy="928670"/>
          </a:xfrm>
          <a:prstGeom prst="rect">
            <a:avLst/>
          </a:prstGeom>
          <a:gradFill flip="none" rotWithShape="1">
            <a:gsLst>
              <a:gs pos="40000">
                <a:schemeClr val="bg1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1" name="60 Rectángulo"/>
          <p:cNvSpPr/>
          <p:nvPr/>
        </p:nvSpPr>
        <p:spPr>
          <a:xfrm>
            <a:off x="2143076" y="5929330"/>
            <a:ext cx="214282" cy="928670"/>
          </a:xfrm>
          <a:prstGeom prst="rect">
            <a:avLst/>
          </a:prstGeom>
          <a:gradFill flip="none" rotWithShape="1">
            <a:gsLst>
              <a:gs pos="40000">
                <a:schemeClr val="bg1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2" name="61 Rectángulo"/>
          <p:cNvSpPr/>
          <p:nvPr/>
        </p:nvSpPr>
        <p:spPr>
          <a:xfrm>
            <a:off x="2357454" y="5929330"/>
            <a:ext cx="214282" cy="928670"/>
          </a:xfrm>
          <a:prstGeom prst="rect">
            <a:avLst/>
          </a:prstGeom>
          <a:gradFill flip="none" rotWithShape="1">
            <a:gsLst>
              <a:gs pos="40000">
                <a:schemeClr val="bg1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3" name="62 Rectángulo"/>
          <p:cNvSpPr/>
          <p:nvPr/>
        </p:nvSpPr>
        <p:spPr>
          <a:xfrm>
            <a:off x="2571736" y="5929330"/>
            <a:ext cx="214282" cy="928670"/>
          </a:xfrm>
          <a:prstGeom prst="rect">
            <a:avLst/>
          </a:prstGeom>
          <a:gradFill flip="none" rotWithShape="1">
            <a:gsLst>
              <a:gs pos="40000">
                <a:schemeClr val="bg1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4" name="63 Rectángulo"/>
          <p:cNvSpPr/>
          <p:nvPr/>
        </p:nvSpPr>
        <p:spPr>
          <a:xfrm>
            <a:off x="2786050" y="5929330"/>
            <a:ext cx="214282" cy="928670"/>
          </a:xfrm>
          <a:prstGeom prst="rect">
            <a:avLst/>
          </a:prstGeom>
          <a:gradFill flip="none" rotWithShape="1">
            <a:gsLst>
              <a:gs pos="40000">
                <a:schemeClr val="bg1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5" name="64 Rectángulo"/>
          <p:cNvSpPr/>
          <p:nvPr/>
        </p:nvSpPr>
        <p:spPr>
          <a:xfrm>
            <a:off x="3000396" y="5929330"/>
            <a:ext cx="214282" cy="928670"/>
          </a:xfrm>
          <a:prstGeom prst="rect">
            <a:avLst/>
          </a:prstGeom>
          <a:gradFill flip="none" rotWithShape="1">
            <a:gsLst>
              <a:gs pos="40000">
                <a:schemeClr val="bg1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6" name="65 Rectángulo"/>
          <p:cNvSpPr/>
          <p:nvPr/>
        </p:nvSpPr>
        <p:spPr>
          <a:xfrm>
            <a:off x="3214678" y="5929330"/>
            <a:ext cx="214282" cy="928670"/>
          </a:xfrm>
          <a:prstGeom prst="rect">
            <a:avLst/>
          </a:prstGeom>
          <a:gradFill flip="none" rotWithShape="1">
            <a:gsLst>
              <a:gs pos="40000">
                <a:schemeClr val="bg1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7" name="66 Rectángulo"/>
          <p:cNvSpPr/>
          <p:nvPr/>
        </p:nvSpPr>
        <p:spPr>
          <a:xfrm>
            <a:off x="3428992" y="5929330"/>
            <a:ext cx="214282" cy="928670"/>
          </a:xfrm>
          <a:prstGeom prst="rect">
            <a:avLst/>
          </a:prstGeom>
          <a:gradFill flip="none" rotWithShape="1">
            <a:gsLst>
              <a:gs pos="40000">
                <a:schemeClr val="bg1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8" name="67 Rectángulo"/>
          <p:cNvSpPr/>
          <p:nvPr/>
        </p:nvSpPr>
        <p:spPr>
          <a:xfrm>
            <a:off x="3643274" y="5929330"/>
            <a:ext cx="214282" cy="928670"/>
          </a:xfrm>
          <a:prstGeom prst="rect">
            <a:avLst/>
          </a:prstGeom>
          <a:gradFill flip="none" rotWithShape="1">
            <a:gsLst>
              <a:gs pos="40000">
                <a:schemeClr val="bg1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9" name="68 Rectángulo"/>
          <p:cNvSpPr/>
          <p:nvPr/>
        </p:nvSpPr>
        <p:spPr>
          <a:xfrm>
            <a:off x="3857652" y="5929330"/>
            <a:ext cx="214282" cy="928670"/>
          </a:xfrm>
          <a:prstGeom prst="rect">
            <a:avLst/>
          </a:prstGeom>
          <a:gradFill flip="none" rotWithShape="1">
            <a:gsLst>
              <a:gs pos="40000">
                <a:schemeClr val="bg1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0" name="69 Rectángulo"/>
          <p:cNvSpPr/>
          <p:nvPr/>
        </p:nvSpPr>
        <p:spPr>
          <a:xfrm>
            <a:off x="4071934" y="5929330"/>
            <a:ext cx="214282" cy="928670"/>
          </a:xfrm>
          <a:prstGeom prst="rect">
            <a:avLst/>
          </a:prstGeom>
          <a:gradFill flip="none" rotWithShape="1">
            <a:gsLst>
              <a:gs pos="40000">
                <a:schemeClr val="bg1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1" name="70 Rectángulo"/>
          <p:cNvSpPr/>
          <p:nvPr/>
        </p:nvSpPr>
        <p:spPr>
          <a:xfrm>
            <a:off x="4286248" y="5929330"/>
            <a:ext cx="214282" cy="928670"/>
          </a:xfrm>
          <a:prstGeom prst="rect">
            <a:avLst/>
          </a:prstGeom>
          <a:gradFill flip="none" rotWithShape="1">
            <a:gsLst>
              <a:gs pos="40000">
                <a:schemeClr val="bg1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2" name="71 Rectángulo"/>
          <p:cNvSpPr/>
          <p:nvPr/>
        </p:nvSpPr>
        <p:spPr>
          <a:xfrm>
            <a:off x="4500594" y="5929330"/>
            <a:ext cx="214282" cy="928670"/>
          </a:xfrm>
          <a:prstGeom prst="rect">
            <a:avLst/>
          </a:prstGeom>
          <a:gradFill flip="none" rotWithShape="1">
            <a:gsLst>
              <a:gs pos="40000">
                <a:schemeClr val="bg1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3" name="72 Rectángulo"/>
          <p:cNvSpPr/>
          <p:nvPr/>
        </p:nvSpPr>
        <p:spPr>
          <a:xfrm>
            <a:off x="4714876" y="5929330"/>
            <a:ext cx="214282" cy="928670"/>
          </a:xfrm>
          <a:prstGeom prst="rect">
            <a:avLst/>
          </a:prstGeom>
          <a:gradFill flip="none" rotWithShape="1">
            <a:gsLst>
              <a:gs pos="40000">
                <a:schemeClr val="bg1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4" name="73 Rectángulo"/>
          <p:cNvSpPr/>
          <p:nvPr/>
        </p:nvSpPr>
        <p:spPr>
          <a:xfrm>
            <a:off x="4929190" y="5929330"/>
            <a:ext cx="214282" cy="928670"/>
          </a:xfrm>
          <a:prstGeom prst="rect">
            <a:avLst/>
          </a:prstGeom>
          <a:gradFill flip="none" rotWithShape="1">
            <a:gsLst>
              <a:gs pos="40000">
                <a:schemeClr val="bg1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5" name="74 Rectángulo"/>
          <p:cNvSpPr/>
          <p:nvPr/>
        </p:nvSpPr>
        <p:spPr>
          <a:xfrm>
            <a:off x="5143472" y="5929330"/>
            <a:ext cx="214282" cy="928670"/>
          </a:xfrm>
          <a:prstGeom prst="rect">
            <a:avLst/>
          </a:prstGeom>
          <a:gradFill flip="none" rotWithShape="1">
            <a:gsLst>
              <a:gs pos="40000">
                <a:schemeClr val="bg1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6" name="75 Rectángulo"/>
          <p:cNvSpPr/>
          <p:nvPr/>
        </p:nvSpPr>
        <p:spPr>
          <a:xfrm>
            <a:off x="5357850" y="5929330"/>
            <a:ext cx="214282" cy="928670"/>
          </a:xfrm>
          <a:prstGeom prst="rect">
            <a:avLst/>
          </a:prstGeom>
          <a:gradFill flip="none" rotWithShape="1">
            <a:gsLst>
              <a:gs pos="40000">
                <a:schemeClr val="bg1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7" name="76 Rectángulo"/>
          <p:cNvSpPr/>
          <p:nvPr/>
        </p:nvSpPr>
        <p:spPr>
          <a:xfrm>
            <a:off x="5572132" y="5929330"/>
            <a:ext cx="214282" cy="928670"/>
          </a:xfrm>
          <a:prstGeom prst="rect">
            <a:avLst/>
          </a:prstGeom>
          <a:gradFill flip="none" rotWithShape="1">
            <a:gsLst>
              <a:gs pos="40000">
                <a:schemeClr val="bg1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8" name="77 Rectángulo"/>
          <p:cNvSpPr/>
          <p:nvPr/>
        </p:nvSpPr>
        <p:spPr>
          <a:xfrm>
            <a:off x="5786446" y="5929330"/>
            <a:ext cx="214282" cy="928670"/>
          </a:xfrm>
          <a:prstGeom prst="rect">
            <a:avLst/>
          </a:prstGeom>
          <a:gradFill flip="none" rotWithShape="1">
            <a:gsLst>
              <a:gs pos="40000">
                <a:schemeClr val="bg1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9" name="78 Rectángulo"/>
          <p:cNvSpPr/>
          <p:nvPr/>
        </p:nvSpPr>
        <p:spPr>
          <a:xfrm>
            <a:off x="5929354" y="5929330"/>
            <a:ext cx="214282" cy="928670"/>
          </a:xfrm>
          <a:prstGeom prst="rect">
            <a:avLst/>
          </a:prstGeom>
          <a:gradFill flip="none" rotWithShape="1">
            <a:gsLst>
              <a:gs pos="40000">
                <a:schemeClr val="bg1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0" name="79 Rectángulo"/>
          <p:cNvSpPr/>
          <p:nvPr/>
        </p:nvSpPr>
        <p:spPr>
          <a:xfrm>
            <a:off x="6143636" y="5929330"/>
            <a:ext cx="214282" cy="928670"/>
          </a:xfrm>
          <a:prstGeom prst="rect">
            <a:avLst/>
          </a:prstGeom>
          <a:gradFill flip="none" rotWithShape="1">
            <a:gsLst>
              <a:gs pos="40000">
                <a:schemeClr val="bg1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1" name="80 Rectángulo"/>
          <p:cNvSpPr/>
          <p:nvPr/>
        </p:nvSpPr>
        <p:spPr>
          <a:xfrm>
            <a:off x="6357950" y="5929330"/>
            <a:ext cx="214282" cy="928670"/>
          </a:xfrm>
          <a:prstGeom prst="rect">
            <a:avLst/>
          </a:prstGeom>
          <a:gradFill flip="none" rotWithShape="1">
            <a:gsLst>
              <a:gs pos="40000">
                <a:schemeClr val="bg1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2" name="81 Rectángulo"/>
          <p:cNvSpPr/>
          <p:nvPr/>
        </p:nvSpPr>
        <p:spPr>
          <a:xfrm>
            <a:off x="6572232" y="5929330"/>
            <a:ext cx="214282" cy="928670"/>
          </a:xfrm>
          <a:prstGeom prst="rect">
            <a:avLst/>
          </a:prstGeom>
          <a:gradFill flip="none" rotWithShape="1">
            <a:gsLst>
              <a:gs pos="40000">
                <a:schemeClr val="bg1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3" name="82 Rectángulo"/>
          <p:cNvSpPr/>
          <p:nvPr/>
        </p:nvSpPr>
        <p:spPr>
          <a:xfrm>
            <a:off x="6786610" y="5929330"/>
            <a:ext cx="214282" cy="928670"/>
          </a:xfrm>
          <a:prstGeom prst="rect">
            <a:avLst/>
          </a:prstGeom>
          <a:gradFill flip="none" rotWithShape="1">
            <a:gsLst>
              <a:gs pos="40000">
                <a:schemeClr val="bg1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4" name="83 Rectángulo"/>
          <p:cNvSpPr/>
          <p:nvPr/>
        </p:nvSpPr>
        <p:spPr>
          <a:xfrm>
            <a:off x="7000892" y="5929330"/>
            <a:ext cx="214282" cy="928670"/>
          </a:xfrm>
          <a:prstGeom prst="rect">
            <a:avLst/>
          </a:prstGeom>
          <a:gradFill flip="none" rotWithShape="1">
            <a:gsLst>
              <a:gs pos="40000">
                <a:schemeClr val="bg1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5" name="84 Rectángulo"/>
          <p:cNvSpPr/>
          <p:nvPr/>
        </p:nvSpPr>
        <p:spPr>
          <a:xfrm>
            <a:off x="7215206" y="5929330"/>
            <a:ext cx="214282" cy="928670"/>
          </a:xfrm>
          <a:prstGeom prst="rect">
            <a:avLst/>
          </a:prstGeom>
          <a:gradFill flip="none" rotWithShape="1">
            <a:gsLst>
              <a:gs pos="40000">
                <a:schemeClr val="bg1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6" name="85 Rectángulo"/>
          <p:cNvSpPr/>
          <p:nvPr/>
        </p:nvSpPr>
        <p:spPr>
          <a:xfrm>
            <a:off x="7429552" y="5929330"/>
            <a:ext cx="214282" cy="928670"/>
          </a:xfrm>
          <a:prstGeom prst="rect">
            <a:avLst/>
          </a:prstGeom>
          <a:gradFill flip="none" rotWithShape="1">
            <a:gsLst>
              <a:gs pos="40000">
                <a:schemeClr val="bg1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7" name="86 Rectángulo"/>
          <p:cNvSpPr/>
          <p:nvPr/>
        </p:nvSpPr>
        <p:spPr>
          <a:xfrm>
            <a:off x="7643834" y="5929330"/>
            <a:ext cx="214282" cy="928670"/>
          </a:xfrm>
          <a:prstGeom prst="rect">
            <a:avLst/>
          </a:prstGeom>
          <a:gradFill flip="none" rotWithShape="1">
            <a:gsLst>
              <a:gs pos="40000">
                <a:schemeClr val="bg1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8" name="87 Rectángulo"/>
          <p:cNvSpPr/>
          <p:nvPr/>
        </p:nvSpPr>
        <p:spPr>
          <a:xfrm>
            <a:off x="7858148" y="5929330"/>
            <a:ext cx="214282" cy="928670"/>
          </a:xfrm>
          <a:prstGeom prst="rect">
            <a:avLst/>
          </a:prstGeom>
          <a:gradFill flip="none" rotWithShape="1">
            <a:gsLst>
              <a:gs pos="40000">
                <a:schemeClr val="bg1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9" name="88 Rectángulo"/>
          <p:cNvSpPr/>
          <p:nvPr/>
        </p:nvSpPr>
        <p:spPr>
          <a:xfrm>
            <a:off x="8072430" y="5929330"/>
            <a:ext cx="214282" cy="928670"/>
          </a:xfrm>
          <a:prstGeom prst="rect">
            <a:avLst/>
          </a:prstGeom>
          <a:gradFill flip="none" rotWithShape="1">
            <a:gsLst>
              <a:gs pos="40000">
                <a:schemeClr val="bg1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0" name="89 Rectángulo"/>
          <p:cNvSpPr/>
          <p:nvPr/>
        </p:nvSpPr>
        <p:spPr>
          <a:xfrm>
            <a:off x="8286808" y="5929330"/>
            <a:ext cx="214282" cy="928670"/>
          </a:xfrm>
          <a:prstGeom prst="rect">
            <a:avLst/>
          </a:prstGeom>
          <a:gradFill flip="none" rotWithShape="1">
            <a:gsLst>
              <a:gs pos="40000">
                <a:schemeClr val="bg1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1" name="90 Rectángulo"/>
          <p:cNvSpPr/>
          <p:nvPr/>
        </p:nvSpPr>
        <p:spPr>
          <a:xfrm>
            <a:off x="8501090" y="5929330"/>
            <a:ext cx="214282" cy="928670"/>
          </a:xfrm>
          <a:prstGeom prst="rect">
            <a:avLst/>
          </a:prstGeom>
          <a:gradFill flip="none" rotWithShape="1">
            <a:gsLst>
              <a:gs pos="40000">
                <a:schemeClr val="bg1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2" name="91 Rectángulo"/>
          <p:cNvSpPr/>
          <p:nvPr/>
        </p:nvSpPr>
        <p:spPr>
          <a:xfrm>
            <a:off x="8715404" y="5929330"/>
            <a:ext cx="214282" cy="928670"/>
          </a:xfrm>
          <a:prstGeom prst="rect">
            <a:avLst/>
          </a:prstGeom>
          <a:gradFill flip="none" rotWithShape="1">
            <a:gsLst>
              <a:gs pos="40000">
                <a:schemeClr val="bg1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3" name="92 Rectángulo"/>
          <p:cNvSpPr/>
          <p:nvPr/>
        </p:nvSpPr>
        <p:spPr>
          <a:xfrm>
            <a:off x="8929718" y="5929330"/>
            <a:ext cx="214282" cy="928670"/>
          </a:xfrm>
          <a:prstGeom prst="rect">
            <a:avLst/>
          </a:prstGeom>
          <a:gradFill flip="none" rotWithShape="1">
            <a:gsLst>
              <a:gs pos="40000">
                <a:schemeClr val="bg1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94" name="Picture 2" descr="Rendered Image"/>
          <p:cNvPicPr>
            <a:picLocks noChangeAspect="1" noChangeArrowheads="1"/>
          </p:cNvPicPr>
          <p:nvPr/>
        </p:nvPicPr>
        <p:blipFill>
          <a:blip r:embed="rId3">
            <a:lum bright="-40000" contrast="40000"/>
          </a:blip>
          <a:srcRect/>
          <a:stretch>
            <a:fillRect/>
          </a:stretch>
        </p:blipFill>
        <p:spPr bwMode="auto">
          <a:xfrm rot="19793795">
            <a:off x="7092553" y="5583148"/>
            <a:ext cx="684821" cy="264798"/>
          </a:xfrm>
          <a:prstGeom prst="rect">
            <a:avLst/>
          </a:prstGeom>
          <a:noFill/>
        </p:spPr>
      </p:pic>
    </p:spTree>
  </p:cSld>
  <p:clrMapOvr>
    <a:masterClrMapping/>
  </p:clrMapOvr>
  <p:transition advTm="140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928670"/>
            <a:ext cx="9163454" cy="500066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592933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214282" y="592933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428596" y="592933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642878" y="592933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857256" y="592933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1071538" y="592933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1285852" y="592933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1500198" y="592933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1714480" y="592933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1928794" y="592933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2143076" y="592933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2357454" y="592933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2571736" y="592933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2786050" y="592933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3000396" y="592933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3214678" y="592933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3428992" y="592933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3643274" y="592933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3857652" y="592933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4071934" y="592933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4286248" y="592933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4500594" y="592933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4714876" y="592933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4929190" y="592933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5143472" y="592933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5357850" y="592933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5572132" y="592933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5786446" y="592933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5929354" y="592933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>
            <a:off x="6143636" y="592933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>
            <a:off x="6357950" y="592933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>
            <a:off x="6572232" y="592933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>
            <a:off x="6786610" y="592933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>
            <a:off x="7000892" y="592933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>
            <a:off x="7215206" y="592933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>
            <a:off x="7429552" y="592933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>
            <a:off x="7643834" y="592933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>
            <a:off x="7858148" y="592933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>
            <a:off x="8072430" y="592933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>
            <a:off x="8286808" y="592933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>
            <a:off x="8501090" y="592933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>
            <a:off x="8715404" y="592933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>
            <a:off x="8929718" y="592933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Rectángulo"/>
          <p:cNvSpPr/>
          <p:nvPr/>
        </p:nvSpPr>
        <p:spPr>
          <a:xfrm>
            <a:off x="0" y="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Rectángulo"/>
          <p:cNvSpPr/>
          <p:nvPr/>
        </p:nvSpPr>
        <p:spPr>
          <a:xfrm>
            <a:off x="214282" y="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Rectángulo"/>
          <p:cNvSpPr/>
          <p:nvPr/>
        </p:nvSpPr>
        <p:spPr>
          <a:xfrm>
            <a:off x="428596" y="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Rectángulo"/>
          <p:cNvSpPr/>
          <p:nvPr/>
        </p:nvSpPr>
        <p:spPr>
          <a:xfrm>
            <a:off x="642878" y="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Rectángulo"/>
          <p:cNvSpPr/>
          <p:nvPr/>
        </p:nvSpPr>
        <p:spPr>
          <a:xfrm>
            <a:off x="857256" y="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Rectángulo"/>
          <p:cNvSpPr/>
          <p:nvPr/>
        </p:nvSpPr>
        <p:spPr>
          <a:xfrm>
            <a:off x="1071538" y="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Rectángulo"/>
          <p:cNvSpPr/>
          <p:nvPr/>
        </p:nvSpPr>
        <p:spPr>
          <a:xfrm>
            <a:off x="1285852" y="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Rectángulo"/>
          <p:cNvSpPr/>
          <p:nvPr/>
        </p:nvSpPr>
        <p:spPr>
          <a:xfrm>
            <a:off x="1500198" y="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6" name="55 Rectángulo"/>
          <p:cNvSpPr/>
          <p:nvPr/>
        </p:nvSpPr>
        <p:spPr>
          <a:xfrm>
            <a:off x="1714480" y="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7" name="56 Rectángulo"/>
          <p:cNvSpPr/>
          <p:nvPr/>
        </p:nvSpPr>
        <p:spPr>
          <a:xfrm>
            <a:off x="1928794" y="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8" name="57 Rectángulo"/>
          <p:cNvSpPr/>
          <p:nvPr/>
        </p:nvSpPr>
        <p:spPr>
          <a:xfrm>
            <a:off x="2143076" y="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9" name="58 Rectángulo"/>
          <p:cNvSpPr/>
          <p:nvPr/>
        </p:nvSpPr>
        <p:spPr>
          <a:xfrm>
            <a:off x="2357454" y="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0" name="59 Rectángulo"/>
          <p:cNvSpPr/>
          <p:nvPr/>
        </p:nvSpPr>
        <p:spPr>
          <a:xfrm>
            <a:off x="2571736" y="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1" name="60 Rectángulo"/>
          <p:cNvSpPr/>
          <p:nvPr/>
        </p:nvSpPr>
        <p:spPr>
          <a:xfrm>
            <a:off x="2786050" y="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2" name="61 Rectángulo"/>
          <p:cNvSpPr/>
          <p:nvPr/>
        </p:nvSpPr>
        <p:spPr>
          <a:xfrm>
            <a:off x="3000396" y="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3" name="62 Rectángulo"/>
          <p:cNvSpPr/>
          <p:nvPr/>
        </p:nvSpPr>
        <p:spPr>
          <a:xfrm>
            <a:off x="3214678" y="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4" name="63 Rectángulo"/>
          <p:cNvSpPr/>
          <p:nvPr/>
        </p:nvSpPr>
        <p:spPr>
          <a:xfrm>
            <a:off x="3428992" y="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5" name="64 Rectángulo"/>
          <p:cNvSpPr/>
          <p:nvPr/>
        </p:nvSpPr>
        <p:spPr>
          <a:xfrm>
            <a:off x="3643274" y="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6" name="65 Rectángulo"/>
          <p:cNvSpPr/>
          <p:nvPr/>
        </p:nvSpPr>
        <p:spPr>
          <a:xfrm>
            <a:off x="3857652" y="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7" name="66 Rectángulo"/>
          <p:cNvSpPr/>
          <p:nvPr/>
        </p:nvSpPr>
        <p:spPr>
          <a:xfrm>
            <a:off x="4071934" y="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8" name="67 Rectángulo"/>
          <p:cNvSpPr/>
          <p:nvPr/>
        </p:nvSpPr>
        <p:spPr>
          <a:xfrm>
            <a:off x="4286248" y="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9" name="68 Rectángulo"/>
          <p:cNvSpPr/>
          <p:nvPr/>
        </p:nvSpPr>
        <p:spPr>
          <a:xfrm>
            <a:off x="4500594" y="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0" name="69 Rectángulo"/>
          <p:cNvSpPr/>
          <p:nvPr/>
        </p:nvSpPr>
        <p:spPr>
          <a:xfrm>
            <a:off x="4714876" y="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1" name="70 Rectángulo"/>
          <p:cNvSpPr/>
          <p:nvPr/>
        </p:nvSpPr>
        <p:spPr>
          <a:xfrm>
            <a:off x="4929190" y="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2" name="71 Rectángulo"/>
          <p:cNvSpPr/>
          <p:nvPr/>
        </p:nvSpPr>
        <p:spPr>
          <a:xfrm>
            <a:off x="5143472" y="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3" name="72 Rectángulo"/>
          <p:cNvSpPr/>
          <p:nvPr/>
        </p:nvSpPr>
        <p:spPr>
          <a:xfrm>
            <a:off x="5357850" y="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4" name="73 Rectángulo"/>
          <p:cNvSpPr/>
          <p:nvPr/>
        </p:nvSpPr>
        <p:spPr>
          <a:xfrm>
            <a:off x="5572132" y="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5" name="74 Rectángulo"/>
          <p:cNvSpPr/>
          <p:nvPr/>
        </p:nvSpPr>
        <p:spPr>
          <a:xfrm>
            <a:off x="5786446" y="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6" name="75 Rectángulo"/>
          <p:cNvSpPr/>
          <p:nvPr/>
        </p:nvSpPr>
        <p:spPr>
          <a:xfrm>
            <a:off x="5929354" y="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7" name="76 Rectángulo"/>
          <p:cNvSpPr/>
          <p:nvPr/>
        </p:nvSpPr>
        <p:spPr>
          <a:xfrm>
            <a:off x="6143636" y="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8" name="77 Rectángulo"/>
          <p:cNvSpPr/>
          <p:nvPr/>
        </p:nvSpPr>
        <p:spPr>
          <a:xfrm>
            <a:off x="6357950" y="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9" name="78 Rectángulo"/>
          <p:cNvSpPr/>
          <p:nvPr/>
        </p:nvSpPr>
        <p:spPr>
          <a:xfrm>
            <a:off x="6572232" y="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0" name="79 Rectángulo"/>
          <p:cNvSpPr/>
          <p:nvPr/>
        </p:nvSpPr>
        <p:spPr>
          <a:xfrm>
            <a:off x="6786610" y="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1" name="80 Rectángulo"/>
          <p:cNvSpPr/>
          <p:nvPr/>
        </p:nvSpPr>
        <p:spPr>
          <a:xfrm>
            <a:off x="7000892" y="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2" name="81 Rectángulo"/>
          <p:cNvSpPr/>
          <p:nvPr/>
        </p:nvSpPr>
        <p:spPr>
          <a:xfrm>
            <a:off x="7215206" y="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3" name="82 Rectángulo"/>
          <p:cNvSpPr/>
          <p:nvPr/>
        </p:nvSpPr>
        <p:spPr>
          <a:xfrm>
            <a:off x="7429552" y="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4" name="83 Rectángulo"/>
          <p:cNvSpPr/>
          <p:nvPr/>
        </p:nvSpPr>
        <p:spPr>
          <a:xfrm>
            <a:off x="7643834" y="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5" name="84 Rectángulo"/>
          <p:cNvSpPr/>
          <p:nvPr/>
        </p:nvSpPr>
        <p:spPr>
          <a:xfrm>
            <a:off x="7858148" y="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6" name="85 Rectángulo"/>
          <p:cNvSpPr/>
          <p:nvPr/>
        </p:nvSpPr>
        <p:spPr>
          <a:xfrm>
            <a:off x="8072430" y="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7" name="86 Rectángulo"/>
          <p:cNvSpPr/>
          <p:nvPr/>
        </p:nvSpPr>
        <p:spPr>
          <a:xfrm>
            <a:off x="8286808" y="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8" name="87 Rectángulo"/>
          <p:cNvSpPr/>
          <p:nvPr/>
        </p:nvSpPr>
        <p:spPr>
          <a:xfrm>
            <a:off x="8501090" y="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9" name="88 Rectángulo"/>
          <p:cNvSpPr/>
          <p:nvPr/>
        </p:nvSpPr>
        <p:spPr>
          <a:xfrm>
            <a:off x="8715404" y="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0" name="89 Rectángulo"/>
          <p:cNvSpPr/>
          <p:nvPr/>
        </p:nvSpPr>
        <p:spPr>
          <a:xfrm>
            <a:off x="8929718" y="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91" name="Picture 2" descr="Rendered Imag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215338" y="5643578"/>
            <a:ext cx="714375" cy="276225"/>
          </a:xfrm>
          <a:prstGeom prst="rect">
            <a:avLst/>
          </a:prstGeom>
          <a:noFill/>
        </p:spPr>
      </p:pic>
    </p:spTree>
  </p:cSld>
  <p:clrMapOvr>
    <a:masterClrMapping/>
  </p:clrMapOvr>
  <p:transition advTm="140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10242" name="Picture 2" descr="http://artifact-photography.com/sites/default/files/august2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2" descr="Rendered Image"/>
          <p:cNvPicPr>
            <a:picLocks noChangeAspect="1" noChangeArrowheads="1"/>
          </p:cNvPicPr>
          <p:nvPr/>
        </p:nvPicPr>
        <p:blipFill>
          <a:blip r:embed="rId3">
            <a:lum bright="-40000" contrast="40000"/>
          </a:blip>
          <a:srcRect/>
          <a:stretch>
            <a:fillRect/>
          </a:stretch>
        </p:blipFill>
        <p:spPr bwMode="auto">
          <a:xfrm>
            <a:off x="928662" y="5825506"/>
            <a:ext cx="714375" cy="27622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4000">
    <p:dissolv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3)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928670"/>
            <a:ext cx="9244918" cy="500066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214282" y="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428596" y="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642878" y="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857256" y="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1071538" y="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1285852" y="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1500198" y="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1714480" y="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1928794" y="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2143076" y="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2357454" y="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2571736" y="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2786050" y="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3000396" y="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3214678" y="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3428992" y="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3643274" y="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3857652" y="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4071934" y="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4286248" y="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4500594" y="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4714876" y="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4929190" y="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5143472" y="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5357850" y="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5572132" y="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5786446" y="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5929354" y="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>
            <a:off x="6143636" y="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>
            <a:off x="6357950" y="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>
            <a:off x="6572232" y="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>
            <a:off x="6786610" y="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>
            <a:off x="7000892" y="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>
            <a:off x="7215206" y="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>
            <a:off x="7429552" y="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>
            <a:off x="7643834" y="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>
            <a:off x="7858148" y="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>
            <a:off x="8072430" y="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>
            <a:off x="8286808" y="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>
            <a:off x="8501090" y="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>
            <a:off x="8715404" y="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>
            <a:off x="8929718" y="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Rectángulo"/>
          <p:cNvSpPr/>
          <p:nvPr/>
        </p:nvSpPr>
        <p:spPr>
          <a:xfrm>
            <a:off x="0" y="592933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Rectángulo"/>
          <p:cNvSpPr/>
          <p:nvPr/>
        </p:nvSpPr>
        <p:spPr>
          <a:xfrm>
            <a:off x="214282" y="592933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Rectángulo"/>
          <p:cNvSpPr/>
          <p:nvPr/>
        </p:nvSpPr>
        <p:spPr>
          <a:xfrm>
            <a:off x="428596" y="592933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Rectángulo"/>
          <p:cNvSpPr/>
          <p:nvPr/>
        </p:nvSpPr>
        <p:spPr>
          <a:xfrm>
            <a:off x="642878" y="592933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Rectángulo"/>
          <p:cNvSpPr/>
          <p:nvPr/>
        </p:nvSpPr>
        <p:spPr>
          <a:xfrm>
            <a:off x="857256" y="592933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Rectángulo"/>
          <p:cNvSpPr/>
          <p:nvPr/>
        </p:nvSpPr>
        <p:spPr>
          <a:xfrm>
            <a:off x="1071538" y="592933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Rectángulo"/>
          <p:cNvSpPr/>
          <p:nvPr/>
        </p:nvSpPr>
        <p:spPr>
          <a:xfrm>
            <a:off x="1285852" y="592933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Rectángulo"/>
          <p:cNvSpPr/>
          <p:nvPr/>
        </p:nvSpPr>
        <p:spPr>
          <a:xfrm>
            <a:off x="1500198" y="592933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6" name="55 Rectángulo"/>
          <p:cNvSpPr/>
          <p:nvPr/>
        </p:nvSpPr>
        <p:spPr>
          <a:xfrm>
            <a:off x="1714480" y="592933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7" name="56 Rectángulo"/>
          <p:cNvSpPr/>
          <p:nvPr/>
        </p:nvSpPr>
        <p:spPr>
          <a:xfrm>
            <a:off x="1928794" y="592933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8" name="57 Rectángulo"/>
          <p:cNvSpPr/>
          <p:nvPr/>
        </p:nvSpPr>
        <p:spPr>
          <a:xfrm>
            <a:off x="2143076" y="592933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9" name="58 Rectángulo"/>
          <p:cNvSpPr/>
          <p:nvPr/>
        </p:nvSpPr>
        <p:spPr>
          <a:xfrm>
            <a:off x="2357454" y="592933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0" name="59 Rectángulo"/>
          <p:cNvSpPr/>
          <p:nvPr/>
        </p:nvSpPr>
        <p:spPr>
          <a:xfrm>
            <a:off x="2571736" y="592933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1" name="60 Rectángulo"/>
          <p:cNvSpPr/>
          <p:nvPr/>
        </p:nvSpPr>
        <p:spPr>
          <a:xfrm>
            <a:off x="2786050" y="592933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2" name="61 Rectángulo"/>
          <p:cNvSpPr/>
          <p:nvPr/>
        </p:nvSpPr>
        <p:spPr>
          <a:xfrm>
            <a:off x="3000396" y="592933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3" name="62 Rectángulo"/>
          <p:cNvSpPr/>
          <p:nvPr/>
        </p:nvSpPr>
        <p:spPr>
          <a:xfrm>
            <a:off x="3214678" y="592933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4" name="63 Rectángulo"/>
          <p:cNvSpPr/>
          <p:nvPr/>
        </p:nvSpPr>
        <p:spPr>
          <a:xfrm>
            <a:off x="3428992" y="592933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5" name="64 Rectángulo"/>
          <p:cNvSpPr/>
          <p:nvPr/>
        </p:nvSpPr>
        <p:spPr>
          <a:xfrm>
            <a:off x="3643274" y="592933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6" name="65 Rectángulo"/>
          <p:cNvSpPr/>
          <p:nvPr/>
        </p:nvSpPr>
        <p:spPr>
          <a:xfrm>
            <a:off x="3857652" y="592933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7" name="66 Rectángulo"/>
          <p:cNvSpPr/>
          <p:nvPr/>
        </p:nvSpPr>
        <p:spPr>
          <a:xfrm>
            <a:off x="4071934" y="592933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8" name="67 Rectángulo"/>
          <p:cNvSpPr/>
          <p:nvPr/>
        </p:nvSpPr>
        <p:spPr>
          <a:xfrm>
            <a:off x="4286248" y="592933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9" name="68 Rectángulo"/>
          <p:cNvSpPr/>
          <p:nvPr/>
        </p:nvSpPr>
        <p:spPr>
          <a:xfrm>
            <a:off x="4500594" y="592933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0" name="69 Rectángulo"/>
          <p:cNvSpPr/>
          <p:nvPr/>
        </p:nvSpPr>
        <p:spPr>
          <a:xfrm>
            <a:off x="4714876" y="592933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1" name="70 Rectángulo"/>
          <p:cNvSpPr/>
          <p:nvPr/>
        </p:nvSpPr>
        <p:spPr>
          <a:xfrm>
            <a:off x="4929190" y="592933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2" name="71 Rectángulo"/>
          <p:cNvSpPr/>
          <p:nvPr/>
        </p:nvSpPr>
        <p:spPr>
          <a:xfrm>
            <a:off x="5143472" y="592933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3" name="72 Rectángulo"/>
          <p:cNvSpPr/>
          <p:nvPr/>
        </p:nvSpPr>
        <p:spPr>
          <a:xfrm>
            <a:off x="5357850" y="592933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4" name="73 Rectángulo"/>
          <p:cNvSpPr/>
          <p:nvPr/>
        </p:nvSpPr>
        <p:spPr>
          <a:xfrm>
            <a:off x="5572132" y="592933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5" name="74 Rectángulo"/>
          <p:cNvSpPr/>
          <p:nvPr/>
        </p:nvSpPr>
        <p:spPr>
          <a:xfrm>
            <a:off x="5786446" y="592933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6" name="75 Rectángulo"/>
          <p:cNvSpPr/>
          <p:nvPr/>
        </p:nvSpPr>
        <p:spPr>
          <a:xfrm>
            <a:off x="5929354" y="592933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7" name="76 Rectángulo"/>
          <p:cNvSpPr/>
          <p:nvPr/>
        </p:nvSpPr>
        <p:spPr>
          <a:xfrm>
            <a:off x="6143636" y="592933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8" name="77 Rectángulo"/>
          <p:cNvSpPr/>
          <p:nvPr/>
        </p:nvSpPr>
        <p:spPr>
          <a:xfrm>
            <a:off x="6357950" y="592933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9" name="78 Rectángulo"/>
          <p:cNvSpPr/>
          <p:nvPr/>
        </p:nvSpPr>
        <p:spPr>
          <a:xfrm>
            <a:off x="6572232" y="592933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0" name="79 Rectángulo"/>
          <p:cNvSpPr/>
          <p:nvPr/>
        </p:nvSpPr>
        <p:spPr>
          <a:xfrm>
            <a:off x="6786610" y="592933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1" name="80 Rectángulo"/>
          <p:cNvSpPr/>
          <p:nvPr/>
        </p:nvSpPr>
        <p:spPr>
          <a:xfrm>
            <a:off x="7000892" y="592933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2" name="81 Rectángulo"/>
          <p:cNvSpPr/>
          <p:nvPr/>
        </p:nvSpPr>
        <p:spPr>
          <a:xfrm>
            <a:off x="7215206" y="592933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3" name="82 Rectángulo"/>
          <p:cNvSpPr/>
          <p:nvPr/>
        </p:nvSpPr>
        <p:spPr>
          <a:xfrm>
            <a:off x="7429552" y="592933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4" name="83 Rectángulo"/>
          <p:cNvSpPr/>
          <p:nvPr/>
        </p:nvSpPr>
        <p:spPr>
          <a:xfrm>
            <a:off x="7643834" y="592933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5" name="84 Rectángulo"/>
          <p:cNvSpPr/>
          <p:nvPr/>
        </p:nvSpPr>
        <p:spPr>
          <a:xfrm>
            <a:off x="7858148" y="592933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6" name="85 Rectángulo"/>
          <p:cNvSpPr/>
          <p:nvPr/>
        </p:nvSpPr>
        <p:spPr>
          <a:xfrm>
            <a:off x="8072430" y="592933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7" name="86 Rectángulo"/>
          <p:cNvSpPr/>
          <p:nvPr/>
        </p:nvSpPr>
        <p:spPr>
          <a:xfrm>
            <a:off x="8286808" y="592933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8" name="87 Rectángulo"/>
          <p:cNvSpPr/>
          <p:nvPr/>
        </p:nvSpPr>
        <p:spPr>
          <a:xfrm>
            <a:off x="8501090" y="592933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9" name="88 Rectángulo"/>
          <p:cNvSpPr/>
          <p:nvPr/>
        </p:nvSpPr>
        <p:spPr>
          <a:xfrm>
            <a:off x="8715404" y="592933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0" name="89 Rectángulo"/>
          <p:cNvSpPr/>
          <p:nvPr/>
        </p:nvSpPr>
        <p:spPr>
          <a:xfrm>
            <a:off x="8929718" y="592933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91" name="Picture 2" descr="Rendered Image"/>
          <p:cNvPicPr>
            <a:picLocks noChangeAspect="1" noChangeArrowheads="1"/>
          </p:cNvPicPr>
          <p:nvPr/>
        </p:nvPicPr>
        <p:blipFill>
          <a:blip r:embed="rId3">
            <a:lum bright="40000"/>
          </a:blip>
          <a:srcRect/>
          <a:stretch>
            <a:fillRect/>
          </a:stretch>
        </p:blipFill>
        <p:spPr bwMode="auto">
          <a:xfrm rot="19412758">
            <a:off x="1505908" y="5233279"/>
            <a:ext cx="646433" cy="302286"/>
          </a:xfrm>
          <a:prstGeom prst="rect">
            <a:avLst/>
          </a:prstGeom>
          <a:noFill/>
        </p:spPr>
      </p:pic>
    </p:spTree>
  </p:cSld>
  <p:clrMapOvr>
    <a:masterClrMapping/>
  </p:clrMapOvr>
  <p:transition advTm="1400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4)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1538" y="0"/>
            <a:ext cx="6858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1071538" cy="6858000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95000"/>
                  <a:shade val="30000"/>
                  <a:satMod val="115000"/>
                </a:schemeClr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flipH="1">
            <a:off x="7929586" y="0"/>
            <a:ext cx="1214414" cy="6858000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95000"/>
                  <a:shade val="30000"/>
                  <a:satMod val="115000"/>
                </a:schemeClr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Picture 2" descr="Rendered Image"/>
          <p:cNvPicPr>
            <a:picLocks noChangeAspect="1" noChangeArrowheads="1"/>
          </p:cNvPicPr>
          <p:nvPr/>
        </p:nvPicPr>
        <p:blipFill>
          <a:blip r:embed="rId3">
            <a:lum bright="40000" contrast="40000"/>
          </a:blip>
          <a:srcRect/>
          <a:stretch>
            <a:fillRect/>
          </a:stretch>
        </p:blipFill>
        <p:spPr bwMode="auto">
          <a:xfrm rot="19897796">
            <a:off x="6866619" y="5891932"/>
            <a:ext cx="658901" cy="263562"/>
          </a:xfrm>
          <a:prstGeom prst="rect">
            <a:avLst/>
          </a:prstGeom>
          <a:noFill/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25000"/>
                  <a:shade val="30000"/>
                  <a:satMod val="115000"/>
                </a:schemeClr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214282" y="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25000"/>
                  <a:shade val="30000"/>
                  <a:satMod val="115000"/>
                </a:schemeClr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428596" y="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25000"/>
                  <a:shade val="30000"/>
                  <a:satMod val="115000"/>
                </a:schemeClr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642878" y="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25000"/>
                  <a:shade val="30000"/>
                  <a:satMod val="115000"/>
                </a:schemeClr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857256" y="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25000"/>
                  <a:shade val="30000"/>
                  <a:satMod val="115000"/>
                </a:schemeClr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1071538" y="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25000"/>
                  <a:shade val="30000"/>
                  <a:satMod val="115000"/>
                </a:schemeClr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1285852" y="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25000"/>
                  <a:shade val="30000"/>
                  <a:satMod val="115000"/>
                </a:schemeClr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1500198" y="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25000"/>
                  <a:shade val="30000"/>
                  <a:satMod val="115000"/>
                </a:schemeClr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1714480" y="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25000"/>
                  <a:shade val="30000"/>
                  <a:satMod val="115000"/>
                </a:schemeClr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1928794" y="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25000"/>
                  <a:shade val="30000"/>
                  <a:satMod val="115000"/>
                </a:schemeClr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2143076" y="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25000"/>
                  <a:shade val="30000"/>
                  <a:satMod val="115000"/>
                </a:schemeClr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2357454" y="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25000"/>
                  <a:shade val="30000"/>
                  <a:satMod val="115000"/>
                </a:schemeClr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2571736" y="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25000"/>
                  <a:shade val="30000"/>
                  <a:satMod val="115000"/>
                </a:schemeClr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2786050" y="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25000"/>
                  <a:shade val="30000"/>
                  <a:satMod val="115000"/>
                </a:schemeClr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3000396" y="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25000"/>
                  <a:shade val="30000"/>
                  <a:satMod val="115000"/>
                </a:schemeClr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3214678" y="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25000"/>
                  <a:shade val="30000"/>
                  <a:satMod val="115000"/>
                </a:schemeClr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3428992" y="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25000"/>
                  <a:shade val="30000"/>
                  <a:satMod val="115000"/>
                </a:schemeClr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3643274" y="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25000"/>
                  <a:shade val="30000"/>
                  <a:satMod val="115000"/>
                </a:schemeClr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3857652" y="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25000"/>
                  <a:shade val="30000"/>
                  <a:satMod val="115000"/>
                </a:schemeClr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4071934" y="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25000"/>
                  <a:shade val="30000"/>
                  <a:satMod val="115000"/>
                </a:schemeClr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4286248" y="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25000"/>
                  <a:shade val="30000"/>
                  <a:satMod val="115000"/>
                </a:schemeClr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4500594" y="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25000"/>
                  <a:shade val="30000"/>
                  <a:satMod val="115000"/>
                </a:schemeClr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4714876" y="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25000"/>
                  <a:shade val="30000"/>
                  <a:satMod val="115000"/>
                </a:schemeClr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4929190" y="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25000"/>
                  <a:shade val="30000"/>
                  <a:satMod val="115000"/>
                </a:schemeClr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5143472" y="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25000"/>
                  <a:shade val="30000"/>
                  <a:satMod val="115000"/>
                </a:schemeClr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5357850" y="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25000"/>
                  <a:shade val="30000"/>
                  <a:satMod val="115000"/>
                </a:schemeClr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5572132" y="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25000"/>
                  <a:shade val="30000"/>
                  <a:satMod val="115000"/>
                </a:schemeClr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5786446" y="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25000"/>
                  <a:shade val="30000"/>
                  <a:satMod val="115000"/>
                </a:schemeClr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5929354" y="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25000"/>
                  <a:shade val="30000"/>
                  <a:satMod val="115000"/>
                </a:schemeClr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>
            <a:off x="6143636" y="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25000"/>
                  <a:shade val="30000"/>
                  <a:satMod val="115000"/>
                </a:schemeClr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>
            <a:off x="6357950" y="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25000"/>
                  <a:shade val="30000"/>
                  <a:satMod val="115000"/>
                </a:schemeClr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>
            <a:off x="6572232" y="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25000"/>
                  <a:shade val="30000"/>
                  <a:satMod val="115000"/>
                </a:schemeClr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>
            <a:off x="6786610" y="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25000"/>
                  <a:shade val="30000"/>
                  <a:satMod val="115000"/>
                </a:schemeClr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>
            <a:off x="7000892" y="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25000"/>
                  <a:shade val="30000"/>
                  <a:satMod val="115000"/>
                </a:schemeClr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>
            <a:off x="7215206" y="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25000"/>
                  <a:shade val="30000"/>
                  <a:satMod val="115000"/>
                </a:schemeClr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>
            <a:off x="7429552" y="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25000"/>
                  <a:shade val="30000"/>
                  <a:satMod val="115000"/>
                </a:schemeClr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>
            <a:off x="7643834" y="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25000"/>
                  <a:shade val="30000"/>
                  <a:satMod val="115000"/>
                </a:schemeClr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>
            <a:off x="7858148" y="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25000"/>
                  <a:shade val="30000"/>
                  <a:satMod val="115000"/>
                </a:schemeClr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>
            <a:off x="8072430" y="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25000"/>
                  <a:shade val="30000"/>
                  <a:satMod val="115000"/>
                </a:schemeClr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>
            <a:off x="8286808" y="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25000"/>
                  <a:shade val="30000"/>
                  <a:satMod val="115000"/>
                </a:schemeClr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>
            <a:off x="8501090" y="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25000"/>
                  <a:shade val="30000"/>
                  <a:satMod val="115000"/>
                </a:schemeClr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>
            <a:off x="8715404" y="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25000"/>
                  <a:shade val="30000"/>
                  <a:satMod val="115000"/>
                </a:schemeClr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>
            <a:off x="8929718" y="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25000"/>
                  <a:shade val="30000"/>
                  <a:satMod val="115000"/>
                </a:schemeClr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Rectángulo"/>
          <p:cNvSpPr/>
          <p:nvPr/>
        </p:nvSpPr>
        <p:spPr>
          <a:xfrm>
            <a:off x="0" y="592933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25000"/>
                  <a:shade val="30000"/>
                  <a:satMod val="115000"/>
                </a:schemeClr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Rectángulo"/>
          <p:cNvSpPr/>
          <p:nvPr/>
        </p:nvSpPr>
        <p:spPr>
          <a:xfrm>
            <a:off x="214282" y="592933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25000"/>
                  <a:shade val="30000"/>
                  <a:satMod val="115000"/>
                </a:schemeClr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Rectángulo"/>
          <p:cNvSpPr/>
          <p:nvPr/>
        </p:nvSpPr>
        <p:spPr>
          <a:xfrm>
            <a:off x="428596" y="592933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25000"/>
                  <a:shade val="30000"/>
                  <a:satMod val="115000"/>
                </a:schemeClr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Rectángulo"/>
          <p:cNvSpPr/>
          <p:nvPr/>
        </p:nvSpPr>
        <p:spPr>
          <a:xfrm>
            <a:off x="642878" y="592933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25000"/>
                  <a:shade val="30000"/>
                  <a:satMod val="115000"/>
                </a:schemeClr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Rectángulo"/>
          <p:cNvSpPr/>
          <p:nvPr/>
        </p:nvSpPr>
        <p:spPr>
          <a:xfrm>
            <a:off x="857256" y="592933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25000"/>
                  <a:shade val="30000"/>
                  <a:satMod val="115000"/>
                </a:schemeClr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Rectángulo"/>
          <p:cNvSpPr/>
          <p:nvPr/>
        </p:nvSpPr>
        <p:spPr>
          <a:xfrm>
            <a:off x="1071538" y="592933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25000"/>
                  <a:shade val="30000"/>
                  <a:satMod val="115000"/>
                </a:schemeClr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Rectángulo"/>
          <p:cNvSpPr/>
          <p:nvPr/>
        </p:nvSpPr>
        <p:spPr>
          <a:xfrm>
            <a:off x="1285852" y="592933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25000"/>
                  <a:shade val="30000"/>
                  <a:satMod val="115000"/>
                </a:schemeClr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Rectángulo"/>
          <p:cNvSpPr/>
          <p:nvPr/>
        </p:nvSpPr>
        <p:spPr>
          <a:xfrm>
            <a:off x="1500198" y="592933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25000"/>
                  <a:shade val="30000"/>
                  <a:satMod val="115000"/>
                </a:schemeClr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6" name="55 Rectángulo"/>
          <p:cNvSpPr/>
          <p:nvPr/>
        </p:nvSpPr>
        <p:spPr>
          <a:xfrm>
            <a:off x="1714480" y="592933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25000"/>
                  <a:shade val="30000"/>
                  <a:satMod val="115000"/>
                </a:schemeClr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7" name="56 Rectángulo"/>
          <p:cNvSpPr/>
          <p:nvPr/>
        </p:nvSpPr>
        <p:spPr>
          <a:xfrm>
            <a:off x="1928794" y="592933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25000"/>
                  <a:shade val="30000"/>
                  <a:satMod val="115000"/>
                </a:schemeClr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8" name="57 Rectángulo"/>
          <p:cNvSpPr/>
          <p:nvPr/>
        </p:nvSpPr>
        <p:spPr>
          <a:xfrm>
            <a:off x="2143076" y="592933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25000"/>
                  <a:shade val="30000"/>
                  <a:satMod val="115000"/>
                </a:schemeClr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9" name="58 Rectángulo"/>
          <p:cNvSpPr/>
          <p:nvPr/>
        </p:nvSpPr>
        <p:spPr>
          <a:xfrm>
            <a:off x="2357454" y="592933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25000"/>
                  <a:shade val="30000"/>
                  <a:satMod val="115000"/>
                </a:schemeClr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0" name="59 Rectángulo"/>
          <p:cNvSpPr/>
          <p:nvPr/>
        </p:nvSpPr>
        <p:spPr>
          <a:xfrm>
            <a:off x="2571736" y="592933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25000"/>
                  <a:shade val="30000"/>
                  <a:satMod val="115000"/>
                </a:schemeClr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1" name="60 Rectángulo"/>
          <p:cNvSpPr/>
          <p:nvPr/>
        </p:nvSpPr>
        <p:spPr>
          <a:xfrm>
            <a:off x="2786050" y="592933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25000"/>
                  <a:shade val="30000"/>
                  <a:satMod val="115000"/>
                </a:schemeClr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2" name="61 Rectángulo"/>
          <p:cNvSpPr/>
          <p:nvPr/>
        </p:nvSpPr>
        <p:spPr>
          <a:xfrm>
            <a:off x="3000396" y="592933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25000"/>
                  <a:shade val="30000"/>
                  <a:satMod val="115000"/>
                </a:schemeClr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3" name="62 Rectángulo"/>
          <p:cNvSpPr/>
          <p:nvPr/>
        </p:nvSpPr>
        <p:spPr>
          <a:xfrm>
            <a:off x="3214678" y="592933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25000"/>
                  <a:shade val="30000"/>
                  <a:satMod val="115000"/>
                </a:schemeClr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4" name="63 Rectángulo"/>
          <p:cNvSpPr/>
          <p:nvPr/>
        </p:nvSpPr>
        <p:spPr>
          <a:xfrm>
            <a:off x="3428992" y="592933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25000"/>
                  <a:shade val="30000"/>
                  <a:satMod val="115000"/>
                </a:schemeClr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5" name="64 Rectángulo"/>
          <p:cNvSpPr/>
          <p:nvPr/>
        </p:nvSpPr>
        <p:spPr>
          <a:xfrm>
            <a:off x="3643274" y="592933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25000"/>
                  <a:shade val="30000"/>
                  <a:satMod val="115000"/>
                </a:schemeClr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6" name="65 Rectángulo"/>
          <p:cNvSpPr/>
          <p:nvPr/>
        </p:nvSpPr>
        <p:spPr>
          <a:xfrm>
            <a:off x="3857652" y="592933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25000"/>
                  <a:shade val="30000"/>
                  <a:satMod val="115000"/>
                </a:schemeClr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7" name="66 Rectángulo"/>
          <p:cNvSpPr/>
          <p:nvPr/>
        </p:nvSpPr>
        <p:spPr>
          <a:xfrm>
            <a:off x="4071934" y="592933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25000"/>
                  <a:shade val="30000"/>
                  <a:satMod val="115000"/>
                </a:schemeClr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8" name="67 Rectángulo"/>
          <p:cNvSpPr/>
          <p:nvPr/>
        </p:nvSpPr>
        <p:spPr>
          <a:xfrm>
            <a:off x="4286248" y="592933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25000"/>
                  <a:shade val="30000"/>
                  <a:satMod val="115000"/>
                </a:schemeClr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9" name="68 Rectángulo"/>
          <p:cNvSpPr/>
          <p:nvPr/>
        </p:nvSpPr>
        <p:spPr>
          <a:xfrm>
            <a:off x="4500594" y="592933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25000"/>
                  <a:shade val="30000"/>
                  <a:satMod val="115000"/>
                </a:schemeClr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0" name="69 Rectángulo"/>
          <p:cNvSpPr/>
          <p:nvPr/>
        </p:nvSpPr>
        <p:spPr>
          <a:xfrm>
            <a:off x="4714876" y="592933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25000"/>
                  <a:shade val="30000"/>
                  <a:satMod val="115000"/>
                </a:schemeClr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1" name="70 Rectángulo"/>
          <p:cNvSpPr/>
          <p:nvPr/>
        </p:nvSpPr>
        <p:spPr>
          <a:xfrm>
            <a:off x="4929190" y="592933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25000"/>
                  <a:shade val="30000"/>
                  <a:satMod val="115000"/>
                </a:schemeClr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2" name="71 Rectángulo"/>
          <p:cNvSpPr/>
          <p:nvPr/>
        </p:nvSpPr>
        <p:spPr>
          <a:xfrm>
            <a:off x="5143472" y="592933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25000"/>
                  <a:shade val="30000"/>
                  <a:satMod val="115000"/>
                </a:schemeClr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3" name="72 Rectángulo"/>
          <p:cNvSpPr/>
          <p:nvPr/>
        </p:nvSpPr>
        <p:spPr>
          <a:xfrm>
            <a:off x="5357850" y="592933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25000"/>
                  <a:shade val="30000"/>
                  <a:satMod val="115000"/>
                </a:schemeClr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4" name="73 Rectángulo"/>
          <p:cNvSpPr/>
          <p:nvPr/>
        </p:nvSpPr>
        <p:spPr>
          <a:xfrm>
            <a:off x="5572132" y="592933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25000"/>
                  <a:shade val="30000"/>
                  <a:satMod val="115000"/>
                </a:schemeClr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5" name="74 Rectángulo"/>
          <p:cNvSpPr/>
          <p:nvPr/>
        </p:nvSpPr>
        <p:spPr>
          <a:xfrm>
            <a:off x="5786446" y="592933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25000"/>
                  <a:shade val="30000"/>
                  <a:satMod val="115000"/>
                </a:schemeClr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6" name="75 Rectángulo"/>
          <p:cNvSpPr/>
          <p:nvPr/>
        </p:nvSpPr>
        <p:spPr>
          <a:xfrm>
            <a:off x="5929354" y="592933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25000"/>
                  <a:shade val="30000"/>
                  <a:satMod val="115000"/>
                </a:schemeClr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7" name="76 Rectángulo"/>
          <p:cNvSpPr/>
          <p:nvPr/>
        </p:nvSpPr>
        <p:spPr>
          <a:xfrm>
            <a:off x="6143636" y="592933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25000"/>
                  <a:shade val="30000"/>
                  <a:satMod val="115000"/>
                </a:schemeClr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8" name="77 Rectángulo"/>
          <p:cNvSpPr/>
          <p:nvPr/>
        </p:nvSpPr>
        <p:spPr>
          <a:xfrm>
            <a:off x="6357950" y="592933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25000"/>
                  <a:shade val="30000"/>
                  <a:satMod val="115000"/>
                </a:schemeClr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9" name="78 Rectángulo"/>
          <p:cNvSpPr/>
          <p:nvPr/>
        </p:nvSpPr>
        <p:spPr>
          <a:xfrm>
            <a:off x="6572232" y="592933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25000"/>
                  <a:shade val="30000"/>
                  <a:satMod val="115000"/>
                </a:schemeClr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0" name="79 Rectángulo"/>
          <p:cNvSpPr/>
          <p:nvPr/>
        </p:nvSpPr>
        <p:spPr>
          <a:xfrm>
            <a:off x="6786610" y="592933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25000"/>
                  <a:shade val="30000"/>
                  <a:satMod val="115000"/>
                </a:schemeClr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1" name="80 Rectángulo"/>
          <p:cNvSpPr/>
          <p:nvPr/>
        </p:nvSpPr>
        <p:spPr>
          <a:xfrm>
            <a:off x="7000892" y="592933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25000"/>
                  <a:shade val="30000"/>
                  <a:satMod val="115000"/>
                </a:schemeClr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2" name="81 Rectángulo"/>
          <p:cNvSpPr/>
          <p:nvPr/>
        </p:nvSpPr>
        <p:spPr>
          <a:xfrm>
            <a:off x="7215206" y="592933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25000"/>
                  <a:shade val="30000"/>
                  <a:satMod val="115000"/>
                </a:schemeClr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3" name="82 Rectángulo"/>
          <p:cNvSpPr/>
          <p:nvPr/>
        </p:nvSpPr>
        <p:spPr>
          <a:xfrm>
            <a:off x="7429552" y="592933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25000"/>
                  <a:shade val="30000"/>
                  <a:satMod val="115000"/>
                </a:schemeClr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4" name="83 Rectángulo"/>
          <p:cNvSpPr/>
          <p:nvPr/>
        </p:nvSpPr>
        <p:spPr>
          <a:xfrm>
            <a:off x="7643834" y="592933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25000"/>
                  <a:shade val="30000"/>
                  <a:satMod val="115000"/>
                </a:schemeClr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5" name="84 Rectángulo"/>
          <p:cNvSpPr/>
          <p:nvPr/>
        </p:nvSpPr>
        <p:spPr>
          <a:xfrm>
            <a:off x="7858148" y="592933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25000"/>
                  <a:shade val="30000"/>
                  <a:satMod val="115000"/>
                </a:schemeClr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6" name="85 Rectángulo"/>
          <p:cNvSpPr/>
          <p:nvPr/>
        </p:nvSpPr>
        <p:spPr>
          <a:xfrm>
            <a:off x="8072430" y="592933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25000"/>
                  <a:shade val="30000"/>
                  <a:satMod val="115000"/>
                </a:schemeClr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7" name="86 Rectángulo"/>
          <p:cNvSpPr/>
          <p:nvPr/>
        </p:nvSpPr>
        <p:spPr>
          <a:xfrm>
            <a:off x="8286808" y="592933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25000"/>
                  <a:shade val="30000"/>
                  <a:satMod val="115000"/>
                </a:schemeClr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8" name="87 Rectángulo"/>
          <p:cNvSpPr/>
          <p:nvPr/>
        </p:nvSpPr>
        <p:spPr>
          <a:xfrm>
            <a:off x="8501090" y="592933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25000"/>
                  <a:shade val="30000"/>
                  <a:satMod val="115000"/>
                </a:schemeClr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9" name="88 Rectángulo"/>
          <p:cNvSpPr/>
          <p:nvPr/>
        </p:nvSpPr>
        <p:spPr>
          <a:xfrm>
            <a:off x="8715404" y="592933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25000"/>
                  <a:shade val="30000"/>
                  <a:satMod val="115000"/>
                </a:schemeClr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0" name="89 Rectángulo"/>
          <p:cNvSpPr/>
          <p:nvPr/>
        </p:nvSpPr>
        <p:spPr>
          <a:xfrm>
            <a:off x="8929718" y="592933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25000"/>
                  <a:shade val="30000"/>
                  <a:satMod val="115000"/>
                </a:schemeClr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0242" name="Picture 2" descr="http://jegelskerdig.com/anim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842942"/>
            <a:ext cx="9144000" cy="5143500"/>
          </a:xfrm>
          <a:prstGeom prst="rect">
            <a:avLst/>
          </a:prstGeom>
          <a:noFill/>
        </p:spPr>
      </p:pic>
      <p:pic>
        <p:nvPicPr>
          <p:cNvPr id="91" name="Picture 2" descr="Rendered Image"/>
          <p:cNvPicPr>
            <a:picLocks noChangeAspect="1" noChangeArrowheads="1"/>
          </p:cNvPicPr>
          <p:nvPr/>
        </p:nvPicPr>
        <p:blipFill>
          <a:blip r:embed="rId3">
            <a:lum bright="-40000" contrast="40000"/>
          </a:blip>
          <a:srcRect/>
          <a:stretch>
            <a:fillRect/>
          </a:stretch>
        </p:blipFill>
        <p:spPr bwMode="auto">
          <a:xfrm>
            <a:off x="7572397" y="5594998"/>
            <a:ext cx="571504" cy="220982"/>
          </a:xfrm>
          <a:prstGeom prst="rect">
            <a:avLst/>
          </a:prstGeom>
          <a:noFill/>
        </p:spPr>
      </p:pic>
    </p:spTree>
  </p:cSld>
  <p:clrMapOvr>
    <a:masterClrMapping/>
  </p:clrMapOvr>
  <p:transition advTm="1400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1">
                  <a:lumMod val="50000"/>
                  <a:lumOff val="50000"/>
                  <a:shade val="67500"/>
                  <a:satMod val="115000"/>
                </a:schemeClr>
              </a:gs>
              <a:gs pos="100000">
                <a:schemeClr val="bg1">
                  <a:lumMod val="50000"/>
                  <a:lumOff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214282" y="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1">
                  <a:lumMod val="50000"/>
                  <a:lumOff val="50000"/>
                  <a:shade val="67500"/>
                  <a:satMod val="115000"/>
                </a:schemeClr>
              </a:gs>
              <a:gs pos="100000">
                <a:schemeClr val="bg1">
                  <a:lumMod val="50000"/>
                  <a:lumOff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428596" y="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1">
                  <a:lumMod val="50000"/>
                  <a:lumOff val="50000"/>
                  <a:shade val="67500"/>
                  <a:satMod val="115000"/>
                </a:schemeClr>
              </a:gs>
              <a:gs pos="100000">
                <a:schemeClr val="bg1">
                  <a:lumMod val="50000"/>
                  <a:lumOff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642878" y="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1">
                  <a:lumMod val="50000"/>
                  <a:lumOff val="50000"/>
                  <a:shade val="67500"/>
                  <a:satMod val="115000"/>
                </a:schemeClr>
              </a:gs>
              <a:gs pos="100000">
                <a:schemeClr val="bg1">
                  <a:lumMod val="50000"/>
                  <a:lumOff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857256" y="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1">
                  <a:lumMod val="50000"/>
                  <a:lumOff val="50000"/>
                  <a:shade val="67500"/>
                  <a:satMod val="115000"/>
                </a:schemeClr>
              </a:gs>
              <a:gs pos="100000">
                <a:schemeClr val="bg1">
                  <a:lumMod val="50000"/>
                  <a:lumOff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1071538" y="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1">
                  <a:lumMod val="50000"/>
                  <a:lumOff val="50000"/>
                  <a:shade val="67500"/>
                  <a:satMod val="115000"/>
                </a:schemeClr>
              </a:gs>
              <a:gs pos="100000">
                <a:schemeClr val="bg1">
                  <a:lumMod val="50000"/>
                  <a:lumOff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1285852" y="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1">
                  <a:lumMod val="50000"/>
                  <a:lumOff val="50000"/>
                  <a:shade val="67500"/>
                  <a:satMod val="115000"/>
                </a:schemeClr>
              </a:gs>
              <a:gs pos="100000">
                <a:schemeClr val="bg1">
                  <a:lumMod val="50000"/>
                  <a:lumOff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1500198" y="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1">
                  <a:lumMod val="50000"/>
                  <a:lumOff val="50000"/>
                  <a:shade val="67500"/>
                  <a:satMod val="115000"/>
                </a:schemeClr>
              </a:gs>
              <a:gs pos="100000">
                <a:schemeClr val="bg1">
                  <a:lumMod val="50000"/>
                  <a:lumOff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1714480" y="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1">
                  <a:lumMod val="50000"/>
                  <a:lumOff val="50000"/>
                  <a:shade val="67500"/>
                  <a:satMod val="115000"/>
                </a:schemeClr>
              </a:gs>
              <a:gs pos="100000">
                <a:schemeClr val="bg1">
                  <a:lumMod val="50000"/>
                  <a:lumOff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1928794" y="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1">
                  <a:lumMod val="50000"/>
                  <a:lumOff val="50000"/>
                  <a:shade val="67500"/>
                  <a:satMod val="115000"/>
                </a:schemeClr>
              </a:gs>
              <a:gs pos="100000">
                <a:schemeClr val="bg1">
                  <a:lumMod val="50000"/>
                  <a:lumOff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2143076" y="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1">
                  <a:lumMod val="50000"/>
                  <a:lumOff val="50000"/>
                  <a:shade val="67500"/>
                  <a:satMod val="115000"/>
                </a:schemeClr>
              </a:gs>
              <a:gs pos="100000">
                <a:schemeClr val="bg1">
                  <a:lumMod val="50000"/>
                  <a:lumOff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2357454" y="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1">
                  <a:lumMod val="50000"/>
                  <a:lumOff val="50000"/>
                  <a:shade val="67500"/>
                  <a:satMod val="115000"/>
                </a:schemeClr>
              </a:gs>
              <a:gs pos="100000">
                <a:schemeClr val="bg1">
                  <a:lumMod val="50000"/>
                  <a:lumOff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2571736" y="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1">
                  <a:lumMod val="50000"/>
                  <a:lumOff val="50000"/>
                  <a:shade val="67500"/>
                  <a:satMod val="115000"/>
                </a:schemeClr>
              </a:gs>
              <a:gs pos="100000">
                <a:schemeClr val="bg1">
                  <a:lumMod val="50000"/>
                  <a:lumOff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2786050" y="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1">
                  <a:lumMod val="50000"/>
                  <a:lumOff val="50000"/>
                  <a:shade val="67500"/>
                  <a:satMod val="115000"/>
                </a:schemeClr>
              </a:gs>
              <a:gs pos="100000">
                <a:schemeClr val="bg1">
                  <a:lumMod val="50000"/>
                  <a:lumOff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3000396" y="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1">
                  <a:lumMod val="50000"/>
                  <a:lumOff val="50000"/>
                  <a:shade val="67500"/>
                  <a:satMod val="115000"/>
                </a:schemeClr>
              </a:gs>
              <a:gs pos="100000">
                <a:schemeClr val="bg1">
                  <a:lumMod val="50000"/>
                  <a:lumOff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3214678" y="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1">
                  <a:lumMod val="50000"/>
                  <a:lumOff val="50000"/>
                  <a:shade val="67500"/>
                  <a:satMod val="115000"/>
                </a:schemeClr>
              </a:gs>
              <a:gs pos="100000">
                <a:schemeClr val="bg1">
                  <a:lumMod val="50000"/>
                  <a:lumOff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3428992" y="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1">
                  <a:lumMod val="50000"/>
                  <a:lumOff val="50000"/>
                  <a:shade val="67500"/>
                  <a:satMod val="115000"/>
                </a:schemeClr>
              </a:gs>
              <a:gs pos="100000">
                <a:schemeClr val="bg1">
                  <a:lumMod val="50000"/>
                  <a:lumOff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3643274" y="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1">
                  <a:lumMod val="50000"/>
                  <a:lumOff val="50000"/>
                  <a:shade val="67500"/>
                  <a:satMod val="115000"/>
                </a:schemeClr>
              </a:gs>
              <a:gs pos="100000">
                <a:schemeClr val="bg1">
                  <a:lumMod val="50000"/>
                  <a:lumOff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3857652" y="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1">
                  <a:lumMod val="50000"/>
                  <a:lumOff val="50000"/>
                  <a:shade val="67500"/>
                  <a:satMod val="115000"/>
                </a:schemeClr>
              </a:gs>
              <a:gs pos="100000">
                <a:schemeClr val="bg1">
                  <a:lumMod val="50000"/>
                  <a:lumOff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4071934" y="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1">
                  <a:lumMod val="50000"/>
                  <a:lumOff val="50000"/>
                  <a:shade val="67500"/>
                  <a:satMod val="115000"/>
                </a:schemeClr>
              </a:gs>
              <a:gs pos="100000">
                <a:schemeClr val="bg1">
                  <a:lumMod val="50000"/>
                  <a:lumOff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4286248" y="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1">
                  <a:lumMod val="50000"/>
                  <a:lumOff val="50000"/>
                  <a:shade val="67500"/>
                  <a:satMod val="115000"/>
                </a:schemeClr>
              </a:gs>
              <a:gs pos="100000">
                <a:schemeClr val="bg1">
                  <a:lumMod val="50000"/>
                  <a:lumOff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4500594" y="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1">
                  <a:lumMod val="50000"/>
                  <a:lumOff val="50000"/>
                  <a:shade val="67500"/>
                  <a:satMod val="115000"/>
                </a:schemeClr>
              </a:gs>
              <a:gs pos="100000">
                <a:schemeClr val="bg1">
                  <a:lumMod val="50000"/>
                  <a:lumOff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4714876" y="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1">
                  <a:lumMod val="50000"/>
                  <a:lumOff val="50000"/>
                  <a:shade val="67500"/>
                  <a:satMod val="115000"/>
                </a:schemeClr>
              </a:gs>
              <a:gs pos="100000">
                <a:schemeClr val="bg1">
                  <a:lumMod val="50000"/>
                  <a:lumOff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4929190" y="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1">
                  <a:lumMod val="50000"/>
                  <a:lumOff val="50000"/>
                  <a:shade val="67500"/>
                  <a:satMod val="115000"/>
                </a:schemeClr>
              </a:gs>
              <a:gs pos="100000">
                <a:schemeClr val="bg1">
                  <a:lumMod val="50000"/>
                  <a:lumOff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5143472" y="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1">
                  <a:lumMod val="50000"/>
                  <a:lumOff val="50000"/>
                  <a:shade val="67500"/>
                  <a:satMod val="115000"/>
                </a:schemeClr>
              </a:gs>
              <a:gs pos="100000">
                <a:schemeClr val="bg1">
                  <a:lumMod val="50000"/>
                  <a:lumOff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5357850" y="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1">
                  <a:lumMod val="50000"/>
                  <a:lumOff val="50000"/>
                  <a:shade val="67500"/>
                  <a:satMod val="115000"/>
                </a:schemeClr>
              </a:gs>
              <a:gs pos="100000">
                <a:schemeClr val="bg1">
                  <a:lumMod val="50000"/>
                  <a:lumOff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5572132" y="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1">
                  <a:lumMod val="50000"/>
                  <a:lumOff val="50000"/>
                  <a:shade val="67500"/>
                  <a:satMod val="115000"/>
                </a:schemeClr>
              </a:gs>
              <a:gs pos="100000">
                <a:schemeClr val="bg1">
                  <a:lumMod val="50000"/>
                  <a:lumOff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5786446" y="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1">
                  <a:lumMod val="50000"/>
                  <a:lumOff val="50000"/>
                  <a:shade val="67500"/>
                  <a:satMod val="115000"/>
                </a:schemeClr>
              </a:gs>
              <a:gs pos="100000">
                <a:schemeClr val="bg1">
                  <a:lumMod val="50000"/>
                  <a:lumOff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5929354" y="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1">
                  <a:lumMod val="50000"/>
                  <a:lumOff val="50000"/>
                  <a:shade val="67500"/>
                  <a:satMod val="115000"/>
                </a:schemeClr>
              </a:gs>
              <a:gs pos="100000">
                <a:schemeClr val="bg1">
                  <a:lumMod val="50000"/>
                  <a:lumOff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>
            <a:off x="6143636" y="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1">
                  <a:lumMod val="50000"/>
                  <a:lumOff val="50000"/>
                  <a:shade val="67500"/>
                  <a:satMod val="115000"/>
                </a:schemeClr>
              </a:gs>
              <a:gs pos="100000">
                <a:schemeClr val="bg1">
                  <a:lumMod val="50000"/>
                  <a:lumOff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>
            <a:off x="6357950" y="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1">
                  <a:lumMod val="50000"/>
                  <a:lumOff val="50000"/>
                  <a:shade val="67500"/>
                  <a:satMod val="115000"/>
                </a:schemeClr>
              </a:gs>
              <a:gs pos="100000">
                <a:schemeClr val="bg1">
                  <a:lumMod val="50000"/>
                  <a:lumOff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>
            <a:off x="6572232" y="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1">
                  <a:lumMod val="50000"/>
                  <a:lumOff val="50000"/>
                  <a:shade val="67500"/>
                  <a:satMod val="115000"/>
                </a:schemeClr>
              </a:gs>
              <a:gs pos="100000">
                <a:schemeClr val="bg1">
                  <a:lumMod val="50000"/>
                  <a:lumOff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>
            <a:off x="6786610" y="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1">
                  <a:lumMod val="50000"/>
                  <a:lumOff val="50000"/>
                  <a:shade val="67500"/>
                  <a:satMod val="115000"/>
                </a:schemeClr>
              </a:gs>
              <a:gs pos="100000">
                <a:schemeClr val="bg1">
                  <a:lumMod val="50000"/>
                  <a:lumOff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>
            <a:off x="7000892" y="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1">
                  <a:lumMod val="50000"/>
                  <a:lumOff val="50000"/>
                  <a:shade val="67500"/>
                  <a:satMod val="115000"/>
                </a:schemeClr>
              </a:gs>
              <a:gs pos="100000">
                <a:schemeClr val="bg1">
                  <a:lumMod val="50000"/>
                  <a:lumOff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>
            <a:off x="7215206" y="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1">
                  <a:lumMod val="50000"/>
                  <a:lumOff val="50000"/>
                  <a:shade val="67500"/>
                  <a:satMod val="115000"/>
                </a:schemeClr>
              </a:gs>
              <a:gs pos="100000">
                <a:schemeClr val="bg1">
                  <a:lumMod val="50000"/>
                  <a:lumOff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>
            <a:off x="7429552" y="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1">
                  <a:lumMod val="50000"/>
                  <a:lumOff val="50000"/>
                  <a:shade val="67500"/>
                  <a:satMod val="115000"/>
                </a:schemeClr>
              </a:gs>
              <a:gs pos="100000">
                <a:schemeClr val="bg1">
                  <a:lumMod val="50000"/>
                  <a:lumOff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>
            <a:off x="7643834" y="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1">
                  <a:lumMod val="50000"/>
                  <a:lumOff val="50000"/>
                  <a:shade val="67500"/>
                  <a:satMod val="115000"/>
                </a:schemeClr>
              </a:gs>
              <a:gs pos="100000">
                <a:schemeClr val="bg1">
                  <a:lumMod val="50000"/>
                  <a:lumOff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>
            <a:off x="7858148" y="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1">
                  <a:lumMod val="50000"/>
                  <a:lumOff val="50000"/>
                  <a:shade val="67500"/>
                  <a:satMod val="115000"/>
                </a:schemeClr>
              </a:gs>
              <a:gs pos="100000">
                <a:schemeClr val="bg1">
                  <a:lumMod val="50000"/>
                  <a:lumOff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>
            <a:off x="8072430" y="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1">
                  <a:lumMod val="50000"/>
                  <a:lumOff val="50000"/>
                  <a:shade val="67500"/>
                  <a:satMod val="115000"/>
                </a:schemeClr>
              </a:gs>
              <a:gs pos="100000">
                <a:schemeClr val="bg1">
                  <a:lumMod val="50000"/>
                  <a:lumOff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>
            <a:off x="8286808" y="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1">
                  <a:lumMod val="50000"/>
                  <a:lumOff val="50000"/>
                  <a:shade val="67500"/>
                  <a:satMod val="115000"/>
                </a:schemeClr>
              </a:gs>
              <a:gs pos="100000">
                <a:schemeClr val="bg1">
                  <a:lumMod val="50000"/>
                  <a:lumOff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>
            <a:off x="8501090" y="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1">
                  <a:lumMod val="50000"/>
                  <a:lumOff val="50000"/>
                  <a:shade val="67500"/>
                  <a:satMod val="115000"/>
                </a:schemeClr>
              </a:gs>
              <a:gs pos="100000">
                <a:schemeClr val="bg1">
                  <a:lumMod val="50000"/>
                  <a:lumOff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>
            <a:off x="8715404" y="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1">
                  <a:lumMod val="50000"/>
                  <a:lumOff val="50000"/>
                  <a:shade val="67500"/>
                  <a:satMod val="115000"/>
                </a:schemeClr>
              </a:gs>
              <a:gs pos="100000">
                <a:schemeClr val="bg1">
                  <a:lumMod val="50000"/>
                  <a:lumOff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>
            <a:off x="8929718" y="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1">
                  <a:lumMod val="50000"/>
                  <a:lumOff val="50000"/>
                  <a:shade val="67500"/>
                  <a:satMod val="115000"/>
                </a:schemeClr>
              </a:gs>
              <a:gs pos="100000">
                <a:schemeClr val="bg1">
                  <a:lumMod val="50000"/>
                  <a:lumOff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Rectángulo"/>
          <p:cNvSpPr/>
          <p:nvPr/>
        </p:nvSpPr>
        <p:spPr>
          <a:xfrm>
            <a:off x="0" y="592933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1">
                  <a:lumMod val="50000"/>
                  <a:lumOff val="50000"/>
                  <a:shade val="67500"/>
                  <a:satMod val="115000"/>
                </a:schemeClr>
              </a:gs>
              <a:gs pos="100000">
                <a:schemeClr val="bg1">
                  <a:lumMod val="50000"/>
                  <a:lumOff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Rectángulo"/>
          <p:cNvSpPr/>
          <p:nvPr/>
        </p:nvSpPr>
        <p:spPr>
          <a:xfrm>
            <a:off x="214282" y="592933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1">
                  <a:lumMod val="50000"/>
                  <a:lumOff val="50000"/>
                  <a:shade val="67500"/>
                  <a:satMod val="115000"/>
                </a:schemeClr>
              </a:gs>
              <a:gs pos="100000">
                <a:schemeClr val="bg1">
                  <a:lumMod val="50000"/>
                  <a:lumOff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Rectángulo"/>
          <p:cNvSpPr/>
          <p:nvPr/>
        </p:nvSpPr>
        <p:spPr>
          <a:xfrm>
            <a:off x="428596" y="592933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1">
                  <a:lumMod val="50000"/>
                  <a:lumOff val="50000"/>
                  <a:shade val="67500"/>
                  <a:satMod val="115000"/>
                </a:schemeClr>
              </a:gs>
              <a:gs pos="100000">
                <a:schemeClr val="bg1">
                  <a:lumMod val="50000"/>
                  <a:lumOff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Rectángulo"/>
          <p:cNvSpPr/>
          <p:nvPr/>
        </p:nvSpPr>
        <p:spPr>
          <a:xfrm>
            <a:off x="642878" y="592933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1">
                  <a:lumMod val="50000"/>
                  <a:lumOff val="50000"/>
                  <a:shade val="67500"/>
                  <a:satMod val="115000"/>
                </a:schemeClr>
              </a:gs>
              <a:gs pos="100000">
                <a:schemeClr val="bg1">
                  <a:lumMod val="50000"/>
                  <a:lumOff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Rectángulo"/>
          <p:cNvSpPr/>
          <p:nvPr/>
        </p:nvSpPr>
        <p:spPr>
          <a:xfrm>
            <a:off x="857256" y="592933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1">
                  <a:lumMod val="50000"/>
                  <a:lumOff val="50000"/>
                  <a:shade val="67500"/>
                  <a:satMod val="115000"/>
                </a:schemeClr>
              </a:gs>
              <a:gs pos="100000">
                <a:schemeClr val="bg1">
                  <a:lumMod val="50000"/>
                  <a:lumOff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Rectángulo"/>
          <p:cNvSpPr/>
          <p:nvPr/>
        </p:nvSpPr>
        <p:spPr>
          <a:xfrm>
            <a:off x="1071538" y="592933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1">
                  <a:lumMod val="50000"/>
                  <a:lumOff val="50000"/>
                  <a:shade val="67500"/>
                  <a:satMod val="115000"/>
                </a:schemeClr>
              </a:gs>
              <a:gs pos="100000">
                <a:schemeClr val="bg1">
                  <a:lumMod val="50000"/>
                  <a:lumOff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Rectángulo"/>
          <p:cNvSpPr/>
          <p:nvPr/>
        </p:nvSpPr>
        <p:spPr>
          <a:xfrm>
            <a:off x="1285852" y="592933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1">
                  <a:lumMod val="50000"/>
                  <a:lumOff val="50000"/>
                  <a:shade val="67500"/>
                  <a:satMod val="115000"/>
                </a:schemeClr>
              </a:gs>
              <a:gs pos="100000">
                <a:schemeClr val="bg1">
                  <a:lumMod val="50000"/>
                  <a:lumOff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Rectángulo"/>
          <p:cNvSpPr/>
          <p:nvPr/>
        </p:nvSpPr>
        <p:spPr>
          <a:xfrm>
            <a:off x="1500198" y="592933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1">
                  <a:lumMod val="50000"/>
                  <a:lumOff val="50000"/>
                  <a:shade val="67500"/>
                  <a:satMod val="115000"/>
                </a:schemeClr>
              </a:gs>
              <a:gs pos="100000">
                <a:schemeClr val="bg1">
                  <a:lumMod val="50000"/>
                  <a:lumOff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6" name="55 Rectángulo"/>
          <p:cNvSpPr/>
          <p:nvPr/>
        </p:nvSpPr>
        <p:spPr>
          <a:xfrm>
            <a:off x="1714480" y="592933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1">
                  <a:lumMod val="50000"/>
                  <a:lumOff val="50000"/>
                  <a:shade val="67500"/>
                  <a:satMod val="115000"/>
                </a:schemeClr>
              </a:gs>
              <a:gs pos="100000">
                <a:schemeClr val="bg1">
                  <a:lumMod val="50000"/>
                  <a:lumOff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7" name="56 Rectángulo"/>
          <p:cNvSpPr/>
          <p:nvPr/>
        </p:nvSpPr>
        <p:spPr>
          <a:xfrm>
            <a:off x="1928794" y="592933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1">
                  <a:lumMod val="50000"/>
                  <a:lumOff val="50000"/>
                  <a:shade val="67500"/>
                  <a:satMod val="115000"/>
                </a:schemeClr>
              </a:gs>
              <a:gs pos="100000">
                <a:schemeClr val="bg1">
                  <a:lumMod val="50000"/>
                  <a:lumOff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8" name="57 Rectángulo"/>
          <p:cNvSpPr/>
          <p:nvPr/>
        </p:nvSpPr>
        <p:spPr>
          <a:xfrm>
            <a:off x="2143076" y="592933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1">
                  <a:lumMod val="50000"/>
                  <a:lumOff val="50000"/>
                  <a:shade val="67500"/>
                  <a:satMod val="115000"/>
                </a:schemeClr>
              </a:gs>
              <a:gs pos="100000">
                <a:schemeClr val="bg1">
                  <a:lumMod val="50000"/>
                  <a:lumOff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9" name="58 Rectángulo"/>
          <p:cNvSpPr/>
          <p:nvPr/>
        </p:nvSpPr>
        <p:spPr>
          <a:xfrm>
            <a:off x="2357454" y="592933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1">
                  <a:lumMod val="50000"/>
                  <a:lumOff val="50000"/>
                  <a:shade val="67500"/>
                  <a:satMod val="115000"/>
                </a:schemeClr>
              </a:gs>
              <a:gs pos="100000">
                <a:schemeClr val="bg1">
                  <a:lumMod val="50000"/>
                  <a:lumOff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0" name="59 Rectángulo"/>
          <p:cNvSpPr/>
          <p:nvPr/>
        </p:nvSpPr>
        <p:spPr>
          <a:xfrm>
            <a:off x="2571736" y="592933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1">
                  <a:lumMod val="50000"/>
                  <a:lumOff val="50000"/>
                  <a:shade val="67500"/>
                  <a:satMod val="115000"/>
                </a:schemeClr>
              </a:gs>
              <a:gs pos="100000">
                <a:schemeClr val="bg1">
                  <a:lumMod val="50000"/>
                  <a:lumOff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1" name="60 Rectángulo"/>
          <p:cNvSpPr/>
          <p:nvPr/>
        </p:nvSpPr>
        <p:spPr>
          <a:xfrm>
            <a:off x="2786050" y="592933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1">
                  <a:lumMod val="50000"/>
                  <a:lumOff val="50000"/>
                  <a:shade val="67500"/>
                  <a:satMod val="115000"/>
                </a:schemeClr>
              </a:gs>
              <a:gs pos="100000">
                <a:schemeClr val="bg1">
                  <a:lumMod val="50000"/>
                  <a:lumOff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2" name="61 Rectángulo"/>
          <p:cNvSpPr/>
          <p:nvPr/>
        </p:nvSpPr>
        <p:spPr>
          <a:xfrm>
            <a:off x="3000396" y="592933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1">
                  <a:lumMod val="50000"/>
                  <a:lumOff val="50000"/>
                  <a:shade val="67500"/>
                  <a:satMod val="115000"/>
                </a:schemeClr>
              </a:gs>
              <a:gs pos="100000">
                <a:schemeClr val="bg1">
                  <a:lumMod val="50000"/>
                  <a:lumOff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3" name="62 Rectángulo"/>
          <p:cNvSpPr/>
          <p:nvPr/>
        </p:nvSpPr>
        <p:spPr>
          <a:xfrm>
            <a:off x="3214678" y="592933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1">
                  <a:lumMod val="50000"/>
                  <a:lumOff val="50000"/>
                  <a:shade val="67500"/>
                  <a:satMod val="115000"/>
                </a:schemeClr>
              </a:gs>
              <a:gs pos="100000">
                <a:schemeClr val="bg1">
                  <a:lumMod val="50000"/>
                  <a:lumOff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4" name="63 Rectángulo"/>
          <p:cNvSpPr/>
          <p:nvPr/>
        </p:nvSpPr>
        <p:spPr>
          <a:xfrm>
            <a:off x="3428992" y="592933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1">
                  <a:lumMod val="50000"/>
                  <a:lumOff val="50000"/>
                  <a:shade val="67500"/>
                  <a:satMod val="115000"/>
                </a:schemeClr>
              </a:gs>
              <a:gs pos="100000">
                <a:schemeClr val="bg1">
                  <a:lumMod val="50000"/>
                  <a:lumOff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5" name="64 Rectángulo"/>
          <p:cNvSpPr/>
          <p:nvPr/>
        </p:nvSpPr>
        <p:spPr>
          <a:xfrm>
            <a:off x="3643274" y="592933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1">
                  <a:lumMod val="50000"/>
                  <a:lumOff val="50000"/>
                  <a:shade val="67500"/>
                  <a:satMod val="115000"/>
                </a:schemeClr>
              </a:gs>
              <a:gs pos="100000">
                <a:schemeClr val="bg1">
                  <a:lumMod val="50000"/>
                  <a:lumOff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6" name="65 Rectángulo"/>
          <p:cNvSpPr/>
          <p:nvPr/>
        </p:nvSpPr>
        <p:spPr>
          <a:xfrm>
            <a:off x="3857652" y="592933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1">
                  <a:lumMod val="50000"/>
                  <a:lumOff val="50000"/>
                  <a:shade val="67500"/>
                  <a:satMod val="115000"/>
                </a:schemeClr>
              </a:gs>
              <a:gs pos="100000">
                <a:schemeClr val="bg1">
                  <a:lumMod val="50000"/>
                  <a:lumOff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7" name="66 Rectángulo"/>
          <p:cNvSpPr/>
          <p:nvPr/>
        </p:nvSpPr>
        <p:spPr>
          <a:xfrm>
            <a:off x="4071934" y="592933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1">
                  <a:lumMod val="50000"/>
                  <a:lumOff val="50000"/>
                  <a:shade val="67500"/>
                  <a:satMod val="115000"/>
                </a:schemeClr>
              </a:gs>
              <a:gs pos="100000">
                <a:schemeClr val="bg1">
                  <a:lumMod val="50000"/>
                  <a:lumOff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8" name="67 Rectángulo"/>
          <p:cNvSpPr/>
          <p:nvPr/>
        </p:nvSpPr>
        <p:spPr>
          <a:xfrm>
            <a:off x="4286248" y="592933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1">
                  <a:lumMod val="50000"/>
                  <a:lumOff val="50000"/>
                  <a:shade val="67500"/>
                  <a:satMod val="115000"/>
                </a:schemeClr>
              </a:gs>
              <a:gs pos="100000">
                <a:schemeClr val="bg1">
                  <a:lumMod val="50000"/>
                  <a:lumOff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9" name="68 Rectángulo"/>
          <p:cNvSpPr/>
          <p:nvPr/>
        </p:nvSpPr>
        <p:spPr>
          <a:xfrm>
            <a:off x="4500594" y="592933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1">
                  <a:lumMod val="50000"/>
                  <a:lumOff val="50000"/>
                  <a:shade val="67500"/>
                  <a:satMod val="115000"/>
                </a:schemeClr>
              </a:gs>
              <a:gs pos="100000">
                <a:schemeClr val="bg1">
                  <a:lumMod val="50000"/>
                  <a:lumOff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0" name="69 Rectángulo"/>
          <p:cNvSpPr/>
          <p:nvPr/>
        </p:nvSpPr>
        <p:spPr>
          <a:xfrm>
            <a:off x="4714876" y="592933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1">
                  <a:lumMod val="50000"/>
                  <a:lumOff val="50000"/>
                  <a:shade val="67500"/>
                  <a:satMod val="115000"/>
                </a:schemeClr>
              </a:gs>
              <a:gs pos="100000">
                <a:schemeClr val="bg1">
                  <a:lumMod val="50000"/>
                  <a:lumOff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1" name="70 Rectángulo"/>
          <p:cNvSpPr/>
          <p:nvPr/>
        </p:nvSpPr>
        <p:spPr>
          <a:xfrm>
            <a:off x="4929190" y="592933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1">
                  <a:lumMod val="50000"/>
                  <a:lumOff val="50000"/>
                  <a:shade val="67500"/>
                  <a:satMod val="115000"/>
                </a:schemeClr>
              </a:gs>
              <a:gs pos="100000">
                <a:schemeClr val="bg1">
                  <a:lumMod val="50000"/>
                  <a:lumOff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2" name="71 Rectángulo"/>
          <p:cNvSpPr/>
          <p:nvPr/>
        </p:nvSpPr>
        <p:spPr>
          <a:xfrm>
            <a:off x="5143472" y="592933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1">
                  <a:lumMod val="50000"/>
                  <a:lumOff val="50000"/>
                  <a:shade val="67500"/>
                  <a:satMod val="115000"/>
                </a:schemeClr>
              </a:gs>
              <a:gs pos="100000">
                <a:schemeClr val="bg1">
                  <a:lumMod val="50000"/>
                  <a:lumOff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3" name="72 Rectángulo"/>
          <p:cNvSpPr/>
          <p:nvPr/>
        </p:nvSpPr>
        <p:spPr>
          <a:xfrm>
            <a:off x="5357850" y="592933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1">
                  <a:lumMod val="50000"/>
                  <a:lumOff val="50000"/>
                  <a:shade val="67500"/>
                  <a:satMod val="115000"/>
                </a:schemeClr>
              </a:gs>
              <a:gs pos="100000">
                <a:schemeClr val="bg1">
                  <a:lumMod val="50000"/>
                  <a:lumOff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4" name="73 Rectángulo"/>
          <p:cNvSpPr/>
          <p:nvPr/>
        </p:nvSpPr>
        <p:spPr>
          <a:xfrm>
            <a:off x="5572132" y="592933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1">
                  <a:lumMod val="50000"/>
                  <a:lumOff val="50000"/>
                  <a:shade val="67500"/>
                  <a:satMod val="115000"/>
                </a:schemeClr>
              </a:gs>
              <a:gs pos="100000">
                <a:schemeClr val="bg1">
                  <a:lumMod val="50000"/>
                  <a:lumOff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5" name="74 Rectángulo"/>
          <p:cNvSpPr/>
          <p:nvPr/>
        </p:nvSpPr>
        <p:spPr>
          <a:xfrm>
            <a:off x="5786446" y="592933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1">
                  <a:lumMod val="50000"/>
                  <a:lumOff val="50000"/>
                  <a:shade val="67500"/>
                  <a:satMod val="115000"/>
                </a:schemeClr>
              </a:gs>
              <a:gs pos="100000">
                <a:schemeClr val="bg1">
                  <a:lumMod val="50000"/>
                  <a:lumOff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6" name="75 Rectángulo"/>
          <p:cNvSpPr/>
          <p:nvPr/>
        </p:nvSpPr>
        <p:spPr>
          <a:xfrm>
            <a:off x="5929354" y="592933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1">
                  <a:lumMod val="50000"/>
                  <a:lumOff val="50000"/>
                  <a:shade val="67500"/>
                  <a:satMod val="115000"/>
                </a:schemeClr>
              </a:gs>
              <a:gs pos="100000">
                <a:schemeClr val="bg1">
                  <a:lumMod val="50000"/>
                  <a:lumOff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7" name="76 Rectángulo"/>
          <p:cNvSpPr/>
          <p:nvPr/>
        </p:nvSpPr>
        <p:spPr>
          <a:xfrm>
            <a:off x="6143636" y="592933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1">
                  <a:lumMod val="50000"/>
                  <a:lumOff val="50000"/>
                  <a:shade val="67500"/>
                  <a:satMod val="115000"/>
                </a:schemeClr>
              </a:gs>
              <a:gs pos="100000">
                <a:schemeClr val="bg1">
                  <a:lumMod val="50000"/>
                  <a:lumOff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8" name="77 Rectángulo"/>
          <p:cNvSpPr/>
          <p:nvPr/>
        </p:nvSpPr>
        <p:spPr>
          <a:xfrm>
            <a:off x="6357950" y="592933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1">
                  <a:lumMod val="50000"/>
                  <a:lumOff val="50000"/>
                  <a:shade val="67500"/>
                  <a:satMod val="115000"/>
                </a:schemeClr>
              </a:gs>
              <a:gs pos="100000">
                <a:schemeClr val="bg1">
                  <a:lumMod val="50000"/>
                  <a:lumOff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9" name="78 Rectángulo"/>
          <p:cNvSpPr/>
          <p:nvPr/>
        </p:nvSpPr>
        <p:spPr>
          <a:xfrm>
            <a:off x="6572232" y="592933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1">
                  <a:lumMod val="50000"/>
                  <a:lumOff val="50000"/>
                  <a:shade val="67500"/>
                  <a:satMod val="115000"/>
                </a:schemeClr>
              </a:gs>
              <a:gs pos="100000">
                <a:schemeClr val="bg1">
                  <a:lumMod val="50000"/>
                  <a:lumOff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0" name="79 Rectángulo"/>
          <p:cNvSpPr/>
          <p:nvPr/>
        </p:nvSpPr>
        <p:spPr>
          <a:xfrm>
            <a:off x="6786610" y="592933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1">
                  <a:lumMod val="50000"/>
                  <a:lumOff val="50000"/>
                  <a:shade val="67500"/>
                  <a:satMod val="115000"/>
                </a:schemeClr>
              </a:gs>
              <a:gs pos="100000">
                <a:schemeClr val="bg1">
                  <a:lumMod val="50000"/>
                  <a:lumOff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1" name="80 Rectángulo"/>
          <p:cNvSpPr/>
          <p:nvPr/>
        </p:nvSpPr>
        <p:spPr>
          <a:xfrm>
            <a:off x="7000892" y="592933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1">
                  <a:lumMod val="50000"/>
                  <a:lumOff val="50000"/>
                  <a:shade val="67500"/>
                  <a:satMod val="115000"/>
                </a:schemeClr>
              </a:gs>
              <a:gs pos="100000">
                <a:schemeClr val="bg1">
                  <a:lumMod val="50000"/>
                  <a:lumOff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2" name="81 Rectángulo"/>
          <p:cNvSpPr/>
          <p:nvPr/>
        </p:nvSpPr>
        <p:spPr>
          <a:xfrm>
            <a:off x="7215206" y="592933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1">
                  <a:lumMod val="50000"/>
                  <a:lumOff val="50000"/>
                  <a:shade val="67500"/>
                  <a:satMod val="115000"/>
                </a:schemeClr>
              </a:gs>
              <a:gs pos="100000">
                <a:schemeClr val="bg1">
                  <a:lumMod val="50000"/>
                  <a:lumOff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3" name="82 Rectángulo"/>
          <p:cNvSpPr/>
          <p:nvPr/>
        </p:nvSpPr>
        <p:spPr>
          <a:xfrm>
            <a:off x="7429552" y="592933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1">
                  <a:lumMod val="50000"/>
                  <a:lumOff val="50000"/>
                  <a:shade val="67500"/>
                  <a:satMod val="115000"/>
                </a:schemeClr>
              </a:gs>
              <a:gs pos="100000">
                <a:schemeClr val="bg1">
                  <a:lumMod val="50000"/>
                  <a:lumOff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4" name="83 Rectángulo"/>
          <p:cNvSpPr/>
          <p:nvPr/>
        </p:nvSpPr>
        <p:spPr>
          <a:xfrm>
            <a:off x="7643834" y="592933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1">
                  <a:lumMod val="50000"/>
                  <a:lumOff val="50000"/>
                  <a:shade val="67500"/>
                  <a:satMod val="115000"/>
                </a:schemeClr>
              </a:gs>
              <a:gs pos="100000">
                <a:schemeClr val="bg1">
                  <a:lumMod val="50000"/>
                  <a:lumOff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5" name="84 Rectángulo"/>
          <p:cNvSpPr/>
          <p:nvPr/>
        </p:nvSpPr>
        <p:spPr>
          <a:xfrm>
            <a:off x="7858148" y="592933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1">
                  <a:lumMod val="50000"/>
                  <a:lumOff val="50000"/>
                  <a:shade val="67500"/>
                  <a:satMod val="115000"/>
                </a:schemeClr>
              </a:gs>
              <a:gs pos="100000">
                <a:schemeClr val="bg1">
                  <a:lumMod val="50000"/>
                  <a:lumOff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6" name="85 Rectángulo"/>
          <p:cNvSpPr/>
          <p:nvPr/>
        </p:nvSpPr>
        <p:spPr>
          <a:xfrm>
            <a:off x="8072430" y="592933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1">
                  <a:lumMod val="50000"/>
                  <a:lumOff val="50000"/>
                  <a:shade val="67500"/>
                  <a:satMod val="115000"/>
                </a:schemeClr>
              </a:gs>
              <a:gs pos="100000">
                <a:schemeClr val="bg1">
                  <a:lumMod val="50000"/>
                  <a:lumOff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7" name="86 Rectángulo"/>
          <p:cNvSpPr/>
          <p:nvPr/>
        </p:nvSpPr>
        <p:spPr>
          <a:xfrm>
            <a:off x="8286808" y="592933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1">
                  <a:lumMod val="50000"/>
                  <a:lumOff val="50000"/>
                  <a:shade val="67500"/>
                  <a:satMod val="115000"/>
                </a:schemeClr>
              </a:gs>
              <a:gs pos="100000">
                <a:schemeClr val="bg1">
                  <a:lumMod val="50000"/>
                  <a:lumOff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8" name="87 Rectángulo"/>
          <p:cNvSpPr/>
          <p:nvPr/>
        </p:nvSpPr>
        <p:spPr>
          <a:xfrm>
            <a:off x="8501090" y="592933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1">
                  <a:lumMod val="50000"/>
                  <a:lumOff val="50000"/>
                  <a:shade val="67500"/>
                  <a:satMod val="115000"/>
                </a:schemeClr>
              </a:gs>
              <a:gs pos="100000">
                <a:schemeClr val="bg1">
                  <a:lumMod val="50000"/>
                  <a:lumOff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9" name="88 Rectángulo"/>
          <p:cNvSpPr/>
          <p:nvPr/>
        </p:nvSpPr>
        <p:spPr>
          <a:xfrm>
            <a:off x="8715404" y="592933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1">
                  <a:lumMod val="50000"/>
                  <a:lumOff val="50000"/>
                  <a:shade val="67500"/>
                  <a:satMod val="115000"/>
                </a:schemeClr>
              </a:gs>
              <a:gs pos="100000">
                <a:schemeClr val="bg1">
                  <a:lumMod val="50000"/>
                  <a:lumOff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0" name="89 Rectángulo"/>
          <p:cNvSpPr/>
          <p:nvPr/>
        </p:nvSpPr>
        <p:spPr>
          <a:xfrm>
            <a:off x="8929718" y="592933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1">
                  <a:lumMod val="50000"/>
                  <a:lumOff val="50000"/>
                  <a:shade val="67500"/>
                  <a:satMod val="115000"/>
                </a:schemeClr>
              </a:gs>
              <a:gs pos="100000">
                <a:schemeClr val="bg1">
                  <a:lumMod val="50000"/>
                  <a:lumOff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146" name="Picture 2" descr="http://all-that-is-interesting.com/wordpress/wp-content/uploads/2013/08/cinemagraphs-warriors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857233"/>
            <a:ext cx="9144000" cy="5000660"/>
          </a:xfrm>
          <a:prstGeom prst="rect">
            <a:avLst/>
          </a:prstGeom>
          <a:noFill/>
        </p:spPr>
      </p:pic>
      <p:pic>
        <p:nvPicPr>
          <p:cNvPr id="91" name="Picture 2" descr="Rendered Imag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286776" y="5500702"/>
            <a:ext cx="571499" cy="220980"/>
          </a:xfrm>
          <a:prstGeom prst="rect">
            <a:avLst/>
          </a:prstGeom>
          <a:noFill/>
        </p:spPr>
      </p:pic>
    </p:spTree>
  </p:cSld>
  <p:clrMapOvr>
    <a:masterClrMapping/>
  </p:clrMapOvr>
  <p:transition advTm="1400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7)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57232"/>
            <a:ext cx="9145207" cy="5143536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5A451A">
                  <a:shade val="67500"/>
                  <a:satMod val="115000"/>
                </a:srgbClr>
              </a:gs>
              <a:gs pos="100000">
                <a:srgbClr val="5A451A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214282" y="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5A451A">
                  <a:shade val="67500"/>
                  <a:satMod val="115000"/>
                </a:srgbClr>
              </a:gs>
              <a:gs pos="100000">
                <a:srgbClr val="5A451A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428596" y="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5A451A">
                  <a:shade val="67500"/>
                  <a:satMod val="115000"/>
                </a:srgbClr>
              </a:gs>
              <a:gs pos="100000">
                <a:srgbClr val="5A451A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642878" y="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5A451A">
                  <a:shade val="67500"/>
                  <a:satMod val="115000"/>
                </a:srgbClr>
              </a:gs>
              <a:gs pos="100000">
                <a:srgbClr val="5A451A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857256" y="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5A451A">
                  <a:shade val="67500"/>
                  <a:satMod val="115000"/>
                </a:srgbClr>
              </a:gs>
              <a:gs pos="100000">
                <a:srgbClr val="5A451A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1071538" y="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5A451A">
                  <a:shade val="67500"/>
                  <a:satMod val="115000"/>
                </a:srgbClr>
              </a:gs>
              <a:gs pos="100000">
                <a:srgbClr val="5A451A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1285852" y="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5A451A">
                  <a:shade val="67500"/>
                  <a:satMod val="115000"/>
                </a:srgbClr>
              </a:gs>
              <a:gs pos="100000">
                <a:srgbClr val="5A451A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1500198" y="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5A451A">
                  <a:shade val="67500"/>
                  <a:satMod val="115000"/>
                </a:srgbClr>
              </a:gs>
              <a:gs pos="100000">
                <a:srgbClr val="5A451A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1714480" y="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5A451A">
                  <a:shade val="67500"/>
                  <a:satMod val="115000"/>
                </a:srgbClr>
              </a:gs>
              <a:gs pos="100000">
                <a:srgbClr val="5A451A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1928794" y="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5A451A">
                  <a:shade val="67500"/>
                  <a:satMod val="115000"/>
                </a:srgbClr>
              </a:gs>
              <a:gs pos="100000">
                <a:srgbClr val="5A451A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2143076" y="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5A451A">
                  <a:shade val="67500"/>
                  <a:satMod val="115000"/>
                </a:srgbClr>
              </a:gs>
              <a:gs pos="100000">
                <a:srgbClr val="5A451A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2357454" y="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5A451A">
                  <a:shade val="67500"/>
                  <a:satMod val="115000"/>
                </a:srgbClr>
              </a:gs>
              <a:gs pos="100000">
                <a:srgbClr val="5A451A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2571736" y="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5A451A">
                  <a:shade val="67500"/>
                  <a:satMod val="115000"/>
                </a:srgbClr>
              </a:gs>
              <a:gs pos="100000">
                <a:srgbClr val="5A451A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2786050" y="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5A451A">
                  <a:shade val="67500"/>
                  <a:satMod val="115000"/>
                </a:srgbClr>
              </a:gs>
              <a:gs pos="100000">
                <a:srgbClr val="5A451A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3000396" y="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5A451A">
                  <a:shade val="67500"/>
                  <a:satMod val="115000"/>
                </a:srgbClr>
              </a:gs>
              <a:gs pos="100000">
                <a:srgbClr val="5A451A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3214678" y="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5A451A">
                  <a:shade val="67500"/>
                  <a:satMod val="115000"/>
                </a:srgbClr>
              </a:gs>
              <a:gs pos="100000">
                <a:srgbClr val="5A451A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3428992" y="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5A451A">
                  <a:shade val="67500"/>
                  <a:satMod val="115000"/>
                </a:srgbClr>
              </a:gs>
              <a:gs pos="100000">
                <a:srgbClr val="5A451A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3643274" y="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5A451A">
                  <a:shade val="67500"/>
                  <a:satMod val="115000"/>
                </a:srgbClr>
              </a:gs>
              <a:gs pos="100000">
                <a:srgbClr val="5A451A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3857652" y="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5A451A">
                  <a:shade val="67500"/>
                  <a:satMod val="115000"/>
                </a:srgbClr>
              </a:gs>
              <a:gs pos="100000">
                <a:srgbClr val="5A451A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4071934" y="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5A451A">
                  <a:shade val="67500"/>
                  <a:satMod val="115000"/>
                </a:srgbClr>
              </a:gs>
              <a:gs pos="100000">
                <a:srgbClr val="5A451A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4286248" y="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5A451A">
                  <a:shade val="67500"/>
                  <a:satMod val="115000"/>
                </a:srgbClr>
              </a:gs>
              <a:gs pos="100000">
                <a:srgbClr val="5A451A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4500594" y="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5A451A">
                  <a:shade val="67500"/>
                  <a:satMod val="115000"/>
                </a:srgbClr>
              </a:gs>
              <a:gs pos="100000">
                <a:srgbClr val="5A451A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4714876" y="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5A451A">
                  <a:shade val="67500"/>
                  <a:satMod val="115000"/>
                </a:srgbClr>
              </a:gs>
              <a:gs pos="100000">
                <a:srgbClr val="5A451A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4929190" y="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5A451A">
                  <a:shade val="67500"/>
                  <a:satMod val="115000"/>
                </a:srgbClr>
              </a:gs>
              <a:gs pos="100000">
                <a:srgbClr val="5A451A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5143472" y="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5A451A">
                  <a:shade val="67500"/>
                  <a:satMod val="115000"/>
                </a:srgbClr>
              </a:gs>
              <a:gs pos="100000">
                <a:srgbClr val="5A451A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5357850" y="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5A451A">
                  <a:shade val="67500"/>
                  <a:satMod val="115000"/>
                </a:srgbClr>
              </a:gs>
              <a:gs pos="100000">
                <a:srgbClr val="5A451A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5572132" y="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5A451A">
                  <a:shade val="67500"/>
                  <a:satMod val="115000"/>
                </a:srgbClr>
              </a:gs>
              <a:gs pos="100000">
                <a:srgbClr val="5A451A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5786446" y="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5A451A">
                  <a:shade val="67500"/>
                  <a:satMod val="115000"/>
                </a:srgbClr>
              </a:gs>
              <a:gs pos="100000">
                <a:srgbClr val="5A451A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5929354" y="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5A451A">
                  <a:shade val="67500"/>
                  <a:satMod val="115000"/>
                </a:srgbClr>
              </a:gs>
              <a:gs pos="100000">
                <a:srgbClr val="5A451A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>
            <a:off x="6143636" y="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5A451A">
                  <a:shade val="67500"/>
                  <a:satMod val="115000"/>
                </a:srgbClr>
              </a:gs>
              <a:gs pos="100000">
                <a:srgbClr val="5A451A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>
            <a:off x="6357950" y="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5A451A">
                  <a:shade val="67500"/>
                  <a:satMod val="115000"/>
                </a:srgbClr>
              </a:gs>
              <a:gs pos="100000">
                <a:srgbClr val="5A451A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>
            <a:off x="6572232" y="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5A451A">
                  <a:shade val="67500"/>
                  <a:satMod val="115000"/>
                </a:srgbClr>
              </a:gs>
              <a:gs pos="100000">
                <a:srgbClr val="5A451A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>
            <a:off x="6786610" y="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5A451A">
                  <a:shade val="67500"/>
                  <a:satMod val="115000"/>
                </a:srgbClr>
              </a:gs>
              <a:gs pos="100000">
                <a:srgbClr val="5A451A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>
            <a:off x="7000892" y="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5A451A">
                  <a:shade val="67500"/>
                  <a:satMod val="115000"/>
                </a:srgbClr>
              </a:gs>
              <a:gs pos="100000">
                <a:srgbClr val="5A451A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>
            <a:off x="7215206" y="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5A451A">
                  <a:shade val="67500"/>
                  <a:satMod val="115000"/>
                </a:srgbClr>
              </a:gs>
              <a:gs pos="100000">
                <a:srgbClr val="5A451A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>
            <a:off x="7429552" y="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5A451A">
                  <a:shade val="67500"/>
                  <a:satMod val="115000"/>
                </a:srgbClr>
              </a:gs>
              <a:gs pos="100000">
                <a:srgbClr val="5A451A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>
            <a:off x="7643834" y="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5A451A">
                  <a:shade val="67500"/>
                  <a:satMod val="115000"/>
                </a:srgbClr>
              </a:gs>
              <a:gs pos="100000">
                <a:srgbClr val="5A451A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>
            <a:off x="7858148" y="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5A451A">
                  <a:shade val="67500"/>
                  <a:satMod val="115000"/>
                </a:srgbClr>
              </a:gs>
              <a:gs pos="100000">
                <a:srgbClr val="5A451A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>
            <a:off x="8072430" y="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5A451A">
                  <a:shade val="67500"/>
                  <a:satMod val="115000"/>
                </a:srgbClr>
              </a:gs>
              <a:gs pos="100000">
                <a:srgbClr val="5A451A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>
            <a:off x="8286808" y="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5A451A">
                  <a:shade val="67500"/>
                  <a:satMod val="115000"/>
                </a:srgbClr>
              </a:gs>
              <a:gs pos="100000">
                <a:srgbClr val="5A451A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>
            <a:off x="8501090" y="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5A451A">
                  <a:shade val="67500"/>
                  <a:satMod val="115000"/>
                </a:srgbClr>
              </a:gs>
              <a:gs pos="100000">
                <a:srgbClr val="5A451A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>
            <a:off x="8715404" y="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5A451A">
                  <a:shade val="67500"/>
                  <a:satMod val="115000"/>
                </a:srgbClr>
              </a:gs>
              <a:gs pos="100000">
                <a:srgbClr val="5A451A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>
            <a:off x="8929718" y="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5A451A">
                  <a:shade val="67500"/>
                  <a:satMod val="115000"/>
                </a:srgbClr>
              </a:gs>
              <a:gs pos="100000">
                <a:srgbClr val="5A451A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Rectángulo"/>
          <p:cNvSpPr/>
          <p:nvPr/>
        </p:nvSpPr>
        <p:spPr>
          <a:xfrm>
            <a:off x="0" y="592933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5A451A">
                  <a:shade val="67500"/>
                  <a:satMod val="115000"/>
                </a:srgbClr>
              </a:gs>
              <a:gs pos="100000">
                <a:srgbClr val="5A451A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Rectángulo"/>
          <p:cNvSpPr/>
          <p:nvPr/>
        </p:nvSpPr>
        <p:spPr>
          <a:xfrm>
            <a:off x="214282" y="592933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5A451A">
                  <a:shade val="67500"/>
                  <a:satMod val="115000"/>
                </a:srgbClr>
              </a:gs>
              <a:gs pos="100000">
                <a:srgbClr val="5A451A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Rectángulo"/>
          <p:cNvSpPr/>
          <p:nvPr/>
        </p:nvSpPr>
        <p:spPr>
          <a:xfrm>
            <a:off x="428596" y="592933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5A451A">
                  <a:shade val="67500"/>
                  <a:satMod val="115000"/>
                </a:srgbClr>
              </a:gs>
              <a:gs pos="100000">
                <a:srgbClr val="5A451A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Rectángulo"/>
          <p:cNvSpPr/>
          <p:nvPr/>
        </p:nvSpPr>
        <p:spPr>
          <a:xfrm>
            <a:off x="642878" y="592933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5A451A">
                  <a:shade val="67500"/>
                  <a:satMod val="115000"/>
                </a:srgbClr>
              </a:gs>
              <a:gs pos="100000">
                <a:srgbClr val="5A451A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Rectángulo"/>
          <p:cNvSpPr/>
          <p:nvPr/>
        </p:nvSpPr>
        <p:spPr>
          <a:xfrm>
            <a:off x="857256" y="592933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5A451A">
                  <a:shade val="67500"/>
                  <a:satMod val="115000"/>
                </a:srgbClr>
              </a:gs>
              <a:gs pos="100000">
                <a:srgbClr val="5A451A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Rectángulo"/>
          <p:cNvSpPr/>
          <p:nvPr/>
        </p:nvSpPr>
        <p:spPr>
          <a:xfrm>
            <a:off x="1071538" y="592933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5A451A">
                  <a:shade val="67500"/>
                  <a:satMod val="115000"/>
                </a:srgbClr>
              </a:gs>
              <a:gs pos="100000">
                <a:srgbClr val="5A451A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Rectángulo"/>
          <p:cNvSpPr/>
          <p:nvPr/>
        </p:nvSpPr>
        <p:spPr>
          <a:xfrm>
            <a:off x="1285852" y="592933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5A451A">
                  <a:shade val="67500"/>
                  <a:satMod val="115000"/>
                </a:srgbClr>
              </a:gs>
              <a:gs pos="100000">
                <a:srgbClr val="5A451A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Rectángulo"/>
          <p:cNvSpPr/>
          <p:nvPr/>
        </p:nvSpPr>
        <p:spPr>
          <a:xfrm>
            <a:off x="1500198" y="592933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5A451A">
                  <a:shade val="67500"/>
                  <a:satMod val="115000"/>
                </a:srgbClr>
              </a:gs>
              <a:gs pos="100000">
                <a:srgbClr val="5A451A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6" name="55 Rectángulo"/>
          <p:cNvSpPr/>
          <p:nvPr/>
        </p:nvSpPr>
        <p:spPr>
          <a:xfrm>
            <a:off x="1714480" y="592933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5A451A">
                  <a:shade val="67500"/>
                  <a:satMod val="115000"/>
                </a:srgbClr>
              </a:gs>
              <a:gs pos="100000">
                <a:srgbClr val="5A451A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7" name="56 Rectángulo"/>
          <p:cNvSpPr/>
          <p:nvPr/>
        </p:nvSpPr>
        <p:spPr>
          <a:xfrm>
            <a:off x="1928794" y="592933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5A451A">
                  <a:shade val="67500"/>
                  <a:satMod val="115000"/>
                </a:srgbClr>
              </a:gs>
              <a:gs pos="100000">
                <a:srgbClr val="5A451A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8" name="57 Rectángulo"/>
          <p:cNvSpPr/>
          <p:nvPr/>
        </p:nvSpPr>
        <p:spPr>
          <a:xfrm>
            <a:off x="2143076" y="592933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5A451A">
                  <a:shade val="67500"/>
                  <a:satMod val="115000"/>
                </a:srgbClr>
              </a:gs>
              <a:gs pos="100000">
                <a:srgbClr val="5A451A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9" name="58 Rectángulo"/>
          <p:cNvSpPr/>
          <p:nvPr/>
        </p:nvSpPr>
        <p:spPr>
          <a:xfrm>
            <a:off x="2357454" y="592933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5A451A">
                  <a:shade val="67500"/>
                  <a:satMod val="115000"/>
                </a:srgbClr>
              </a:gs>
              <a:gs pos="100000">
                <a:srgbClr val="5A451A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0" name="59 Rectángulo"/>
          <p:cNvSpPr/>
          <p:nvPr/>
        </p:nvSpPr>
        <p:spPr>
          <a:xfrm>
            <a:off x="2571736" y="592933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5A451A">
                  <a:shade val="67500"/>
                  <a:satMod val="115000"/>
                </a:srgbClr>
              </a:gs>
              <a:gs pos="100000">
                <a:srgbClr val="5A451A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1" name="60 Rectángulo"/>
          <p:cNvSpPr/>
          <p:nvPr/>
        </p:nvSpPr>
        <p:spPr>
          <a:xfrm>
            <a:off x="2786050" y="592933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5A451A">
                  <a:shade val="67500"/>
                  <a:satMod val="115000"/>
                </a:srgbClr>
              </a:gs>
              <a:gs pos="100000">
                <a:srgbClr val="5A451A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2" name="61 Rectángulo"/>
          <p:cNvSpPr/>
          <p:nvPr/>
        </p:nvSpPr>
        <p:spPr>
          <a:xfrm>
            <a:off x="3000396" y="592933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5A451A">
                  <a:shade val="67500"/>
                  <a:satMod val="115000"/>
                </a:srgbClr>
              </a:gs>
              <a:gs pos="100000">
                <a:srgbClr val="5A451A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3" name="62 Rectángulo"/>
          <p:cNvSpPr/>
          <p:nvPr/>
        </p:nvSpPr>
        <p:spPr>
          <a:xfrm>
            <a:off x="3214678" y="592933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5A451A">
                  <a:shade val="67500"/>
                  <a:satMod val="115000"/>
                </a:srgbClr>
              </a:gs>
              <a:gs pos="100000">
                <a:srgbClr val="5A451A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4" name="63 Rectángulo"/>
          <p:cNvSpPr/>
          <p:nvPr/>
        </p:nvSpPr>
        <p:spPr>
          <a:xfrm>
            <a:off x="3428992" y="592933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5A451A">
                  <a:shade val="67500"/>
                  <a:satMod val="115000"/>
                </a:srgbClr>
              </a:gs>
              <a:gs pos="100000">
                <a:srgbClr val="5A451A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5" name="64 Rectángulo"/>
          <p:cNvSpPr/>
          <p:nvPr/>
        </p:nvSpPr>
        <p:spPr>
          <a:xfrm>
            <a:off x="3643274" y="592933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5A451A">
                  <a:shade val="67500"/>
                  <a:satMod val="115000"/>
                </a:srgbClr>
              </a:gs>
              <a:gs pos="100000">
                <a:srgbClr val="5A451A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6" name="65 Rectángulo"/>
          <p:cNvSpPr/>
          <p:nvPr/>
        </p:nvSpPr>
        <p:spPr>
          <a:xfrm>
            <a:off x="3857652" y="592933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5A451A">
                  <a:shade val="67500"/>
                  <a:satMod val="115000"/>
                </a:srgbClr>
              </a:gs>
              <a:gs pos="100000">
                <a:srgbClr val="5A451A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7" name="66 Rectángulo"/>
          <p:cNvSpPr/>
          <p:nvPr/>
        </p:nvSpPr>
        <p:spPr>
          <a:xfrm>
            <a:off x="4071934" y="592933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5A451A">
                  <a:shade val="67500"/>
                  <a:satMod val="115000"/>
                </a:srgbClr>
              </a:gs>
              <a:gs pos="100000">
                <a:srgbClr val="5A451A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8" name="67 Rectángulo"/>
          <p:cNvSpPr/>
          <p:nvPr/>
        </p:nvSpPr>
        <p:spPr>
          <a:xfrm>
            <a:off x="4286248" y="592933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5A451A">
                  <a:shade val="67500"/>
                  <a:satMod val="115000"/>
                </a:srgbClr>
              </a:gs>
              <a:gs pos="100000">
                <a:srgbClr val="5A451A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9" name="68 Rectángulo"/>
          <p:cNvSpPr/>
          <p:nvPr/>
        </p:nvSpPr>
        <p:spPr>
          <a:xfrm>
            <a:off x="4500594" y="592933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5A451A">
                  <a:shade val="67500"/>
                  <a:satMod val="115000"/>
                </a:srgbClr>
              </a:gs>
              <a:gs pos="100000">
                <a:srgbClr val="5A451A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0" name="69 Rectángulo"/>
          <p:cNvSpPr/>
          <p:nvPr/>
        </p:nvSpPr>
        <p:spPr>
          <a:xfrm>
            <a:off x="4714876" y="592933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5A451A">
                  <a:shade val="67500"/>
                  <a:satMod val="115000"/>
                </a:srgbClr>
              </a:gs>
              <a:gs pos="100000">
                <a:srgbClr val="5A451A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1" name="70 Rectángulo"/>
          <p:cNvSpPr/>
          <p:nvPr/>
        </p:nvSpPr>
        <p:spPr>
          <a:xfrm>
            <a:off x="4929190" y="592933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5A451A">
                  <a:shade val="67500"/>
                  <a:satMod val="115000"/>
                </a:srgbClr>
              </a:gs>
              <a:gs pos="100000">
                <a:srgbClr val="5A451A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2" name="71 Rectángulo"/>
          <p:cNvSpPr/>
          <p:nvPr/>
        </p:nvSpPr>
        <p:spPr>
          <a:xfrm>
            <a:off x="5143472" y="592933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5A451A">
                  <a:shade val="67500"/>
                  <a:satMod val="115000"/>
                </a:srgbClr>
              </a:gs>
              <a:gs pos="100000">
                <a:srgbClr val="5A451A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3" name="72 Rectángulo"/>
          <p:cNvSpPr/>
          <p:nvPr/>
        </p:nvSpPr>
        <p:spPr>
          <a:xfrm>
            <a:off x="5357850" y="592933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5A451A">
                  <a:shade val="67500"/>
                  <a:satMod val="115000"/>
                </a:srgbClr>
              </a:gs>
              <a:gs pos="100000">
                <a:srgbClr val="5A451A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4" name="73 Rectángulo"/>
          <p:cNvSpPr/>
          <p:nvPr/>
        </p:nvSpPr>
        <p:spPr>
          <a:xfrm>
            <a:off x="5572132" y="592933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5A451A">
                  <a:shade val="67500"/>
                  <a:satMod val="115000"/>
                </a:srgbClr>
              </a:gs>
              <a:gs pos="100000">
                <a:srgbClr val="5A451A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5" name="74 Rectángulo"/>
          <p:cNvSpPr/>
          <p:nvPr/>
        </p:nvSpPr>
        <p:spPr>
          <a:xfrm>
            <a:off x="5786446" y="592933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5A451A">
                  <a:shade val="67500"/>
                  <a:satMod val="115000"/>
                </a:srgbClr>
              </a:gs>
              <a:gs pos="100000">
                <a:srgbClr val="5A451A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6" name="75 Rectángulo"/>
          <p:cNvSpPr/>
          <p:nvPr/>
        </p:nvSpPr>
        <p:spPr>
          <a:xfrm>
            <a:off x="5929354" y="592933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5A451A">
                  <a:shade val="67500"/>
                  <a:satMod val="115000"/>
                </a:srgbClr>
              </a:gs>
              <a:gs pos="100000">
                <a:srgbClr val="5A451A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7" name="76 Rectángulo"/>
          <p:cNvSpPr/>
          <p:nvPr/>
        </p:nvSpPr>
        <p:spPr>
          <a:xfrm>
            <a:off x="6143636" y="592933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5A451A">
                  <a:shade val="67500"/>
                  <a:satMod val="115000"/>
                </a:srgbClr>
              </a:gs>
              <a:gs pos="100000">
                <a:srgbClr val="5A451A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8" name="77 Rectángulo"/>
          <p:cNvSpPr/>
          <p:nvPr/>
        </p:nvSpPr>
        <p:spPr>
          <a:xfrm>
            <a:off x="6357950" y="592933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5A451A">
                  <a:shade val="67500"/>
                  <a:satMod val="115000"/>
                </a:srgbClr>
              </a:gs>
              <a:gs pos="100000">
                <a:srgbClr val="5A451A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9" name="78 Rectángulo"/>
          <p:cNvSpPr/>
          <p:nvPr/>
        </p:nvSpPr>
        <p:spPr>
          <a:xfrm>
            <a:off x="6572232" y="592933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5A451A">
                  <a:shade val="67500"/>
                  <a:satMod val="115000"/>
                </a:srgbClr>
              </a:gs>
              <a:gs pos="100000">
                <a:srgbClr val="5A451A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0" name="79 Rectángulo"/>
          <p:cNvSpPr/>
          <p:nvPr/>
        </p:nvSpPr>
        <p:spPr>
          <a:xfrm>
            <a:off x="6786610" y="592933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5A451A">
                  <a:shade val="67500"/>
                  <a:satMod val="115000"/>
                </a:srgbClr>
              </a:gs>
              <a:gs pos="100000">
                <a:srgbClr val="5A451A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1" name="80 Rectángulo"/>
          <p:cNvSpPr/>
          <p:nvPr/>
        </p:nvSpPr>
        <p:spPr>
          <a:xfrm>
            <a:off x="7000892" y="592933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5A451A">
                  <a:shade val="67500"/>
                  <a:satMod val="115000"/>
                </a:srgbClr>
              </a:gs>
              <a:gs pos="100000">
                <a:srgbClr val="5A451A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2" name="81 Rectángulo"/>
          <p:cNvSpPr/>
          <p:nvPr/>
        </p:nvSpPr>
        <p:spPr>
          <a:xfrm>
            <a:off x="7215206" y="592933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5A451A">
                  <a:shade val="67500"/>
                  <a:satMod val="115000"/>
                </a:srgbClr>
              </a:gs>
              <a:gs pos="100000">
                <a:srgbClr val="5A451A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3" name="82 Rectángulo"/>
          <p:cNvSpPr/>
          <p:nvPr/>
        </p:nvSpPr>
        <p:spPr>
          <a:xfrm>
            <a:off x="7429552" y="592933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5A451A">
                  <a:shade val="67500"/>
                  <a:satMod val="115000"/>
                </a:srgbClr>
              </a:gs>
              <a:gs pos="100000">
                <a:srgbClr val="5A451A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4" name="83 Rectángulo"/>
          <p:cNvSpPr/>
          <p:nvPr/>
        </p:nvSpPr>
        <p:spPr>
          <a:xfrm>
            <a:off x="7643834" y="592933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5A451A">
                  <a:shade val="67500"/>
                  <a:satMod val="115000"/>
                </a:srgbClr>
              </a:gs>
              <a:gs pos="100000">
                <a:srgbClr val="5A451A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5" name="84 Rectángulo"/>
          <p:cNvSpPr/>
          <p:nvPr/>
        </p:nvSpPr>
        <p:spPr>
          <a:xfrm>
            <a:off x="7858148" y="592933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5A451A">
                  <a:shade val="67500"/>
                  <a:satMod val="115000"/>
                </a:srgbClr>
              </a:gs>
              <a:gs pos="100000">
                <a:srgbClr val="5A451A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6" name="85 Rectángulo"/>
          <p:cNvSpPr/>
          <p:nvPr/>
        </p:nvSpPr>
        <p:spPr>
          <a:xfrm>
            <a:off x="8072430" y="592933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5A451A">
                  <a:shade val="67500"/>
                  <a:satMod val="115000"/>
                </a:srgbClr>
              </a:gs>
              <a:gs pos="100000">
                <a:srgbClr val="5A451A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7" name="86 Rectángulo"/>
          <p:cNvSpPr/>
          <p:nvPr/>
        </p:nvSpPr>
        <p:spPr>
          <a:xfrm>
            <a:off x="8286808" y="592933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5A451A">
                  <a:shade val="67500"/>
                  <a:satMod val="115000"/>
                </a:srgbClr>
              </a:gs>
              <a:gs pos="100000">
                <a:srgbClr val="5A451A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8" name="87 Rectángulo"/>
          <p:cNvSpPr/>
          <p:nvPr/>
        </p:nvSpPr>
        <p:spPr>
          <a:xfrm>
            <a:off x="8501090" y="592933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5A451A">
                  <a:shade val="67500"/>
                  <a:satMod val="115000"/>
                </a:srgbClr>
              </a:gs>
              <a:gs pos="100000">
                <a:srgbClr val="5A451A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9" name="88 Rectángulo"/>
          <p:cNvSpPr/>
          <p:nvPr/>
        </p:nvSpPr>
        <p:spPr>
          <a:xfrm>
            <a:off x="8715404" y="592933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5A451A">
                  <a:shade val="67500"/>
                  <a:satMod val="115000"/>
                </a:srgbClr>
              </a:gs>
              <a:gs pos="100000">
                <a:srgbClr val="5A451A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0" name="89 Rectángulo"/>
          <p:cNvSpPr/>
          <p:nvPr/>
        </p:nvSpPr>
        <p:spPr>
          <a:xfrm>
            <a:off x="8929718" y="592933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5A451A">
                  <a:shade val="67500"/>
                  <a:satMod val="115000"/>
                </a:srgbClr>
              </a:gs>
              <a:gs pos="100000">
                <a:srgbClr val="5A451A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91" name="Picture 2" descr="Rendered Image"/>
          <p:cNvPicPr>
            <a:picLocks noChangeAspect="1" noChangeArrowheads="1"/>
          </p:cNvPicPr>
          <p:nvPr/>
        </p:nvPicPr>
        <p:blipFill>
          <a:blip r:embed="rId3">
            <a:lum bright="-40000" contrast="40000"/>
          </a:blip>
          <a:srcRect/>
          <a:stretch>
            <a:fillRect/>
          </a:stretch>
        </p:blipFill>
        <p:spPr bwMode="auto">
          <a:xfrm>
            <a:off x="7786711" y="5510906"/>
            <a:ext cx="642942" cy="275548"/>
          </a:xfrm>
          <a:prstGeom prst="rect">
            <a:avLst/>
          </a:prstGeom>
          <a:noFill/>
        </p:spPr>
      </p:pic>
    </p:spTree>
  </p:cSld>
  <p:clrMapOvr>
    <a:masterClrMapping/>
  </p:clrMapOvr>
  <p:transition advTm="1400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214282" cy="928670"/>
          </a:xfrm>
          <a:prstGeom prst="rect">
            <a:avLst/>
          </a:prstGeom>
          <a:gradFill flip="none" rotWithShape="1">
            <a:gsLst>
              <a:gs pos="0">
                <a:srgbClr val="5A451A">
                  <a:shade val="30000"/>
                  <a:satMod val="115000"/>
                </a:srgbClr>
              </a:gs>
              <a:gs pos="50000">
                <a:srgbClr val="5A451A">
                  <a:shade val="67500"/>
                  <a:satMod val="115000"/>
                </a:srgbClr>
              </a:gs>
              <a:gs pos="100000">
                <a:srgbClr val="5A451A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214282" y="0"/>
            <a:ext cx="214282" cy="928670"/>
          </a:xfrm>
          <a:prstGeom prst="rect">
            <a:avLst/>
          </a:prstGeom>
          <a:gradFill flip="none" rotWithShape="1">
            <a:gsLst>
              <a:gs pos="0">
                <a:srgbClr val="5A451A">
                  <a:shade val="30000"/>
                  <a:satMod val="115000"/>
                </a:srgbClr>
              </a:gs>
              <a:gs pos="50000">
                <a:srgbClr val="5A451A">
                  <a:shade val="67500"/>
                  <a:satMod val="115000"/>
                </a:srgbClr>
              </a:gs>
              <a:gs pos="100000">
                <a:srgbClr val="5A451A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428596" y="0"/>
            <a:ext cx="214282" cy="928670"/>
          </a:xfrm>
          <a:prstGeom prst="rect">
            <a:avLst/>
          </a:prstGeom>
          <a:gradFill flip="none" rotWithShape="1">
            <a:gsLst>
              <a:gs pos="0">
                <a:srgbClr val="5A451A">
                  <a:shade val="30000"/>
                  <a:satMod val="115000"/>
                </a:srgbClr>
              </a:gs>
              <a:gs pos="50000">
                <a:srgbClr val="5A451A">
                  <a:shade val="67500"/>
                  <a:satMod val="115000"/>
                </a:srgbClr>
              </a:gs>
              <a:gs pos="100000">
                <a:srgbClr val="5A451A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642878" y="0"/>
            <a:ext cx="214282" cy="928670"/>
          </a:xfrm>
          <a:prstGeom prst="rect">
            <a:avLst/>
          </a:prstGeom>
          <a:gradFill flip="none" rotWithShape="1">
            <a:gsLst>
              <a:gs pos="0">
                <a:srgbClr val="5A451A">
                  <a:shade val="30000"/>
                  <a:satMod val="115000"/>
                </a:srgbClr>
              </a:gs>
              <a:gs pos="50000">
                <a:srgbClr val="5A451A">
                  <a:shade val="67500"/>
                  <a:satMod val="115000"/>
                </a:srgbClr>
              </a:gs>
              <a:gs pos="100000">
                <a:srgbClr val="5A451A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857256" y="0"/>
            <a:ext cx="214282" cy="928670"/>
          </a:xfrm>
          <a:prstGeom prst="rect">
            <a:avLst/>
          </a:prstGeom>
          <a:gradFill flip="none" rotWithShape="1">
            <a:gsLst>
              <a:gs pos="0">
                <a:srgbClr val="5A451A">
                  <a:shade val="30000"/>
                  <a:satMod val="115000"/>
                </a:srgbClr>
              </a:gs>
              <a:gs pos="50000">
                <a:srgbClr val="5A451A">
                  <a:shade val="67500"/>
                  <a:satMod val="115000"/>
                </a:srgbClr>
              </a:gs>
              <a:gs pos="100000">
                <a:srgbClr val="5A451A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1071538" y="0"/>
            <a:ext cx="214282" cy="928670"/>
          </a:xfrm>
          <a:prstGeom prst="rect">
            <a:avLst/>
          </a:prstGeom>
          <a:gradFill flip="none" rotWithShape="1">
            <a:gsLst>
              <a:gs pos="0">
                <a:srgbClr val="5A451A">
                  <a:shade val="30000"/>
                  <a:satMod val="115000"/>
                </a:srgbClr>
              </a:gs>
              <a:gs pos="50000">
                <a:srgbClr val="5A451A">
                  <a:shade val="67500"/>
                  <a:satMod val="115000"/>
                </a:srgbClr>
              </a:gs>
              <a:gs pos="100000">
                <a:srgbClr val="5A451A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1285852" y="0"/>
            <a:ext cx="214282" cy="928670"/>
          </a:xfrm>
          <a:prstGeom prst="rect">
            <a:avLst/>
          </a:prstGeom>
          <a:gradFill flip="none" rotWithShape="1">
            <a:gsLst>
              <a:gs pos="0">
                <a:srgbClr val="5A451A">
                  <a:shade val="30000"/>
                  <a:satMod val="115000"/>
                </a:srgbClr>
              </a:gs>
              <a:gs pos="50000">
                <a:srgbClr val="5A451A">
                  <a:shade val="67500"/>
                  <a:satMod val="115000"/>
                </a:srgbClr>
              </a:gs>
              <a:gs pos="100000">
                <a:srgbClr val="5A451A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1500198" y="0"/>
            <a:ext cx="214282" cy="928670"/>
          </a:xfrm>
          <a:prstGeom prst="rect">
            <a:avLst/>
          </a:prstGeom>
          <a:gradFill flip="none" rotWithShape="1">
            <a:gsLst>
              <a:gs pos="0">
                <a:srgbClr val="5A451A">
                  <a:shade val="30000"/>
                  <a:satMod val="115000"/>
                </a:srgbClr>
              </a:gs>
              <a:gs pos="50000">
                <a:srgbClr val="5A451A">
                  <a:shade val="67500"/>
                  <a:satMod val="115000"/>
                </a:srgbClr>
              </a:gs>
              <a:gs pos="100000">
                <a:srgbClr val="5A451A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1714480" y="0"/>
            <a:ext cx="214282" cy="928670"/>
          </a:xfrm>
          <a:prstGeom prst="rect">
            <a:avLst/>
          </a:prstGeom>
          <a:gradFill flip="none" rotWithShape="1">
            <a:gsLst>
              <a:gs pos="0">
                <a:srgbClr val="5A451A">
                  <a:shade val="30000"/>
                  <a:satMod val="115000"/>
                </a:srgbClr>
              </a:gs>
              <a:gs pos="50000">
                <a:srgbClr val="5A451A">
                  <a:shade val="67500"/>
                  <a:satMod val="115000"/>
                </a:srgbClr>
              </a:gs>
              <a:gs pos="100000">
                <a:srgbClr val="5A451A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1928794" y="0"/>
            <a:ext cx="214282" cy="928670"/>
          </a:xfrm>
          <a:prstGeom prst="rect">
            <a:avLst/>
          </a:prstGeom>
          <a:gradFill flip="none" rotWithShape="1">
            <a:gsLst>
              <a:gs pos="0">
                <a:srgbClr val="5A451A">
                  <a:shade val="30000"/>
                  <a:satMod val="115000"/>
                </a:srgbClr>
              </a:gs>
              <a:gs pos="50000">
                <a:srgbClr val="5A451A">
                  <a:shade val="67500"/>
                  <a:satMod val="115000"/>
                </a:srgbClr>
              </a:gs>
              <a:gs pos="100000">
                <a:srgbClr val="5A451A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2143076" y="0"/>
            <a:ext cx="214282" cy="928670"/>
          </a:xfrm>
          <a:prstGeom prst="rect">
            <a:avLst/>
          </a:prstGeom>
          <a:gradFill flip="none" rotWithShape="1">
            <a:gsLst>
              <a:gs pos="0">
                <a:srgbClr val="5A451A">
                  <a:shade val="30000"/>
                  <a:satMod val="115000"/>
                </a:srgbClr>
              </a:gs>
              <a:gs pos="50000">
                <a:srgbClr val="5A451A">
                  <a:shade val="67500"/>
                  <a:satMod val="115000"/>
                </a:srgbClr>
              </a:gs>
              <a:gs pos="100000">
                <a:srgbClr val="5A451A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2357454" y="0"/>
            <a:ext cx="214282" cy="928670"/>
          </a:xfrm>
          <a:prstGeom prst="rect">
            <a:avLst/>
          </a:prstGeom>
          <a:gradFill flip="none" rotWithShape="1">
            <a:gsLst>
              <a:gs pos="0">
                <a:srgbClr val="5A451A">
                  <a:shade val="30000"/>
                  <a:satMod val="115000"/>
                </a:srgbClr>
              </a:gs>
              <a:gs pos="50000">
                <a:srgbClr val="5A451A">
                  <a:shade val="67500"/>
                  <a:satMod val="115000"/>
                </a:srgbClr>
              </a:gs>
              <a:gs pos="100000">
                <a:srgbClr val="5A451A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2571736" y="0"/>
            <a:ext cx="214282" cy="928670"/>
          </a:xfrm>
          <a:prstGeom prst="rect">
            <a:avLst/>
          </a:prstGeom>
          <a:gradFill flip="none" rotWithShape="1">
            <a:gsLst>
              <a:gs pos="0">
                <a:srgbClr val="5A451A">
                  <a:shade val="30000"/>
                  <a:satMod val="115000"/>
                </a:srgbClr>
              </a:gs>
              <a:gs pos="50000">
                <a:srgbClr val="5A451A">
                  <a:shade val="67500"/>
                  <a:satMod val="115000"/>
                </a:srgbClr>
              </a:gs>
              <a:gs pos="100000">
                <a:srgbClr val="5A451A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2786050" y="0"/>
            <a:ext cx="214282" cy="928670"/>
          </a:xfrm>
          <a:prstGeom prst="rect">
            <a:avLst/>
          </a:prstGeom>
          <a:gradFill flip="none" rotWithShape="1">
            <a:gsLst>
              <a:gs pos="0">
                <a:srgbClr val="5A451A">
                  <a:shade val="30000"/>
                  <a:satMod val="115000"/>
                </a:srgbClr>
              </a:gs>
              <a:gs pos="50000">
                <a:srgbClr val="5A451A">
                  <a:shade val="67500"/>
                  <a:satMod val="115000"/>
                </a:srgbClr>
              </a:gs>
              <a:gs pos="100000">
                <a:srgbClr val="5A451A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3000396" y="0"/>
            <a:ext cx="214282" cy="928670"/>
          </a:xfrm>
          <a:prstGeom prst="rect">
            <a:avLst/>
          </a:prstGeom>
          <a:gradFill flip="none" rotWithShape="1">
            <a:gsLst>
              <a:gs pos="0">
                <a:srgbClr val="5A451A">
                  <a:shade val="30000"/>
                  <a:satMod val="115000"/>
                </a:srgbClr>
              </a:gs>
              <a:gs pos="50000">
                <a:srgbClr val="5A451A">
                  <a:shade val="67500"/>
                  <a:satMod val="115000"/>
                </a:srgbClr>
              </a:gs>
              <a:gs pos="100000">
                <a:srgbClr val="5A451A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3214678" y="0"/>
            <a:ext cx="214282" cy="928670"/>
          </a:xfrm>
          <a:prstGeom prst="rect">
            <a:avLst/>
          </a:prstGeom>
          <a:gradFill flip="none" rotWithShape="1">
            <a:gsLst>
              <a:gs pos="0">
                <a:srgbClr val="5A451A">
                  <a:shade val="30000"/>
                  <a:satMod val="115000"/>
                </a:srgbClr>
              </a:gs>
              <a:gs pos="50000">
                <a:srgbClr val="5A451A">
                  <a:shade val="67500"/>
                  <a:satMod val="115000"/>
                </a:srgbClr>
              </a:gs>
              <a:gs pos="100000">
                <a:srgbClr val="5A451A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3428992" y="0"/>
            <a:ext cx="214282" cy="928670"/>
          </a:xfrm>
          <a:prstGeom prst="rect">
            <a:avLst/>
          </a:prstGeom>
          <a:gradFill flip="none" rotWithShape="1">
            <a:gsLst>
              <a:gs pos="0">
                <a:srgbClr val="5A451A">
                  <a:shade val="30000"/>
                  <a:satMod val="115000"/>
                </a:srgbClr>
              </a:gs>
              <a:gs pos="50000">
                <a:srgbClr val="5A451A">
                  <a:shade val="67500"/>
                  <a:satMod val="115000"/>
                </a:srgbClr>
              </a:gs>
              <a:gs pos="100000">
                <a:srgbClr val="5A451A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3643274" y="0"/>
            <a:ext cx="214282" cy="928670"/>
          </a:xfrm>
          <a:prstGeom prst="rect">
            <a:avLst/>
          </a:prstGeom>
          <a:gradFill flip="none" rotWithShape="1">
            <a:gsLst>
              <a:gs pos="0">
                <a:srgbClr val="5A451A">
                  <a:shade val="30000"/>
                  <a:satMod val="115000"/>
                </a:srgbClr>
              </a:gs>
              <a:gs pos="50000">
                <a:srgbClr val="5A451A">
                  <a:shade val="67500"/>
                  <a:satMod val="115000"/>
                </a:srgbClr>
              </a:gs>
              <a:gs pos="100000">
                <a:srgbClr val="5A451A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3857652" y="0"/>
            <a:ext cx="214282" cy="928670"/>
          </a:xfrm>
          <a:prstGeom prst="rect">
            <a:avLst/>
          </a:prstGeom>
          <a:gradFill flip="none" rotWithShape="1">
            <a:gsLst>
              <a:gs pos="0">
                <a:srgbClr val="5A451A">
                  <a:shade val="30000"/>
                  <a:satMod val="115000"/>
                </a:srgbClr>
              </a:gs>
              <a:gs pos="50000">
                <a:srgbClr val="5A451A">
                  <a:shade val="67500"/>
                  <a:satMod val="115000"/>
                </a:srgbClr>
              </a:gs>
              <a:gs pos="100000">
                <a:srgbClr val="5A451A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4071934" y="0"/>
            <a:ext cx="214282" cy="928670"/>
          </a:xfrm>
          <a:prstGeom prst="rect">
            <a:avLst/>
          </a:prstGeom>
          <a:gradFill flip="none" rotWithShape="1">
            <a:gsLst>
              <a:gs pos="0">
                <a:srgbClr val="5A451A">
                  <a:shade val="30000"/>
                  <a:satMod val="115000"/>
                </a:srgbClr>
              </a:gs>
              <a:gs pos="50000">
                <a:srgbClr val="5A451A">
                  <a:shade val="67500"/>
                  <a:satMod val="115000"/>
                </a:srgbClr>
              </a:gs>
              <a:gs pos="100000">
                <a:srgbClr val="5A451A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4286248" y="0"/>
            <a:ext cx="214282" cy="928670"/>
          </a:xfrm>
          <a:prstGeom prst="rect">
            <a:avLst/>
          </a:prstGeom>
          <a:gradFill flip="none" rotWithShape="1">
            <a:gsLst>
              <a:gs pos="0">
                <a:srgbClr val="5A451A">
                  <a:shade val="30000"/>
                  <a:satMod val="115000"/>
                </a:srgbClr>
              </a:gs>
              <a:gs pos="50000">
                <a:srgbClr val="5A451A">
                  <a:shade val="67500"/>
                  <a:satMod val="115000"/>
                </a:srgbClr>
              </a:gs>
              <a:gs pos="100000">
                <a:srgbClr val="5A451A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4500594" y="0"/>
            <a:ext cx="214282" cy="928670"/>
          </a:xfrm>
          <a:prstGeom prst="rect">
            <a:avLst/>
          </a:prstGeom>
          <a:gradFill flip="none" rotWithShape="1">
            <a:gsLst>
              <a:gs pos="0">
                <a:srgbClr val="5A451A">
                  <a:shade val="30000"/>
                  <a:satMod val="115000"/>
                </a:srgbClr>
              </a:gs>
              <a:gs pos="50000">
                <a:srgbClr val="5A451A">
                  <a:shade val="67500"/>
                  <a:satMod val="115000"/>
                </a:srgbClr>
              </a:gs>
              <a:gs pos="100000">
                <a:srgbClr val="5A451A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4714876" y="0"/>
            <a:ext cx="214282" cy="928670"/>
          </a:xfrm>
          <a:prstGeom prst="rect">
            <a:avLst/>
          </a:prstGeom>
          <a:gradFill flip="none" rotWithShape="1">
            <a:gsLst>
              <a:gs pos="0">
                <a:srgbClr val="5A451A">
                  <a:shade val="30000"/>
                  <a:satMod val="115000"/>
                </a:srgbClr>
              </a:gs>
              <a:gs pos="50000">
                <a:srgbClr val="5A451A">
                  <a:shade val="67500"/>
                  <a:satMod val="115000"/>
                </a:srgbClr>
              </a:gs>
              <a:gs pos="100000">
                <a:srgbClr val="5A451A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4929190" y="0"/>
            <a:ext cx="214282" cy="928670"/>
          </a:xfrm>
          <a:prstGeom prst="rect">
            <a:avLst/>
          </a:prstGeom>
          <a:gradFill flip="none" rotWithShape="1">
            <a:gsLst>
              <a:gs pos="0">
                <a:srgbClr val="5A451A">
                  <a:shade val="30000"/>
                  <a:satMod val="115000"/>
                </a:srgbClr>
              </a:gs>
              <a:gs pos="50000">
                <a:srgbClr val="5A451A">
                  <a:shade val="67500"/>
                  <a:satMod val="115000"/>
                </a:srgbClr>
              </a:gs>
              <a:gs pos="100000">
                <a:srgbClr val="5A451A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5143472" y="0"/>
            <a:ext cx="214282" cy="928670"/>
          </a:xfrm>
          <a:prstGeom prst="rect">
            <a:avLst/>
          </a:prstGeom>
          <a:gradFill flip="none" rotWithShape="1">
            <a:gsLst>
              <a:gs pos="0">
                <a:srgbClr val="5A451A">
                  <a:shade val="30000"/>
                  <a:satMod val="115000"/>
                </a:srgbClr>
              </a:gs>
              <a:gs pos="50000">
                <a:srgbClr val="5A451A">
                  <a:shade val="67500"/>
                  <a:satMod val="115000"/>
                </a:srgbClr>
              </a:gs>
              <a:gs pos="100000">
                <a:srgbClr val="5A451A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5357850" y="0"/>
            <a:ext cx="214282" cy="928670"/>
          </a:xfrm>
          <a:prstGeom prst="rect">
            <a:avLst/>
          </a:prstGeom>
          <a:gradFill flip="none" rotWithShape="1">
            <a:gsLst>
              <a:gs pos="0">
                <a:srgbClr val="5A451A">
                  <a:shade val="30000"/>
                  <a:satMod val="115000"/>
                </a:srgbClr>
              </a:gs>
              <a:gs pos="50000">
                <a:srgbClr val="5A451A">
                  <a:shade val="67500"/>
                  <a:satMod val="115000"/>
                </a:srgbClr>
              </a:gs>
              <a:gs pos="100000">
                <a:srgbClr val="5A451A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5572132" y="0"/>
            <a:ext cx="214282" cy="928670"/>
          </a:xfrm>
          <a:prstGeom prst="rect">
            <a:avLst/>
          </a:prstGeom>
          <a:gradFill flip="none" rotWithShape="1">
            <a:gsLst>
              <a:gs pos="0">
                <a:srgbClr val="5A451A">
                  <a:shade val="30000"/>
                  <a:satMod val="115000"/>
                </a:srgbClr>
              </a:gs>
              <a:gs pos="50000">
                <a:srgbClr val="5A451A">
                  <a:shade val="67500"/>
                  <a:satMod val="115000"/>
                </a:srgbClr>
              </a:gs>
              <a:gs pos="100000">
                <a:srgbClr val="5A451A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5786446" y="0"/>
            <a:ext cx="214282" cy="928670"/>
          </a:xfrm>
          <a:prstGeom prst="rect">
            <a:avLst/>
          </a:prstGeom>
          <a:gradFill flip="none" rotWithShape="1">
            <a:gsLst>
              <a:gs pos="0">
                <a:srgbClr val="5A451A">
                  <a:shade val="30000"/>
                  <a:satMod val="115000"/>
                </a:srgbClr>
              </a:gs>
              <a:gs pos="50000">
                <a:srgbClr val="5A451A">
                  <a:shade val="67500"/>
                  <a:satMod val="115000"/>
                </a:srgbClr>
              </a:gs>
              <a:gs pos="100000">
                <a:srgbClr val="5A451A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5929354" y="0"/>
            <a:ext cx="214282" cy="928670"/>
          </a:xfrm>
          <a:prstGeom prst="rect">
            <a:avLst/>
          </a:prstGeom>
          <a:gradFill flip="none" rotWithShape="1">
            <a:gsLst>
              <a:gs pos="0">
                <a:srgbClr val="5A451A">
                  <a:shade val="30000"/>
                  <a:satMod val="115000"/>
                </a:srgbClr>
              </a:gs>
              <a:gs pos="50000">
                <a:srgbClr val="5A451A">
                  <a:shade val="67500"/>
                  <a:satMod val="115000"/>
                </a:srgbClr>
              </a:gs>
              <a:gs pos="100000">
                <a:srgbClr val="5A451A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>
            <a:off x="6143636" y="0"/>
            <a:ext cx="214282" cy="928670"/>
          </a:xfrm>
          <a:prstGeom prst="rect">
            <a:avLst/>
          </a:prstGeom>
          <a:gradFill flip="none" rotWithShape="1">
            <a:gsLst>
              <a:gs pos="0">
                <a:srgbClr val="5A451A">
                  <a:shade val="30000"/>
                  <a:satMod val="115000"/>
                </a:srgbClr>
              </a:gs>
              <a:gs pos="50000">
                <a:srgbClr val="5A451A">
                  <a:shade val="67500"/>
                  <a:satMod val="115000"/>
                </a:srgbClr>
              </a:gs>
              <a:gs pos="100000">
                <a:srgbClr val="5A451A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>
            <a:off x="6357950" y="0"/>
            <a:ext cx="214282" cy="928670"/>
          </a:xfrm>
          <a:prstGeom prst="rect">
            <a:avLst/>
          </a:prstGeom>
          <a:gradFill flip="none" rotWithShape="1">
            <a:gsLst>
              <a:gs pos="0">
                <a:srgbClr val="5A451A">
                  <a:shade val="30000"/>
                  <a:satMod val="115000"/>
                </a:srgbClr>
              </a:gs>
              <a:gs pos="50000">
                <a:srgbClr val="5A451A">
                  <a:shade val="67500"/>
                  <a:satMod val="115000"/>
                </a:srgbClr>
              </a:gs>
              <a:gs pos="100000">
                <a:srgbClr val="5A451A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>
            <a:off x="6572232" y="0"/>
            <a:ext cx="214282" cy="928670"/>
          </a:xfrm>
          <a:prstGeom prst="rect">
            <a:avLst/>
          </a:prstGeom>
          <a:gradFill flip="none" rotWithShape="1">
            <a:gsLst>
              <a:gs pos="0">
                <a:srgbClr val="5A451A">
                  <a:shade val="30000"/>
                  <a:satMod val="115000"/>
                </a:srgbClr>
              </a:gs>
              <a:gs pos="50000">
                <a:srgbClr val="5A451A">
                  <a:shade val="67500"/>
                  <a:satMod val="115000"/>
                </a:srgbClr>
              </a:gs>
              <a:gs pos="100000">
                <a:srgbClr val="5A451A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>
            <a:off x="6786610" y="0"/>
            <a:ext cx="214282" cy="928670"/>
          </a:xfrm>
          <a:prstGeom prst="rect">
            <a:avLst/>
          </a:prstGeom>
          <a:gradFill flip="none" rotWithShape="1">
            <a:gsLst>
              <a:gs pos="0">
                <a:srgbClr val="5A451A">
                  <a:shade val="30000"/>
                  <a:satMod val="115000"/>
                </a:srgbClr>
              </a:gs>
              <a:gs pos="50000">
                <a:srgbClr val="5A451A">
                  <a:shade val="67500"/>
                  <a:satMod val="115000"/>
                </a:srgbClr>
              </a:gs>
              <a:gs pos="100000">
                <a:srgbClr val="5A451A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>
            <a:off x="7000892" y="0"/>
            <a:ext cx="214282" cy="928670"/>
          </a:xfrm>
          <a:prstGeom prst="rect">
            <a:avLst/>
          </a:prstGeom>
          <a:gradFill flip="none" rotWithShape="1">
            <a:gsLst>
              <a:gs pos="0">
                <a:srgbClr val="5A451A">
                  <a:shade val="30000"/>
                  <a:satMod val="115000"/>
                </a:srgbClr>
              </a:gs>
              <a:gs pos="50000">
                <a:srgbClr val="5A451A">
                  <a:shade val="67500"/>
                  <a:satMod val="115000"/>
                </a:srgbClr>
              </a:gs>
              <a:gs pos="100000">
                <a:srgbClr val="5A451A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>
            <a:off x="7215206" y="0"/>
            <a:ext cx="214282" cy="928670"/>
          </a:xfrm>
          <a:prstGeom prst="rect">
            <a:avLst/>
          </a:prstGeom>
          <a:gradFill flip="none" rotWithShape="1">
            <a:gsLst>
              <a:gs pos="0">
                <a:srgbClr val="5A451A">
                  <a:shade val="30000"/>
                  <a:satMod val="115000"/>
                </a:srgbClr>
              </a:gs>
              <a:gs pos="50000">
                <a:srgbClr val="5A451A">
                  <a:shade val="67500"/>
                  <a:satMod val="115000"/>
                </a:srgbClr>
              </a:gs>
              <a:gs pos="100000">
                <a:srgbClr val="5A451A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>
            <a:off x="7429552" y="0"/>
            <a:ext cx="214282" cy="928670"/>
          </a:xfrm>
          <a:prstGeom prst="rect">
            <a:avLst/>
          </a:prstGeom>
          <a:gradFill flip="none" rotWithShape="1">
            <a:gsLst>
              <a:gs pos="0">
                <a:srgbClr val="5A451A">
                  <a:shade val="30000"/>
                  <a:satMod val="115000"/>
                </a:srgbClr>
              </a:gs>
              <a:gs pos="50000">
                <a:srgbClr val="5A451A">
                  <a:shade val="67500"/>
                  <a:satMod val="115000"/>
                </a:srgbClr>
              </a:gs>
              <a:gs pos="100000">
                <a:srgbClr val="5A451A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>
            <a:off x="7643834" y="0"/>
            <a:ext cx="214282" cy="928670"/>
          </a:xfrm>
          <a:prstGeom prst="rect">
            <a:avLst/>
          </a:prstGeom>
          <a:gradFill flip="none" rotWithShape="1">
            <a:gsLst>
              <a:gs pos="0">
                <a:srgbClr val="5A451A">
                  <a:shade val="30000"/>
                  <a:satMod val="115000"/>
                </a:srgbClr>
              </a:gs>
              <a:gs pos="50000">
                <a:srgbClr val="5A451A">
                  <a:shade val="67500"/>
                  <a:satMod val="115000"/>
                </a:srgbClr>
              </a:gs>
              <a:gs pos="100000">
                <a:srgbClr val="5A451A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>
            <a:off x="7858148" y="0"/>
            <a:ext cx="214282" cy="928670"/>
          </a:xfrm>
          <a:prstGeom prst="rect">
            <a:avLst/>
          </a:prstGeom>
          <a:gradFill flip="none" rotWithShape="1">
            <a:gsLst>
              <a:gs pos="0">
                <a:srgbClr val="5A451A">
                  <a:shade val="30000"/>
                  <a:satMod val="115000"/>
                </a:srgbClr>
              </a:gs>
              <a:gs pos="50000">
                <a:srgbClr val="5A451A">
                  <a:shade val="67500"/>
                  <a:satMod val="115000"/>
                </a:srgbClr>
              </a:gs>
              <a:gs pos="100000">
                <a:srgbClr val="5A451A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>
            <a:off x="8072430" y="0"/>
            <a:ext cx="214282" cy="928670"/>
          </a:xfrm>
          <a:prstGeom prst="rect">
            <a:avLst/>
          </a:prstGeom>
          <a:gradFill flip="none" rotWithShape="1">
            <a:gsLst>
              <a:gs pos="0">
                <a:srgbClr val="5A451A">
                  <a:shade val="30000"/>
                  <a:satMod val="115000"/>
                </a:srgbClr>
              </a:gs>
              <a:gs pos="50000">
                <a:srgbClr val="5A451A">
                  <a:shade val="67500"/>
                  <a:satMod val="115000"/>
                </a:srgbClr>
              </a:gs>
              <a:gs pos="100000">
                <a:srgbClr val="5A451A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>
            <a:off x="8286808" y="0"/>
            <a:ext cx="214282" cy="928670"/>
          </a:xfrm>
          <a:prstGeom prst="rect">
            <a:avLst/>
          </a:prstGeom>
          <a:gradFill flip="none" rotWithShape="1">
            <a:gsLst>
              <a:gs pos="0">
                <a:srgbClr val="5A451A">
                  <a:shade val="30000"/>
                  <a:satMod val="115000"/>
                </a:srgbClr>
              </a:gs>
              <a:gs pos="50000">
                <a:srgbClr val="5A451A">
                  <a:shade val="67500"/>
                  <a:satMod val="115000"/>
                </a:srgbClr>
              </a:gs>
              <a:gs pos="100000">
                <a:srgbClr val="5A451A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>
            <a:off x="8501090" y="0"/>
            <a:ext cx="214282" cy="928670"/>
          </a:xfrm>
          <a:prstGeom prst="rect">
            <a:avLst/>
          </a:prstGeom>
          <a:gradFill flip="none" rotWithShape="1">
            <a:gsLst>
              <a:gs pos="0">
                <a:srgbClr val="5A451A">
                  <a:shade val="30000"/>
                  <a:satMod val="115000"/>
                </a:srgbClr>
              </a:gs>
              <a:gs pos="50000">
                <a:srgbClr val="5A451A">
                  <a:shade val="67500"/>
                  <a:satMod val="115000"/>
                </a:srgbClr>
              </a:gs>
              <a:gs pos="100000">
                <a:srgbClr val="5A451A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>
            <a:off x="8715404" y="0"/>
            <a:ext cx="214282" cy="928670"/>
          </a:xfrm>
          <a:prstGeom prst="rect">
            <a:avLst/>
          </a:prstGeom>
          <a:gradFill flip="none" rotWithShape="1">
            <a:gsLst>
              <a:gs pos="0">
                <a:srgbClr val="5A451A">
                  <a:shade val="30000"/>
                  <a:satMod val="115000"/>
                </a:srgbClr>
              </a:gs>
              <a:gs pos="50000">
                <a:srgbClr val="5A451A">
                  <a:shade val="67500"/>
                  <a:satMod val="115000"/>
                </a:srgbClr>
              </a:gs>
              <a:gs pos="100000">
                <a:srgbClr val="5A451A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>
            <a:off x="8929718" y="0"/>
            <a:ext cx="214282" cy="928670"/>
          </a:xfrm>
          <a:prstGeom prst="rect">
            <a:avLst/>
          </a:prstGeom>
          <a:gradFill flip="none" rotWithShape="1">
            <a:gsLst>
              <a:gs pos="0">
                <a:srgbClr val="5A451A">
                  <a:shade val="30000"/>
                  <a:satMod val="115000"/>
                </a:srgbClr>
              </a:gs>
              <a:gs pos="50000">
                <a:srgbClr val="5A451A">
                  <a:shade val="67500"/>
                  <a:satMod val="115000"/>
                </a:srgbClr>
              </a:gs>
              <a:gs pos="100000">
                <a:srgbClr val="5A451A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Rectángulo"/>
          <p:cNvSpPr/>
          <p:nvPr/>
        </p:nvSpPr>
        <p:spPr>
          <a:xfrm>
            <a:off x="0" y="5929330"/>
            <a:ext cx="214282" cy="928670"/>
          </a:xfrm>
          <a:prstGeom prst="rect">
            <a:avLst/>
          </a:prstGeom>
          <a:gradFill flip="none" rotWithShape="1">
            <a:gsLst>
              <a:gs pos="0">
                <a:srgbClr val="5A451A">
                  <a:shade val="30000"/>
                  <a:satMod val="115000"/>
                </a:srgbClr>
              </a:gs>
              <a:gs pos="50000">
                <a:srgbClr val="5A451A">
                  <a:shade val="67500"/>
                  <a:satMod val="115000"/>
                </a:srgbClr>
              </a:gs>
              <a:gs pos="100000">
                <a:srgbClr val="5A451A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Rectángulo"/>
          <p:cNvSpPr/>
          <p:nvPr/>
        </p:nvSpPr>
        <p:spPr>
          <a:xfrm>
            <a:off x="214282" y="5929330"/>
            <a:ext cx="214282" cy="928670"/>
          </a:xfrm>
          <a:prstGeom prst="rect">
            <a:avLst/>
          </a:prstGeom>
          <a:gradFill flip="none" rotWithShape="1">
            <a:gsLst>
              <a:gs pos="0">
                <a:srgbClr val="5A451A">
                  <a:shade val="30000"/>
                  <a:satMod val="115000"/>
                </a:srgbClr>
              </a:gs>
              <a:gs pos="50000">
                <a:srgbClr val="5A451A">
                  <a:shade val="67500"/>
                  <a:satMod val="115000"/>
                </a:srgbClr>
              </a:gs>
              <a:gs pos="100000">
                <a:srgbClr val="5A451A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Rectángulo"/>
          <p:cNvSpPr/>
          <p:nvPr/>
        </p:nvSpPr>
        <p:spPr>
          <a:xfrm>
            <a:off x="428596" y="5929330"/>
            <a:ext cx="214282" cy="928670"/>
          </a:xfrm>
          <a:prstGeom prst="rect">
            <a:avLst/>
          </a:prstGeom>
          <a:gradFill flip="none" rotWithShape="1">
            <a:gsLst>
              <a:gs pos="0">
                <a:srgbClr val="5A451A">
                  <a:shade val="30000"/>
                  <a:satMod val="115000"/>
                </a:srgbClr>
              </a:gs>
              <a:gs pos="50000">
                <a:srgbClr val="5A451A">
                  <a:shade val="67500"/>
                  <a:satMod val="115000"/>
                </a:srgbClr>
              </a:gs>
              <a:gs pos="100000">
                <a:srgbClr val="5A451A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Rectángulo"/>
          <p:cNvSpPr/>
          <p:nvPr/>
        </p:nvSpPr>
        <p:spPr>
          <a:xfrm>
            <a:off x="642878" y="5929330"/>
            <a:ext cx="214282" cy="928670"/>
          </a:xfrm>
          <a:prstGeom prst="rect">
            <a:avLst/>
          </a:prstGeom>
          <a:gradFill flip="none" rotWithShape="1">
            <a:gsLst>
              <a:gs pos="0">
                <a:srgbClr val="5A451A">
                  <a:shade val="30000"/>
                  <a:satMod val="115000"/>
                </a:srgbClr>
              </a:gs>
              <a:gs pos="50000">
                <a:srgbClr val="5A451A">
                  <a:shade val="67500"/>
                  <a:satMod val="115000"/>
                </a:srgbClr>
              </a:gs>
              <a:gs pos="100000">
                <a:srgbClr val="5A451A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Rectángulo"/>
          <p:cNvSpPr/>
          <p:nvPr/>
        </p:nvSpPr>
        <p:spPr>
          <a:xfrm>
            <a:off x="857256" y="5929330"/>
            <a:ext cx="214282" cy="928670"/>
          </a:xfrm>
          <a:prstGeom prst="rect">
            <a:avLst/>
          </a:prstGeom>
          <a:gradFill flip="none" rotWithShape="1">
            <a:gsLst>
              <a:gs pos="0">
                <a:srgbClr val="5A451A">
                  <a:shade val="30000"/>
                  <a:satMod val="115000"/>
                </a:srgbClr>
              </a:gs>
              <a:gs pos="50000">
                <a:srgbClr val="5A451A">
                  <a:shade val="67500"/>
                  <a:satMod val="115000"/>
                </a:srgbClr>
              </a:gs>
              <a:gs pos="100000">
                <a:srgbClr val="5A451A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Rectángulo"/>
          <p:cNvSpPr/>
          <p:nvPr/>
        </p:nvSpPr>
        <p:spPr>
          <a:xfrm>
            <a:off x="1071538" y="5929330"/>
            <a:ext cx="214282" cy="928670"/>
          </a:xfrm>
          <a:prstGeom prst="rect">
            <a:avLst/>
          </a:prstGeom>
          <a:gradFill flip="none" rotWithShape="1">
            <a:gsLst>
              <a:gs pos="0">
                <a:srgbClr val="5A451A">
                  <a:shade val="30000"/>
                  <a:satMod val="115000"/>
                </a:srgbClr>
              </a:gs>
              <a:gs pos="50000">
                <a:srgbClr val="5A451A">
                  <a:shade val="67500"/>
                  <a:satMod val="115000"/>
                </a:srgbClr>
              </a:gs>
              <a:gs pos="100000">
                <a:srgbClr val="5A451A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Rectángulo"/>
          <p:cNvSpPr/>
          <p:nvPr/>
        </p:nvSpPr>
        <p:spPr>
          <a:xfrm>
            <a:off x="1285852" y="5929330"/>
            <a:ext cx="214282" cy="928670"/>
          </a:xfrm>
          <a:prstGeom prst="rect">
            <a:avLst/>
          </a:prstGeom>
          <a:gradFill flip="none" rotWithShape="1">
            <a:gsLst>
              <a:gs pos="0">
                <a:srgbClr val="5A451A">
                  <a:shade val="30000"/>
                  <a:satMod val="115000"/>
                </a:srgbClr>
              </a:gs>
              <a:gs pos="50000">
                <a:srgbClr val="5A451A">
                  <a:shade val="67500"/>
                  <a:satMod val="115000"/>
                </a:srgbClr>
              </a:gs>
              <a:gs pos="100000">
                <a:srgbClr val="5A451A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Rectángulo"/>
          <p:cNvSpPr/>
          <p:nvPr/>
        </p:nvSpPr>
        <p:spPr>
          <a:xfrm>
            <a:off x="1500198" y="5929330"/>
            <a:ext cx="214282" cy="928670"/>
          </a:xfrm>
          <a:prstGeom prst="rect">
            <a:avLst/>
          </a:prstGeom>
          <a:gradFill flip="none" rotWithShape="1">
            <a:gsLst>
              <a:gs pos="0">
                <a:srgbClr val="5A451A">
                  <a:shade val="30000"/>
                  <a:satMod val="115000"/>
                </a:srgbClr>
              </a:gs>
              <a:gs pos="50000">
                <a:srgbClr val="5A451A">
                  <a:shade val="67500"/>
                  <a:satMod val="115000"/>
                </a:srgbClr>
              </a:gs>
              <a:gs pos="100000">
                <a:srgbClr val="5A451A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6" name="55 Rectángulo"/>
          <p:cNvSpPr/>
          <p:nvPr/>
        </p:nvSpPr>
        <p:spPr>
          <a:xfrm>
            <a:off x="1714480" y="5929330"/>
            <a:ext cx="214282" cy="928670"/>
          </a:xfrm>
          <a:prstGeom prst="rect">
            <a:avLst/>
          </a:prstGeom>
          <a:gradFill flip="none" rotWithShape="1">
            <a:gsLst>
              <a:gs pos="0">
                <a:srgbClr val="5A451A">
                  <a:shade val="30000"/>
                  <a:satMod val="115000"/>
                </a:srgbClr>
              </a:gs>
              <a:gs pos="50000">
                <a:srgbClr val="5A451A">
                  <a:shade val="67500"/>
                  <a:satMod val="115000"/>
                </a:srgbClr>
              </a:gs>
              <a:gs pos="100000">
                <a:srgbClr val="5A451A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7" name="56 Rectángulo"/>
          <p:cNvSpPr/>
          <p:nvPr/>
        </p:nvSpPr>
        <p:spPr>
          <a:xfrm>
            <a:off x="1928794" y="5929330"/>
            <a:ext cx="214282" cy="928670"/>
          </a:xfrm>
          <a:prstGeom prst="rect">
            <a:avLst/>
          </a:prstGeom>
          <a:gradFill flip="none" rotWithShape="1">
            <a:gsLst>
              <a:gs pos="0">
                <a:srgbClr val="5A451A">
                  <a:shade val="30000"/>
                  <a:satMod val="115000"/>
                </a:srgbClr>
              </a:gs>
              <a:gs pos="50000">
                <a:srgbClr val="5A451A">
                  <a:shade val="67500"/>
                  <a:satMod val="115000"/>
                </a:srgbClr>
              </a:gs>
              <a:gs pos="100000">
                <a:srgbClr val="5A451A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8" name="57 Rectángulo"/>
          <p:cNvSpPr/>
          <p:nvPr/>
        </p:nvSpPr>
        <p:spPr>
          <a:xfrm>
            <a:off x="2143076" y="5929330"/>
            <a:ext cx="214282" cy="928670"/>
          </a:xfrm>
          <a:prstGeom prst="rect">
            <a:avLst/>
          </a:prstGeom>
          <a:gradFill flip="none" rotWithShape="1">
            <a:gsLst>
              <a:gs pos="0">
                <a:srgbClr val="5A451A">
                  <a:shade val="30000"/>
                  <a:satMod val="115000"/>
                </a:srgbClr>
              </a:gs>
              <a:gs pos="50000">
                <a:srgbClr val="5A451A">
                  <a:shade val="67500"/>
                  <a:satMod val="115000"/>
                </a:srgbClr>
              </a:gs>
              <a:gs pos="100000">
                <a:srgbClr val="5A451A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9" name="58 Rectángulo"/>
          <p:cNvSpPr/>
          <p:nvPr/>
        </p:nvSpPr>
        <p:spPr>
          <a:xfrm>
            <a:off x="2357454" y="5929330"/>
            <a:ext cx="214282" cy="928670"/>
          </a:xfrm>
          <a:prstGeom prst="rect">
            <a:avLst/>
          </a:prstGeom>
          <a:gradFill flip="none" rotWithShape="1">
            <a:gsLst>
              <a:gs pos="0">
                <a:srgbClr val="5A451A">
                  <a:shade val="30000"/>
                  <a:satMod val="115000"/>
                </a:srgbClr>
              </a:gs>
              <a:gs pos="50000">
                <a:srgbClr val="5A451A">
                  <a:shade val="67500"/>
                  <a:satMod val="115000"/>
                </a:srgbClr>
              </a:gs>
              <a:gs pos="100000">
                <a:srgbClr val="5A451A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0" name="59 Rectángulo"/>
          <p:cNvSpPr/>
          <p:nvPr/>
        </p:nvSpPr>
        <p:spPr>
          <a:xfrm>
            <a:off x="2571736" y="5929330"/>
            <a:ext cx="214282" cy="928670"/>
          </a:xfrm>
          <a:prstGeom prst="rect">
            <a:avLst/>
          </a:prstGeom>
          <a:gradFill flip="none" rotWithShape="1">
            <a:gsLst>
              <a:gs pos="0">
                <a:srgbClr val="5A451A">
                  <a:shade val="30000"/>
                  <a:satMod val="115000"/>
                </a:srgbClr>
              </a:gs>
              <a:gs pos="50000">
                <a:srgbClr val="5A451A">
                  <a:shade val="67500"/>
                  <a:satMod val="115000"/>
                </a:srgbClr>
              </a:gs>
              <a:gs pos="100000">
                <a:srgbClr val="5A451A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1" name="60 Rectángulo"/>
          <p:cNvSpPr/>
          <p:nvPr/>
        </p:nvSpPr>
        <p:spPr>
          <a:xfrm>
            <a:off x="2786050" y="5929330"/>
            <a:ext cx="214282" cy="928670"/>
          </a:xfrm>
          <a:prstGeom prst="rect">
            <a:avLst/>
          </a:prstGeom>
          <a:gradFill flip="none" rotWithShape="1">
            <a:gsLst>
              <a:gs pos="0">
                <a:srgbClr val="5A451A">
                  <a:shade val="30000"/>
                  <a:satMod val="115000"/>
                </a:srgbClr>
              </a:gs>
              <a:gs pos="50000">
                <a:srgbClr val="5A451A">
                  <a:shade val="67500"/>
                  <a:satMod val="115000"/>
                </a:srgbClr>
              </a:gs>
              <a:gs pos="100000">
                <a:srgbClr val="5A451A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2" name="61 Rectángulo"/>
          <p:cNvSpPr/>
          <p:nvPr/>
        </p:nvSpPr>
        <p:spPr>
          <a:xfrm>
            <a:off x="3000396" y="5929330"/>
            <a:ext cx="214282" cy="928670"/>
          </a:xfrm>
          <a:prstGeom prst="rect">
            <a:avLst/>
          </a:prstGeom>
          <a:gradFill flip="none" rotWithShape="1">
            <a:gsLst>
              <a:gs pos="0">
                <a:srgbClr val="5A451A">
                  <a:shade val="30000"/>
                  <a:satMod val="115000"/>
                </a:srgbClr>
              </a:gs>
              <a:gs pos="50000">
                <a:srgbClr val="5A451A">
                  <a:shade val="67500"/>
                  <a:satMod val="115000"/>
                </a:srgbClr>
              </a:gs>
              <a:gs pos="100000">
                <a:srgbClr val="5A451A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3" name="62 Rectángulo"/>
          <p:cNvSpPr/>
          <p:nvPr/>
        </p:nvSpPr>
        <p:spPr>
          <a:xfrm>
            <a:off x="3214678" y="5929330"/>
            <a:ext cx="214282" cy="928670"/>
          </a:xfrm>
          <a:prstGeom prst="rect">
            <a:avLst/>
          </a:prstGeom>
          <a:gradFill flip="none" rotWithShape="1">
            <a:gsLst>
              <a:gs pos="0">
                <a:srgbClr val="5A451A">
                  <a:shade val="30000"/>
                  <a:satMod val="115000"/>
                </a:srgbClr>
              </a:gs>
              <a:gs pos="50000">
                <a:srgbClr val="5A451A">
                  <a:shade val="67500"/>
                  <a:satMod val="115000"/>
                </a:srgbClr>
              </a:gs>
              <a:gs pos="100000">
                <a:srgbClr val="5A451A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4" name="63 Rectángulo"/>
          <p:cNvSpPr/>
          <p:nvPr/>
        </p:nvSpPr>
        <p:spPr>
          <a:xfrm>
            <a:off x="3428992" y="5929330"/>
            <a:ext cx="214282" cy="928670"/>
          </a:xfrm>
          <a:prstGeom prst="rect">
            <a:avLst/>
          </a:prstGeom>
          <a:gradFill flip="none" rotWithShape="1">
            <a:gsLst>
              <a:gs pos="0">
                <a:srgbClr val="5A451A">
                  <a:shade val="30000"/>
                  <a:satMod val="115000"/>
                </a:srgbClr>
              </a:gs>
              <a:gs pos="50000">
                <a:srgbClr val="5A451A">
                  <a:shade val="67500"/>
                  <a:satMod val="115000"/>
                </a:srgbClr>
              </a:gs>
              <a:gs pos="100000">
                <a:srgbClr val="5A451A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5" name="64 Rectángulo"/>
          <p:cNvSpPr/>
          <p:nvPr/>
        </p:nvSpPr>
        <p:spPr>
          <a:xfrm>
            <a:off x="3643274" y="5929330"/>
            <a:ext cx="214282" cy="928670"/>
          </a:xfrm>
          <a:prstGeom prst="rect">
            <a:avLst/>
          </a:prstGeom>
          <a:gradFill flip="none" rotWithShape="1">
            <a:gsLst>
              <a:gs pos="0">
                <a:srgbClr val="5A451A">
                  <a:shade val="30000"/>
                  <a:satMod val="115000"/>
                </a:srgbClr>
              </a:gs>
              <a:gs pos="50000">
                <a:srgbClr val="5A451A">
                  <a:shade val="67500"/>
                  <a:satMod val="115000"/>
                </a:srgbClr>
              </a:gs>
              <a:gs pos="100000">
                <a:srgbClr val="5A451A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6" name="65 Rectángulo"/>
          <p:cNvSpPr/>
          <p:nvPr/>
        </p:nvSpPr>
        <p:spPr>
          <a:xfrm>
            <a:off x="3857652" y="5929330"/>
            <a:ext cx="214282" cy="928670"/>
          </a:xfrm>
          <a:prstGeom prst="rect">
            <a:avLst/>
          </a:prstGeom>
          <a:gradFill flip="none" rotWithShape="1">
            <a:gsLst>
              <a:gs pos="0">
                <a:srgbClr val="5A451A">
                  <a:shade val="30000"/>
                  <a:satMod val="115000"/>
                </a:srgbClr>
              </a:gs>
              <a:gs pos="50000">
                <a:srgbClr val="5A451A">
                  <a:shade val="67500"/>
                  <a:satMod val="115000"/>
                </a:srgbClr>
              </a:gs>
              <a:gs pos="100000">
                <a:srgbClr val="5A451A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7" name="66 Rectángulo"/>
          <p:cNvSpPr/>
          <p:nvPr/>
        </p:nvSpPr>
        <p:spPr>
          <a:xfrm>
            <a:off x="4071934" y="5929330"/>
            <a:ext cx="214282" cy="928670"/>
          </a:xfrm>
          <a:prstGeom prst="rect">
            <a:avLst/>
          </a:prstGeom>
          <a:gradFill flip="none" rotWithShape="1">
            <a:gsLst>
              <a:gs pos="0">
                <a:srgbClr val="5A451A">
                  <a:shade val="30000"/>
                  <a:satMod val="115000"/>
                </a:srgbClr>
              </a:gs>
              <a:gs pos="50000">
                <a:srgbClr val="5A451A">
                  <a:shade val="67500"/>
                  <a:satMod val="115000"/>
                </a:srgbClr>
              </a:gs>
              <a:gs pos="100000">
                <a:srgbClr val="5A451A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8" name="67 Rectángulo"/>
          <p:cNvSpPr/>
          <p:nvPr/>
        </p:nvSpPr>
        <p:spPr>
          <a:xfrm>
            <a:off x="4286248" y="5929330"/>
            <a:ext cx="214282" cy="928670"/>
          </a:xfrm>
          <a:prstGeom prst="rect">
            <a:avLst/>
          </a:prstGeom>
          <a:gradFill flip="none" rotWithShape="1">
            <a:gsLst>
              <a:gs pos="0">
                <a:srgbClr val="5A451A">
                  <a:shade val="30000"/>
                  <a:satMod val="115000"/>
                </a:srgbClr>
              </a:gs>
              <a:gs pos="50000">
                <a:srgbClr val="5A451A">
                  <a:shade val="67500"/>
                  <a:satMod val="115000"/>
                </a:srgbClr>
              </a:gs>
              <a:gs pos="100000">
                <a:srgbClr val="5A451A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9" name="68 Rectángulo"/>
          <p:cNvSpPr/>
          <p:nvPr/>
        </p:nvSpPr>
        <p:spPr>
          <a:xfrm>
            <a:off x="4500594" y="5929330"/>
            <a:ext cx="214282" cy="928670"/>
          </a:xfrm>
          <a:prstGeom prst="rect">
            <a:avLst/>
          </a:prstGeom>
          <a:gradFill flip="none" rotWithShape="1">
            <a:gsLst>
              <a:gs pos="0">
                <a:srgbClr val="5A451A">
                  <a:shade val="30000"/>
                  <a:satMod val="115000"/>
                </a:srgbClr>
              </a:gs>
              <a:gs pos="50000">
                <a:srgbClr val="5A451A">
                  <a:shade val="67500"/>
                  <a:satMod val="115000"/>
                </a:srgbClr>
              </a:gs>
              <a:gs pos="100000">
                <a:srgbClr val="5A451A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0" name="69 Rectángulo"/>
          <p:cNvSpPr/>
          <p:nvPr/>
        </p:nvSpPr>
        <p:spPr>
          <a:xfrm>
            <a:off x="4714876" y="5929330"/>
            <a:ext cx="214282" cy="928670"/>
          </a:xfrm>
          <a:prstGeom prst="rect">
            <a:avLst/>
          </a:prstGeom>
          <a:gradFill flip="none" rotWithShape="1">
            <a:gsLst>
              <a:gs pos="0">
                <a:srgbClr val="5A451A">
                  <a:shade val="30000"/>
                  <a:satMod val="115000"/>
                </a:srgbClr>
              </a:gs>
              <a:gs pos="50000">
                <a:srgbClr val="5A451A">
                  <a:shade val="67500"/>
                  <a:satMod val="115000"/>
                </a:srgbClr>
              </a:gs>
              <a:gs pos="100000">
                <a:srgbClr val="5A451A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1" name="70 Rectángulo"/>
          <p:cNvSpPr/>
          <p:nvPr/>
        </p:nvSpPr>
        <p:spPr>
          <a:xfrm>
            <a:off x="4929190" y="5929330"/>
            <a:ext cx="214282" cy="928670"/>
          </a:xfrm>
          <a:prstGeom prst="rect">
            <a:avLst/>
          </a:prstGeom>
          <a:gradFill flip="none" rotWithShape="1">
            <a:gsLst>
              <a:gs pos="0">
                <a:srgbClr val="5A451A">
                  <a:shade val="30000"/>
                  <a:satMod val="115000"/>
                </a:srgbClr>
              </a:gs>
              <a:gs pos="50000">
                <a:srgbClr val="5A451A">
                  <a:shade val="67500"/>
                  <a:satMod val="115000"/>
                </a:srgbClr>
              </a:gs>
              <a:gs pos="100000">
                <a:srgbClr val="5A451A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2" name="71 Rectángulo"/>
          <p:cNvSpPr/>
          <p:nvPr/>
        </p:nvSpPr>
        <p:spPr>
          <a:xfrm>
            <a:off x="5143472" y="5929330"/>
            <a:ext cx="214282" cy="928670"/>
          </a:xfrm>
          <a:prstGeom prst="rect">
            <a:avLst/>
          </a:prstGeom>
          <a:gradFill flip="none" rotWithShape="1">
            <a:gsLst>
              <a:gs pos="0">
                <a:srgbClr val="5A451A">
                  <a:shade val="30000"/>
                  <a:satMod val="115000"/>
                </a:srgbClr>
              </a:gs>
              <a:gs pos="50000">
                <a:srgbClr val="5A451A">
                  <a:shade val="67500"/>
                  <a:satMod val="115000"/>
                </a:srgbClr>
              </a:gs>
              <a:gs pos="100000">
                <a:srgbClr val="5A451A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3" name="72 Rectángulo"/>
          <p:cNvSpPr/>
          <p:nvPr/>
        </p:nvSpPr>
        <p:spPr>
          <a:xfrm>
            <a:off x="5357850" y="5929330"/>
            <a:ext cx="214282" cy="928670"/>
          </a:xfrm>
          <a:prstGeom prst="rect">
            <a:avLst/>
          </a:prstGeom>
          <a:gradFill flip="none" rotWithShape="1">
            <a:gsLst>
              <a:gs pos="0">
                <a:srgbClr val="5A451A">
                  <a:shade val="30000"/>
                  <a:satMod val="115000"/>
                </a:srgbClr>
              </a:gs>
              <a:gs pos="50000">
                <a:srgbClr val="5A451A">
                  <a:shade val="67500"/>
                  <a:satMod val="115000"/>
                </a:srgbClr>
              </a:gs>
              <a:gs pos="100000">
                <a:srgbClr val="5A451A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4" name="73 Rectángulo"/>
          <p:cNvSpPr/>
          <p:nvPr/>
        </p:nvSpPr>
        <p:spPr>
          <a:xfrm>
            <a:off x="5572132" y="5929330"/>
            <a:ext cx="214282" cy="928670"/>
          </a:xfrm>
          <a:prstGeom prst="rect">
            <a:avLst/>
          </a:prstGeom>
          <a:gradFill flip="none" rotWithShape="1">
            <a:gsLst>
              <a:gs pos="0">
                <a:srgbClr val="5A451A">
                  <a:shade val="30000"/>
                  <a:satMod val="115000"/>
                </a:srgbClr>
              </a:gs>
              <a:gs pos="50000">
                <a:srgbClr val="5A451A">
                  <a:shade val="67500"/>
                  <a:satMod val="115000"/>
                </a:srgbClr>
              </a:gs>
              <a:gs pos="100000">
                <a:srgbClr val="5A451A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5" name="74 Rectángulo"/>
          <p:cNvSpPr/>
          <p:nvPr/>
        </p:nvSpPr>
        <p:spPr>
          <a:xfrm>
            <a:off x="5786446" y="5929330"/>
            <a:ext cx="214282" cy="928670"/>
          </a:xfrm>
          <a:prstGeom prst="rect">
            <a:avLst/>
          </a:prstGeom>
          <a:gradFill flip="none" rotWithShape="1">
            <a:gsLst>
              <a:gs pos="0">
                <a:srgbClr val="5A451A">
                  <a:shade val="30000"/>
                  <a:satMod val="115000"/>
                </a:srgbClr>
              </a:gs>
              <a:gs pos="50000">
                <a:srgbClr val="5A451A">
                  <a:shade val="67500"/>
                  <a:satMod val="115000"/>
                </a:srgbClr>
              </a:gs>
              <a:gs pos="100000">
                <a:srgbClr val="5A451A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6" name="75 Rectángulo"/>
          <p:cNvSpPr/>
          <p:nvPr/>
        </p:nvSpPr>
        <p:spPr>
          <a:xfrm>
            <a:off x="5929354" y="5929330"/>
            <a:ext cx="214282" cy="928670"/>
          </a:xfrm>
          <a:prstGeom prst="rect">
            <a:avLst/>
          </a:prstGeom>
          <a:gradFill flip="none" rotWithShape="1">
            <a:gsLst>
              <a:gs pos="0">
                <a:srgbClr val="5A451A">
                  <a:shade val="30000"/>
                  <a:satMod val="115000"/>
                </a:srgbClr>
              </a:gs>
              <a:gs pos="50000">
                <a:srgbClr val="5A451A">
                  <a:shade val="67500"/>
                  <a:satMod val="115000"/>
                </a:srgbClr>
              </a:gs>
              <a:gs pos="100000">
                <a:srgbClr val="5A451A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7" name="76 Rectángulo"/>
          <p:cNvSpPr/>
          <p:nvPr/>
        </p:nvSpPr>
        <p:spPr>
          <a:xfrm>
            <a:off x="6143636" y="5929330"/>
            <a:ext cx="214282" cy="928670"/>
          </a:xfrm>
          <a:prstGeom prst="rect">
            <a:avLst/>
          </a:prstGeom>
          <a:gradFill flip="none" rotWithShape="1">
            <a:gsLst>
              <a:gs pos="0">
                <a:srgbClr val="5A451A">
                  <a:shade val="30000"/>
                  <a:satMod val="115000"/>
                </a:srgbClr>
              </a:gs>
              <a:gs pos="50000">
                <a:srgbClr val="5A451A">
                  <a:shade val="67500"/>
                  <a:satMod val="115000"/>
                </a:srgbClr>
              </a:gs>
              <a:gs pos="100000">
                <a:srgbClr val="5A451A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8" name="77 Rectángulo"/>
          <p:cNvSpPr/>
          <p:nvPr/>
        </p:nvSpPr>
        <p:spPr>
          <a:xfrm>
            <a:off x="6357950" y="5929330"/>
            <a:ext cx="214282" cy="928670"/>
          </a:xfrm>
          <a:prstGeom prst="rect">
            <a:avLst/>
          </a:prstGeom>
          <a:gradFill flip="none" rotWithShape="1">
            <a:gsLst>
              <a:gs pos="0">
                <a:srgbClr val="5A451A">
                  <a:shade val="30000"/>
                  <a:satMod val="115000"/>
                </a:srgbClr>
              </a:gs>
              <a:gs pos="50000">
                <a:srgbClr val="5A451A">
                  <a:shade val="67500"/>
                  <a:satMod val="115000"/>
                </a:srgbClr>
              </a:gs>
              <a:gs pos="100000">
                <a:srgbClr val="5A451A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9" name="78 Rectángulo"/>
          <p:cNvSpPr/>
          <p:nvPr/>
        </p:nvSpPr>
        <p:spPr>
          <a:xfrm>
            <a:off x="6572232" y="5929330"/>
            <a:ext cx="214282" cy="928670"/>
          </a:xfrm>
          <a:prstGeom prst="rect">
            <a:avLst/>
          </a:prstGeom>
          <a:gradFill flip="none" rotWithShape="1">
            <a:gsLst>
              <a:gs pos="0">
                <a:srgbClr val="5A451A">
                  <a:shade val="30000"/>
                  <a:satMod val="115000"/>
                </a:srgbClr>
              </a:gs>
              <a:gs pos="50000">
                <a:srgbClr val="5A451A">
                  <a:shade val="67500"/>
                  <a:satMod val="115000"/>
                </a:srgbClr>
              </a:gs>
              <a:gs pos="100000">
                <a:srgbClr val="5A451A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0" name="79 Rectángulo"/>
          <p:cNvSpPr/>
          <p:nvPr/>
        </p:nvSpPr>
        <p:spPr>
          <a:xfrm>
            <a:off x="6786610" y="5929330"/>
            <a:ext cx="214282" cy="928670"/>
          </a:xfrm>
          <a:prstGeom prst="rect">
            <a:avLst/>
          </a:prstGeom>
          <a:gradFill flip="none" rotWithShape="1">
            <a:gsLst>
              <a:gs pos="0">
                <a:srgbClr val="5A451A">
                  <a:shade val="30000"/>
                  <a:satMod val="115000"/>
                </a:srgbClr>
              </a:gs>
              <a:gs pos="50000">
                <a:srgbClr val="5A451A">
                  <a:shade val="67500"/>
                  <a:satMod val="115000"/>
                </a:srgbClr>
              </a:gs>
              <a:gs pos="100000">
                <a:srgbClr val="5A451A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1" name="80 Rectángulo"/>
          <p:cNvSpPr/>
          <p:nvPr/>
        </p:nvSpPr>
        <p:spPr>
          <a:xfrm>
            <a:off x="7000892" y="5929330"/>
            <a:ext cx="214282" cy="928670"/>
          </a:xfrm>
          <a:prstGeom prst="rect">
            <a:avLst/>
          </a:prstGeom>
          <a:gradFill flip="none" rotWithShape="1">
            <a:gsLst>
              <a:gs pos="0">
                <a:srgbClr val="5A451A">
                  <a:shade val="30000"/>
                  <a:satMod val="115000"/>
                </a:srgbClr>
              </a:gs>
              <a:gs pos="50000">
                <a:srgbClr val="5A451A">
                  <a:shade val="67500"/>
                  <a:satMod val="115000"/>
                </a:srgbClr>
              </a:gs>
              <a:gs pos="100000">
                <a:srgbClr val="5A451A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2" name="81 Rectángulo"/>
          <p:cNvSpPr/>
          <p:nvPr/>
        </p:nvSpPr>
        <p:spPr>
          <a:xfrm>
            <a:off x="7215206" y="5929330"/>
            <a:ext cx="214282" cy="928670"/>
          </a:xfrm>
          <a:prstGeom prst="rect">
            <a:avLst/>
          </a:prstGeom>
          <a:gradFill flip="none" rotWithShape="1">
            <a:gsLst>
              <a:gs pos="0">
                <a:srgbClr val="5A451A">
                  <a:shade val="30000"/>
                  <a:satMod val="115000"/>
                </a:srgbClr>
              </a:gs>
              <a:gs pos="50000">
                <a:srgbClr val="5A451A">
                  <a:shade val="67500"/>
                  <a:satMod val="115000"/>
                </a:srgbClr>
              </a:gs>
              <a:gs pos="100000">
                <a:srgbClr val="5A451A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3" name="82 Rectángulo"/>
          <p:cNvSpPr/>
          <p:nvPr/>
        </p:nvSpPr>
        <p:spPr>
          <a:xfrm>
            <a:off x="7429552" y="5929330"/>
            <a:ext cx="214282" cy="928670"/>
          </a:xfrm>
          <a:prstGeom prst="rect">
            <a:avLst/>
          </a:prstGeom>
          <a:gradFill flip="none" rotWithShape="1">
            <a:gsLst>
              <a:gs pos="0">
                <a:srgbClr val="5A451A">
                  <a:shade val="30000"/>
                  <a:satMod val="115000"/>
                </a:srgbClr>
              </a:gs>
              <a:gs pos="50000">
                <a:srgbClr val="5A451A">
                  <a:shade val="67500"/>
                  <a:satMod val="115000"/>
                </a:srgbClr>
              </a:gs>
              <a:gs pos="100000">
                <a:srgbClr val="5A451A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4" name="83 Rectángulo"/>
          <p:cNvSpPr/>
          <p:nvPr/>
        </p:nvSpPr>
        <p:spPr>
          <a:xfrm>
            <a:off x="7643834" y="5929330"/>
            <a:ext cx="214282" cy="928670"/>
          </a:xfrm>
          <a:prstGeom prst="rect">
            <a:avLst/>
          </a:prstGeom>
          <a:gradFill flip="none" rotWithShape="1">
            <a:gsLst>
              <a:gs pos="0">
                <a:srgbClr val="5A451A">
                  <a:shade val="30000"/>
                  <a:satMod val="115000"/>
                </a:srgbClr>
              </a:gs>
              <a:gs pos="50000">
                <a:srgbClr val="5A451A">
                  <a:shade val="67500"/>
                  <a:satMod val="115000"/>
                </a:srgbClr>
              </a:gs>
              <a:gs pos="100000">
                <a:srgbClr val="5A451A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5" name="84 Rectángulo"/>
          <p:cNvSpPr/>
          <p:nvPr/>
        </p:nvSpPr>
        <p:spPr>
          <a:xfrm>
            <a:off x="7858148" y="5929330"/>
            <a:ext cx="214282" cy="928670"/>
          </a:xfrm>
          <a:prstGeom prst="rect">
            <a:avLst/>
          </a:prstGeom>
          <a:gradFill flip="none" rotWithShape="1">
            <a:gsLst>
              <a:gs pos="0">
                <a:srgbClr val="5A451A">
                  <a:shade val="30000"/>
                  <a:satMod val="115000"/>
                </a:srgbClr>
              </a:gs>
              <a:gs pos="50000">
                <a:srgbClr val="5A451A">
                  <a:shade val="67500"/>
                  <a:satMod val="115000"/>
                </a:srgbClr>
              </a:gs>
              <a:gs pos="100000">
                <a:srgbClr val="5A451A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6" name="85 Rectángulo"/>
          <p:cNvSpPr/>
          <p:nvPr/>
        </p:nvSpPr>
        <p:spPr>
          <a:xfrm>
            <a:off x="8072430" y="5929330"/>
            <a:ext cx="214282" cy="928670"/>
          </a:xfrm>
          <a:prstGeom prst="rect">
            <a:avLst/>
          </a:prstGeom>
          <a:gradFill flip="none" rotWithShape="1">
            <a:gsLst>
              <a:gs pos="0">
                <a:srgbClr val="5A451A">
                  <a:shade val="30000"/>
                  <a:satMod val="115000"/>
                </a:srgbClr>
              </a:gs>
              <a:gs pos="50000">
                <a:srgbClr val="5A451A">
                  <a:shade val="67500"/>
                  <a:satMod val="115000"/>
                </a:srgbClr>
              </a:gs>
              <a:gs pos="100000">
                <a:srgbClr val="5A451A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7" name="86 Rectángulo"/>
          <p:cNvSpPr/>
          <p:nvPr/>
        </p:nvSpPr>
        <p:spPr>
          <a:xfrm>
            <a:off x="8286808" y="5929330"/>
            <a:ext cx="214282" cy="928670"/>
          </a:xfrm>
          <a:prstGeom prst="rect">
            <a:avLst/>
          </a:prstGeom>
          <a:gradFill flip="none" rotWithShape="1">
            <a:gsLst>
              <a:gs pos="0">
                <a:srgbClr val="5A451A">
                  <a:shade val="30000"/>
                  <a:satMod val="115000"/>
                </a:srgbClr>
              </a:gs>
              <a:gs pos="50000">
                <a:srgbClr val="5A451A">
                  <a:shade val="67500"/>
                  <a:satMod val="115000"/>
                </a:srgbClr>
              </a:gs>
              <a:gs pos="100000">
                <a:srgbClr val="5A451A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8" name="87 Rectángulo"/>
          <p:cNvSpPr/>
          <p:nvPr/>
        </p:nvSpPr>
        <p:spPr>
          <a:xfrm>
            <a:off x="8501090" y="5929330"/>
            <a:ext cx="214282" cy="928670"/>
          </a:xfrm>
          <a:prstGeom prst="rect">
            <a:avLst/>
          </a:prstGeom>
          <a:gradFill flip="none" rotWithShape="1">
            <a:gsLst>
              <a:gs pos="0">
                <a:srgbClr val="5A451A">
                  <a:shade val="30000"/>
                  <a:satMod val="115000"/>
                </a:srgbClr>
              </a:gs>
              <a:gs pos="50000">
                <a:srgbClr val="5A451A">
                  <a:shade val="67500"/>
                  <a:satMod val="115000"/>
                </a:srgbClr>
              </a:gs>
              <a:gs pos="100000">
                <a:srgbClr val="5A451A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9" name="88 Rectángulo"/>
          <p:cNvSpPr/>
          <p:nvPr/>
        </p:nvSpPr>
        <p:spPr>
          <a:xfrm>
            <a:off x="8715404" y="5929330"/>
            <a:ext cx="214282" cy="928670"/>
          </a:xfrm>
          <a:prstGeom prst="rect">
            <a:avLst/>
          </a:prstGeom>
          <a:gradFill flip="none" rotWithShape="1">
            <a:gsLst>
              <a:gs pos="0">
                <a:srgbClr val="5A451A">
                  <a:shade val="30000"/>
                  <a:satMod val="115000"/>
                </a:srgbClr>
              </a:gs>
              <a:gs pos="50000">
                <a:srgbClr val="5A451A">
                  <a:shade val="67500"/>
                  <a:satMod val="115000"/>
                </a:srgbClr>
              </a:gs>
              <a:gs pos="100000">
                <a:srgbClr val="5A451A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0" name="89 Rectángulo"/>
          <p:cNvSpPr/>
          <p:nvPr/>
        </p:nvSpPr>
        <p:spPr>
          <a:xfrm>
            <a:off x="8929718" y="5929330"/>
            <a:ext cx="214282" cy="928670"/>
          </a:xfrm>
          <a:prstGeom prst="rect">
            <a:avLst/>
          </a:prstGeom>
          <a:gradFill flip="none" rotWithShape="1">
            <a:gsLst>
              <a:gs pos="0">
                <a:srgbClr val="5A451A">
                  <a:shade val="30000"/>
                  <a:satMod val="115000"/>
                </a:srgbClr>
              </a:gs>
              <a:gs pos="50000">
                <a:srgbClr val="5A451A">
                  <a:shade val="67500"/>
                  <a:satMod val="115000"/>
                </a:srgbClr>
              </a:gs>
              <a:gs pos="100000">
                <a:srgbClr val="5A451A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098" name="Picture 2" descr="http://glamourai.s3.amazonaws.com/wp-content/uploads/2012/02/kaleidoscope-for-glam1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642918"/>
            <a:ext cx="9144000" cy="5737861"/>
          </a:xfrm>
          <a:prstGeom prst="rect">
            <a:avLst/>
          </a:prstGeom>
          <a:noFill/>
        </p:spPr>
      </p:pic>
      <p:pic>
        <p:nvPicPr>
          <p:cNvPr id="91" name="Picture 2" descr="Rendered Image"/>
          <p:cNvPicPr>
            <a:picLocks noChangeAspect="1" noChangeArrowheads="1"/>
          </p:cNvPicPr>
          <p:nvPr/>
        </p:nvPicPr>
        <p:blipFill>
          <a:blip r:embed="rId3">
            <a:lum bright="-40000" contrast="40000"/>
          </a:blip>
          <a:srcRect/>
          <a:stretch>
            <a:fillRect/>
          </a:stretch>
        </p:blipFill>
        <p:spPr bwMode="auto">
          <a:xfrm>
            <a:off x="7786711" y="6072206"/>
            <a:ext cx="630618" cy="243839"/>
          </a:xfrm>
          <a:prstGeom prst="rect">
            <a:avLst/>
          </a:prstGeom>
          <a:noFill/>
        </p:spPr>
      </p:pic>
    </p:spTree>
  </p:cSld>
  <p:clrMapOvr>
    <a:masterClrMapping/>
  </p:clrMapOvr>
  <p:transition advTm="1400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5" name="4 Rectángulo"/>
          <p:cNvSpPr/>
          <p:nvPr/>
        </p:nvSpPr>
        <p:spPr>
          <a:xfrm>
            <a:off x="-142844" y="0"/>
            <a:ext cx="357126" cy="714356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71438" y="0"/>
            <a:ext cx="357126" cy="714356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285752" y="0"/>
            <a:ext cx="357126" cy="714356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500034" y="0"/>
            <a:ext cx="357126" cy="714356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714412" y="0"/>
            <a:ext cx="357126" cy="714356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928694" y="0"/>
            <a:ext cx="357126" cy="714356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1143008" y="0"/>
            <a:ext cx="357126" cy="714356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1357354" y="0"/>
            <a:ext cx="357126" cy="714356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1571636" y="0"/>
            <a:ext cx="357126" cy="714356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1785950" y="0"/>
            <a:ext cx="357126" cy="714356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2000232" y="0"/>
            <a:ext cx="357126" cy="714356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2214610" y="0"/>
            <a:ext cx="357126" cy="714356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2428892" y="0"/>
            <a:ext cx="357126" cy="714356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2643206" y="0"/>
            <a:ext cx="357126" cy="714356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2857552" y="0"/>
            <a:ext cx="357126" cy="714356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3071834" y="0"/>
            <a:ext cx="357126" cy="714356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3286148" y="0"/>
            <a:ext cx="357126" cy="714356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3500430" y="0"/>
            <a:ext cx="357126" cy="714356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3714808" y="0"/>
            <a:ext cx="357126" cy="714356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3929090" y="0"/>
            <a:ext cx="357126" cy="714356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4143404" y="0"/>
            <a:ext cx="357126" cy="714356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4357750" y="0"/>
            <a:ext cx="357126" cy="714356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4572032" y="0"/>
            <a:ext cx="357126" cy="714356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4786346" y="0"/>
            <a:ext cx="357126" cy="714356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5000628" y="0"/>
            <a:ext cx="357126" cy="714356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5215006" y="0"/>
            <a:ext cx="357126" cy="714356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5429288" y="0"/>
            <a:ext cx="357126" cy="714356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5643602" y="0"/>
            <a:ext cx="357126" cy="714356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5786510" y="0"/>
            <a:ext cx="357126" cy="714356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>
            <a:off x="6000792" y="0"/>
            <a:ext cx="357126" cy="714356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>
            <a:off x="6215106" y="0"/>
            <a:ext cx="357126" cy="714356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>
            <a:off x="6429388" y="0"/>
            <a:ext cx="357126" cy="714356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>
            <a:off x="6643766" y="0"/>
            <a:ext cx="357126" cy="714356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>
            <a:off x="6858048" y="0"/>
            <a:ext cx="357126" cy="714356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>
            <a:off x="7072362" y="0"/>
            <a:ext cx="357126" cy="714356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>
            <a:off x="7286708" y="0"/>
            <a:ext cx="357126" cy="714356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>
            <a:off x="7500990" y="0"/>
            <a:ext cx="357126" cy="714356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>
            <a:off x="7715304" y="0"/>
            <a:ext cx="357126" cy="714356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>
            <a:off x="7929586" y="0"/>
            <a:ext cx="357126" cy="714356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>
            <a:off x="8143964" y="0"/>
            <a:ext cx="357126" cy="714356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>
            <a:off x="8358246" y="0"/>
            <a:ext cx="357126" cy="714356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>
            <a:off x="8572560" y="0"/>
            <a:ext cx="357126" cy="714356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>
            <a:off x="8786874" y="0"/>
            <a:ext cx="357126" cy="714356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Rectángulo"/>
          <p:cNvSpPr/>
          <p:nvPr/>
        </p:nvSpPr>
        <p:spPr>
          <a:xfrm>
            <a:off x="-142876" y="6143644"/>
            <a:ext cx="357158" cy="714356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Rectángulo"/>
          <p:cNvSpPr/>
          <p:nvPr/>
        </p:nvSpPr>
        <p:spPr>
          <a:xfrm>
            <a:off x="71406" y="6143644"/>
            <a:ext cx="357158" cy="714356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Rectángulo"/>
          <p:cNvSpPr/>
          <p:nvPr/>
        </p:nvSpPr>
        <p:spPr>
          <a:xfrm>
            <a:off x="285720" y="6143644"/>
            <a:ext cx="357158" cy="714356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Rectángulo"/>
          <p:cNvSpPr/>
          <p:nvPr/>
        </p:nvSpPr>
        <p:spPr>
          <a:xfrm>
            <a:off x="500002" y="6143644"/>
            <a:ext cx="357158" cy="714356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Rectángulo"/>
          <p:cNvSpPr/>
          <p:nvPr/>
        </p:nvSpPr>
        <p:spPr>
          <a:xfrm>
            <a:off x="714380" y="6143644"/>
            <a:ext cx="357158" cy="714356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Rectángulo"/>
          <p:cNvSpPr/>
          <p:nvPr/>
        </p:nvSpPr>
        <p:spPr>
          <a:xfrm>
            <a:off x="928662" y="6143644"/>
            <a:ext cx="357158" cy="714356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Rectángulo"/>
          <p:cNvSpPr/>
          <p:nvPr/>
        </p:nvSpPr>
        <p:spPr>
          <a:xfrm>
            <a:off x="1142976" y="6143644"/>
            <a:ext cx="357158" cy="714356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Rectángulo"/>
          <p:cNvSpPr/>
          <p:nvPr/>
        </p:nvSpPr>
        <p:spPr>
          <a:xfrm>
            <a:off x="1357322" y="6143644"/>
            <a:ext cx="357158" cy="714356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6" name="55 Rectángulo"/>
          <p:cNvSpPr/>
          <p:nvPr/>
        </p:nvSpPr>
        <p:spPr>
          <a:xfrm>
            <a:off x="1571604" y="6143644"/>
            <a:ext cx="357158" cy="714356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7" name="56 Rectángulo"/>
          <p:cNvSpPr/>
          <p:nvPr/>
        </p:nvSpPr>
        <p:spPr>
          <a:xfrm>
            <a:off x="1785918" y="6143644"/>
            <a:ext cx="357158" cy="714356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8" name="57 Rectángulo"/>
          <p:cNvSpPr/>
          <p:nvPr/>
        </p:nvSpPr>
        <p:spPr>
          <a:xfrm>
            <a:off x="2000200" y="6143644"/>
            <a:ext cx="357158" cy="714356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9" name="58 Rectángulo"/>
          <p:cNvSpPr/>
          <p:nvPr/>
        </p:nvSpPr>
        <p:spPr>
          <a:xfrm>
            <a:off x="2214578" y="6143644"/>
            <a:ext cx="357158" cy="714356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0" name="59 Rectángulo"/>
          <p:cNvSpPr/>
          <p:nvPr/>
        </p:nvSpPr>
        <p:spPr>
          <a:xfrm>
            <a:off x="2428860" y="6143644"/>
            <a:ext cx="357158" cy="714356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1" name="60 Rectángulo"/>
          <p:cNvSpPr/>
          <p:nvPr/>
        </p:nvSpPr>
        <p:spPr>
          <a:xfrm>
            <a:off x="2643174" y="6143644"/>
            <a:ext cx="357158" cy="714356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2" name="61 Rectángulo"/>
          <p:cNvSpPr/>
          <p:nvPr/>
        </p:nvSpPr>
        <p:spPr>
          <a:xfrm>
            <a:off x="2857520" y="6143644"/>
            <a:ext cx="357158" cy="714356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3" name="62 Rectángulo"/>
          <p:cNvSpPr/>
          <p:nvPr/>
        </p:nvSpPr>
        <p:spPr>
          <a:xfrm>
            <a:off x="3071802" y="6143644"/>
            <a:ext cx="357158" cy="714356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4" name="63 Rectángulo"/>
          <p:cNvSpPr/>
          <p:nvPr/>
        </p:nvSpPr>
        <p:spPr>
          <a:xfrm>
            <a:off x="3286116" y="6143644"/>
            <a:ext cx="357158" cy="714356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5" name="64 Rectángulo"/>
          <p:cNvSpPr/>
          <p:nvPr/>
        </p:nvSpPr>
        <p:spPr>
          <a:xfrm>
            <a:off x="3500398" y="6143644"/>
            <a:ext cx="357158" cy="714356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6" name="65 Rectángulo"/>
          <p:cNvSpPr/>
          <p:nvPr/>
        </p:nvSpPr>
        <p:spPr>
          <a:xfrm>
            <a:off x="3714776" y="6143644"/>
            <a:ext cx="357158" cy="714356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7" name="66 Rectángulo"/>
          <p:cNvSpPr/>
          <p:nvPr/>
        </p:nvSpPr>
        <p:spPr>
          <a:xfrm>
            <a:off x="3929058" y="6143644"/>
            <a:ext cx="357158" cy="714356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8" name="67 Rectángulo"/>
          <p:cNvSpPr/>
          <p:nvPr/>
        </p:nvSpPr>
        <p:spPr>
          <a:xfrm>
            <a:off x="4143372" y="6143644"/>
            <a:ext cx="357158" cy="714356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9" name="68 Rectángulo"/>
          <p:cNvSpPr/>
          <p:nvPr/>
        </p:nvSpPr>
        <p:spPr>
          <a:xfrm>
            <a:off x="4357718" y="6143644"/>
            <a:ext cx="357158" cy="714356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0" name="69 Rectángulo"/>
          <p:cNvSpPr/>
          <p:nvPr/>
        </p:nvSpPr>
        <p:spPr>
          <a:xfrm>
            <a:off x="4572000" y="6143644"/>
            <a:ext cx="357158" cy="714356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1" name="70 Rectángulo"/>
          <p:cNvSpPr/>
          <p:nvPr/>
        </p:nvSpPr>
        <p:spPr>
          <a:xfrm>
            <a:off x="4786314" y="6143644"/>
            <a:ext cx="357158" cy="714356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2" name="71 Rectángulo"/>
          <p:cNvSpPr/>
          <p:nvPr/>
        </p:nvSpPr>
        <p:spPr>
          <a:xfrm>
            <a:off x="5000596" y="6143644"/>
            <a:ext cx="357158" cy="714356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3" name="72 Rectángulo"/>
          <p:cNvSpPr/>
          <p:nvPr/>
        </p:nvSpPr>
        <p:spPr>
          <a:xfrm>
            <a:off x="5214974" y="6143644"/>
            <a:ext cx="357158" cy="714356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4" name="73 Rectángulo"/>
          <p:cNvSpPr/>
          <p:nvPr/>
        </p:nvSpPr>
        <p:spPr>
          <a:xfrm>
            <a:off x="5429256" y="6143644"/>
            <a:ext cx="357158" cy="714356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5" name="74 Rectángulo"/>
          <p:cNvSpPr/>
          <p:nvPr/>
        </p:nvSpPr>
        <p:spPr>
          <a:xfrm>
            <a:off x="5643570" y="6143644"/>
            <a:ext cx="357158" cy="714356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6" name="75 Rectángulo"/>
          <p:cNvSpPr/>
          <p:nvPr/>
        </p:nvSpPr>
        <p:spPr>
          <a:xfrm>
            <a:off x="5786478" y="6143644"/>
            <a:ext cx="357158" cy="714356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7" name="76 Rectángulo"/>
          <p:cNvSpPr/>
          <p:nvPr/>
        </p:nvSpPr>
        <p:spPr>
          <a:xfrm>
            <a:off x="6000760" y="6143644"/>
            <a:ext cx="357158" cy="714356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8" name="77 Rectángulo"/>
          <p:cNvSpPr/>
          <p:nvPr/>
        </p:nvSpPr>
        <p:spPr>
          <a:xfrm>
            <a:off x="6215074" y="6143644"/>
            <a:ext cx="357158" cy="714356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9" name="78 Rectángulo"/>
          <p:cNvSpPr/>
          <p:nvPr/>
        </p:nvSpPr>
        <p:spPr>
          <a:xfrm>
            <a:off x="6429356" y="6143644"/>
            <a:ext cx="357158" cy="714356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0" name="79 Rectángulo"/>
          <p:cNvSpPr/>
          <p:nvPr/>
        </p:nvSpPr>
        <p:spPr>
          <a:xfrm>
            <a:off x="6643734" y="6143644"/>
            <a:ext cx="357158" cy="714356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1" name="80 Rectángulo"/>
          <p:cNvSpPr/>
          <p:nvPr/>
        </p:nvSpPr>
        <p:spPr>
          <a:xfrm>
            <a:off x="6858016" y="6143644"/>
            <a:ext cx="357158" cy="714356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2" name="81 Rectángulo"/>
          <p:cNvSpPr/>
          <p:nvPr/>
        </p:nvSpPr>
        <p:spPr>
          <a:xfrm>
            <a:off x="7072330" y="6143644"/>
            <a:ext cx="357158" cy="714356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3" name="82 Rectángulo"/>
          <p:cNvSpPr/>
          <p:nvPr/>
        </p:nvSpPr>
        <p:spPr>
          <a:xfrm>
            <a:off x="7286676" y="6143644"/>
            <a:ext cx="357158" cy="714356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4" name="83 Rectángulo"/>
          <p:cNvSpPr/>
          <p:nvPr/>
        </p:nvSpPr>
        <p:spPr>
          <a:xfrm>
            <a:off x="7500958" y="6143644"/>
            <a:ext cx="357158" cy="714356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5" name="84 Rectángulo"/>
          <p:cNvSpPr/>
          <p:nvPr/>
        </p:nvSpPr>
        <p:spPr>
          <a:xfrm>
            <a:off x="7715272" y="6143644"/>
            <a:ext cx="357158" cy="714356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6" name="85 Rectángulo"/>
          <p:cNvSpPr/>
          <p:nvPr/>
        </p:nvSpPr>
        <p:spPr>
          <a:xfrm>
            <a:off x="7929554" y="6143644"/>
            <a:ext cx="357158" cy="714356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7" name="86 Rectángulo"/>
          <p:cNvSpPr/>
          <p:nvPr/>
        </p:nvSpPr>
        <p:spPr>
          <a:xfrm>
            <a:off x="8143932" y="6143644"/>
            <a:ext cx="357158" cy="714356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8" name="87 Rectángulo"/>
          <p:cNvSpPr/>
          <p:nvPr/>
        </p:nvSpPr>
        <p:spPr>
          <a:xfrm>
            <a:off x="8358214" y="6143644"/>
            <a:ext cx="357158" cy="714356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9" name="88 Rectángulo"/>
          <p:cNvSpPr/>
          <p:nvPr/>
        </p:nvSpPr>
        <p:spPr>
          <a:xfrm>
            <a:off x="8572528" y="6143644"/>
            <a:ext cx="357158" cy="714356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0" name="89 Rectángulo"/>
          <p:cNvSpPr/>
          <p:nvPr/>
        </p:nvSpPr>
        <p:spPr>
          <a:xfrm>
            <a:off x="8786842" y="6143644"/>
            <a:ext cx="357158" cy="714356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5122" name="Picture 2" descr="http://fc00.deviantart.net/fs70/f/2011/184/1/9/testing_cinemagraph_by_rusca8-d3kuwru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714356"/>
            <a:ext cx="9143999" cy="5429288"/>
          </a:xfrm>
          <a:prstGeom prst="rect">
            <a:avLst/>
          </a:prstGeom>
          <a:noFill/>
        </p:spPr>
      </p:pic>
      <p:pic>
        <p:nvPicPr>
          <p:cNvPr id="91" name="Picture 2" descr="Rendered Imag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58148" y="5742638"/>
            <a:ext cx="743936" cy="287655"/>
          </a:xfrm>
          <a:prstGeom prst="rect">
            <a:avLst/>
          </a:prstGeom>
          <a:noFill/>
        </p:spPr>
      </p:pic>
    </p:spTree>
  </p:cSld>
  <p:clrMapOvr>
    <a:masterClrMapping/>
  </p:clrMapOvr>
  <p:transition advTm="1400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214282" cy="642918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214282" y="0"/>
            <a:ext cx="214282" cy="642918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428596" y="0"/>
            <a:ext cx="214282" cy="642918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642878" y="0"/>
            <a:ext cx="214282" cy="642918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857256" y="0"/>
            <a:ext cx="214282" cy="642918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1071538" y="0"/>
            <a:ext cx="214282" cy="642918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1285852" y="0"/>
            <a:ext cx="214282" cy="642918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1500198" y="0"/>
            <a:ext cx="214282" cy="642918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1714480" y="0"/>
            <a:ext cx="214282" cy="642918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1928794" y="0"/>
            <a:ext cx="214282" cy="642918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2143076" y="0"/>
            <a:ext cx="214282" cy="642918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2357454" y="0"/>
            <a:ext cx="214282" cy="642918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2571736" y="0"/>
            <a:ext cx="214282" cy="642918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2786050" y="0"/>
            <a:ext cx="214282" cy="642918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3000396" y="0"/>
            <a:ext cx="214282" cy="642918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3214678" y="0"/>
            <a:ext cx="214282" cy="642918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3428992" y="0"/>
            <a:ext cx="214282" cy="642918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3643274" y="0"/>
            <a:ext cx="214282" cy="642918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3857652" y="0"/>
            <a:ext cx="214282" cy="642918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4071934" y="0"/>
            <a:ext cx="214282" cy="642918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4286248" y="0"/>
            <a:ext cx="214282" cy="642918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4500594" y="0"/>
            <a:ext cx="214282" cy="642918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4714876" y="0"/>
            <a:ext cx="214282" cy="642918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4929190" y="0"/>
            <a:ext cx="214282" cy="642918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5143472" y="0"/>
            <a:ext cx="214282" cy="642918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5357850" y="0"/>
            <a:ext cx="214282" cy="642918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5572132" y="0"/>
            <a:ext cx="214282" cy="642918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5786446" y="0"/>
            <a:ext cx="214282" cy="642918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>
            <a:off x="5929354" y="0"/>
            <a:ext cx="214282" cy="642918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>
            <a:off x="6143636" y="0"/>
            <a:ext cx="214282" cy="642918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>
            <a:off x="6357950" y="0"/>
            <a:ext cx="214282" cy="642918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>
            <a:off x="6572232" y="0"/>
            <a:ext cx="214282" cy="642918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>
            <a:off x="6786610" y="0"/>
            <a:ext cx="214282" cy="642918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>
            <a:off x="7000892" y="0"/>
            <a:ext cx="214282" cy="642918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>
            <a:off x="7215206" y="0"/>
            <a:ext cx="214282" cy="642918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>
            <a:off x="7429552" y="0"/>
            <a:ext cx="214282" cy="642918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>
            <a:off x="7643834" y="0"/>
            <a:ext cx="214282" cy="642918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>
            <a:off x="7858148" y="0"/>
            <a:ext cx="214282" cy="642918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>
            <a:off x="8072430" y="0"/>
            <a:ext cx="214282" cy="642918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>
            <a:off x="8286808" y="0"/>
            <a:ext cx="214282" cy="642918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>
            <a:off x="8501090" y="0"/>
            <a:ext cx="214282" cy="642918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>
            <a:off x="8715404" y="0"/>
            <a:ext cx="214282" cy="642918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Rectángulo"/>
          <p:cNvSpPr/>
          <p:nvPr/>
        </p:nvSpPr>
        <p:spPr>
          <a:xfrm>
            <a:off x="8929718" y="0"/>
            <a:ext cx="214282" cy="642918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Rectángulo"/>
          <p:cNvSpPr/>
          <p:nvPr/>
        </p:nvSpPr>
        <p:spPr>
          <a:xfrm>
            <a:off x="0" y="6215082"/>
            <a:ext cx="214282" cy="642918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Rectángulo"/>
          <p:cNvSpPr/>
          <p:nvPr/>
        </p:nvSpPr>
        <p:spPr>
          <a:xfrm>
            <a:off x="214282" y="6215082"/>
            <a:ext cx="214282" cy="642918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Rectángulo"/>
          <p:cNvSpPr/>
          <p:nvPr/>
        </p:nvSpPr>
        <p:spPr>
          <a:xfrm>
            <a:off x="428596" y="6215082"/>
            <a:ext cx="214282" cy="642918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Rectángulo"/>
          <p:cNvSpPr/>
          <p:nvPr/>
        </p:nvSpPr>
        <p:spPr>
          <a:xfrm>
            <a:off x="642878" y="6215082"/>
            <a:ext cx="214282" cy="642918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Rectángulo"/>
          <p:cNvSpPr/>
          <p:nvPr/>
        </p:nvSpPr>
        <p:spPr>
          <a:xfrm>
            <a:off x="857256" y="6215082"/>
            <a:ext cx="214282" cy="642918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Rectángulo"/>
          <p:cNvSpPr/>
          <p:nvPr/>
        </p:nvSpPr>
        <p:spPr>
          <a:xfrm>
            <a:off x="1071538" y="6215082"/>
            <a:ext cx="214282" cy="642918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Rectángulo"/>
          <p:cNvSpPr/>
          <p:nvPr/>
        </p:nvSpPr>
        <p:spPr>
          <a:xfrm>
            <a:off x="1285852" y="6215082"/>
            <a:ext cx="214282" cy="642918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6" name="55 Rectángulo"/>
          <p:cNvSpPr/>
          <p:nvPr/>
        </p:nvSpPr>
        <p:spPr>
          <a:xfrm>
            <a:off x="1500198" y="6215082"/>
            <a:ext cx="214282" cy="642918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7" name="56 Rectángulo"/>
          <p:cNvSpPr/>
          <p:nvPr/>
        </p:nvSpPr>
        <p:spPr>
          <a:xfrm>
            <a:off x="1714480" y="6215082"/>
            <a:ext cx="214282" cy="642918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8" name="57 Rectángulo"/>
          <p:cNvSpPr/>
          <p:nvPr/>
        </p:nvSpPr>
        <p:spPr>
          <a:xfrm>
            <a:off x="1928794" y="6215082"/>
            <a:ext cx="214282" cy="642918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9" name="58 Rectángulo"/>
          <p:cNvSpPr/>
          <p:nvPr/>
        </p:nvSpPr>
        <p:spPr>
          <a:xfrm>
            <a:off x="2143076" y="6215082"/>
            <a:ext cx="214282" cy="642918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0" name="59 Rectángulo"/>
          <p:cNvSpPr/>
          <p:nvPr/>
        </p:nvSpPr>
        <p:spPr>
          <a:xfrm>
            <a:off x="2357454" y="6215082"/>
            <a:ext cx="214282" cy="642918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1" name="60 Rectángulo"/>
          <p:cNvSpPr/>
          <p:nvPr/>
        </p:nvSpPr>
        <p:spPr>
          <a:xfrm>
            <a:off x="2571736" y="6215082"/>
            <a:ext cx="214282" cy="642918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2" name="61 Rectángulo"/>
          <p:cNvSpPr/>
          <p:nvPr/>
        </p:nvSpPr>
        <p:spPr>
          <a:xfrm>
            <a:off x="2786050" y="6215082"/>
            <a:ext cx="214282" cy="642918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3" name="62 Rectángulo"/>
          <p:cNvSpPr/>
          <p:nvPr/>
        </p:nvSpPr>
        <p:spPr>
          <a:xfrm>
            <a:off x="3000396" y="6215082"/>
            <a:ext cx="214282" cy="642918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4" name="63 Rectángulo"/>
          <p:cNvSpPr/>
          <p:nvPr/>
        </p:nvSpPr>
        <p:spPr>
          <a:xfrm>
            <a:off x="3214678" y="6215082"/>
            <a:ext cx="214282" cy="642918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5" name="64 Rectángulo"/>
          <p:cNvSpPr/>
          <p:nvPr/>
        </p:nvSpPr>
        <p:spPr>
          <a:xfrm>
            <a:off x="3428992" y="6215082"/>
            <a:ext cx="214282" cy="642918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6" name="65 Rectángulo"/>
          <p:cNvSpPr/>
          <p:nvPr/>
        </p:nvSpPr>
        <p:spPr>
          <a:xfrm>
            <a:off x="3643274" y="6215082"/>
            <a:ext cx="214282" cy="642918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7" name="66 Rectángulo"/>
          <p:cNvSpPr/>
          <p:nvPr/>
        </p:nvSpPr>
        <p:spPr>
          <a:xfrm>
            <a:off x="3857652" y="6215082"/>
            <a:ext cx="214282" cy="642918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8" name="67 Rectángulo"/>
          <p:cNvSpPr/>
          <p:nvPr/>
        </p:nvSpPr>
        <p:spPr>
          <a:xfrm>
            <a:off x="4071934" y="6215082"/>
            <a:ext cx="214282" cy="642918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9" name="68 Rectángulo"/>
          <p:cNvSpPr/>
          <p:nvPr/>
        </p:nvSpPr>
        <p:spPr>
          <a:xfrm>
            <a:off x="4286248" y="6215082"/>
            <a:ext cx="214282" cy="642918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0" name="69 Rectángulo"/>
          <p:cNvSpPr/>
          <p:nvPr/>
        </p:nvSpPr>
        <p:spPr>
          <a:xfrm>
            <a:off x="4500594" y="6215082"/>
            <a:ext cx="214282" cy="642918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1" name="70 Rectángulo"/>
          <p:cNvSpPr/>
          <p:nvPr/>
        </p:nvSpPr>
        <p:spPr>
          <a:xfrm>
            <a:off x="4714876" y="6215082"/>
            <a:ext cx="214282" cy="642918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2" name="71 Rectángulo"/>
          <p:cNvSpPr/>
          <p:nvPr/>
        </p:nvSpPr>
        <p:spPr>
          <a:xfrm>
            <a:off x="4929190" y="6215082"/>
            <a:ext cx="214282" cy="642918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3" name="72 Rectángulo"/>
          <p:cNvSpPr/>
          <p:nvPr/>
        </p:nvSpPr>
        <p:spPr>
          <a:xfrm>
            <a:off x="5143472" y="6215082"/>
            <a:ext cx="214282" cy="642918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4" name="73 Rectángulo"/>
          <p:cNvSpPr/>
          <p:nvPr/>
        </p:nvSpPr>
        <p:spPr>
          <a:xfrm>
            <a:off x="5357850" y="6215082"/>
            <a:ext cx="214282" cy="642918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5" name="74 Rectángulo"/>
          <p:cNvSpPr/>
          <p:nvPr/>
        </p:nvSpPr>
        <p:spPr>
          <a:xfrm>
            <a:off x="5572132" y="6215082"/>
            <a:ext cx="214282" cy="642918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6" name="75 Rectángulo"/>
          <p:cNvSpPr/>
          <p:nvPr/>
        </p:nvSpPr>
        <p:spPr>
          <a:xfrm>
            <a:off x="5786446" y="6215082"/>
            <a:ext cx="214282" cy="642918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7" name="76 Rectángulo"/>
          <p:cNvSpPr/>
          <p:nvPr/>
        </p:nvSpPr>
        <p:spPr>
          <a:xfrm>
            <a:off x="5929354" y="6215082"/>
            <a:ext cx="214282" cy="642918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8" name="77 Rectángulo"/>
          <p:cNvSpPr/>
          <p:nvPr/>
        </p:nvSpPr>
        <p:spPr>
          <a:xfrm>
            <a:off x="6143636" y="6215082"/>
            <a:ext cx="214282" cy="642918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9" name="78 Rectángulo"/>
          <p:cNvSpPr/>
          <p:nvPr/>
        </p:nvSpPr>
        <p:spPr>
          <a:xfrm>
            <a:off x="6357950" y="6215082"/>
            <a:ext cx="214282" cy="642918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0" name="79 Rectángulo"/>
          <p:cNvSpPr/>
          <p:nvPr/>
        </p:nvSpPr>
        <p:spPr>
          <a:xfrm>
            <a:off x="6572232" y="6215082"/>
            <a:ext cx="214282" cy="642918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1" name="80 Rectángulo"/>
          <p:cNvSpPr/>
          <p:nvPr/>
        </p:nvSpPr>
        <p:spPr>
          <a:xfrm>
            <a:off x="6786610" y="6215082"/>
            <a:ext cx="214282" cy="642918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2" name="81 Rectángulo"/>
          <p:cNvSpPr/>
          <p:nvPr/>
        </p:nvSpPr>
        <p:spPr>
          <a:xfrm>
            <a:off x="7000892" y="6215082"/>
            <a:ext cx="214282" cy="642918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3" name="82 Rectángulo"/>
          <p:cNvSpPr/>
          <p:nvPr/>
        </p:nvSpPr>
        <p:spPr>
          <a:xfrm>
            <a:off x="7215206" y="6215082"/>
            <a:ext cx="214282" cy="642918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4" name="83 Rectángulo"/>
          <p:cNvSpPr/>
          <p:nvPr/>
        </p:nvSpPr>
        <p:spPr>
          <a:xfrm>
            <a:off x="7429552" y="6215082"/>
            <a:ext cx="214282" cy="642918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5" name="84 Rectángulo"/>
          <p:cNvSpPr/>
          <p:nvPr/>
        </p:nvSpPr>
        <p:spPr>
          <a:xfrm>
            <a:off x="7643834" y="6215082"/>
            <a:ext cx="214282" cy="642918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6" name="85 Rectángulo"/>
          <p:cNvSpPr/>
          <p:nvPr/>
        </p:nvSpPr>
        <p:spPr>
          <a:xfrm>
            <a:off x="7858148" y="6215082"/>
            <a:ext cx="214282" cy="642918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7" name="86 Rectángulo"/>
          <p:cNvSpPr/>
          <p:nvPr/>
        </p:nvSpPr>
        <p:spPr>
          <a:xfrm>
            <a:off x="8072430" y="6215082"/>
            <a:ext cx="214282" cy="642918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8" name="87 Rectángulo"/>
          <p:cNvSpPr/>
          <p:nvPr/>
        </p:nvSpPr>
        <p:spPr>
          <a:xfrm>
            <a:off x="8286808" y="6215082"/>
            <a:ext cx="214282" cy="642918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9" name="88 Rectángulo"/>
          <p:cNvSpPr/>
          <p:nvPr/>
        </p:nvSpPr>
        <p:spPr>
          <a:xfrm>
            <a:off x="8501090" y="6215082"/>
            <a:ext cx="214282" cy="642918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0" name="89 Rectángulo"/>
          <p:cNvSpPr/>
          <p:nvPr/>
        </p:nvSpPr>
        <p:spPr>
          <a:xfrm>
            <a:off x="8715404" y="6215082"/>
            <a:ext cx="214282" cy="642918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1" name="90 Rectángulo"/>
          <p:cNvSpPr/>
          <p:nvPr/>
        </p:nvSpPr>
        <p:spPr>
          <a:xfrm>
            <a:off x="8929718" y="6215082"/>
            <a:ext cx="214282" cy="642918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050" name="Picture 2" descr="Quemando recuerdos enviado por admin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642918"/>
            <a:ext cx="9144000" cy="5572164"/>
          </a:xfrm>
          <a:prstGeom prst="rect">
            <a:avLst/>
          </a:prstGeom>
          <a:noFill/>
        </p:spPr>
      </p:pic>
      <p:pic>
        <p:nvPicPr>
          <p:cNvPr id="92" name="Picture 2" descr="Rendered Imag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500827" y="5924566"/>
            <a:ext cx="642942" cy="248604"/>
          </a:xfrm>
          <a:prstGeom prst="rect">
            <a:avLst/>
          </a:prstGeom>
          <a:noFill/>
        </p:spPr>
      </p:pic>
    </p:spTree>
  </p:cSld>
  <p:clrMapOvr>
    <a:masterClrMapping/>
  </p:clrMapOvr>
  <p:transition advTm="1400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4)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14356"/>
            <a:ext cx="9144000" cy="5429288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bg1">
                  <a:lumMod val="65000"/>
                  <a:lumOff val="3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214282" y="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bg1">
                  <a:lumMod val="65000"/>
                  <a:lumOff val="3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428596" y="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bg1">
                  <a:lumMod val="65000"/>
                  <a:lumOff val="3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642878" y="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bg1">
                  <a:lumMod val="65000"/>
                  <a:lumOff val="3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857256" y="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bg1">
                  <a:lumMod val="65000"/>
                  <a:lumOff val="3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1071538" y="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bg1">
                  <a:lumMod val="65000"/>
                  <a:lumOff val="3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1285852" y="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bg1">
                  <a:lumMod val="65000"/>
                  <a:lumOff val="3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1500198" y="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bg1">
                  <a:lumMod val="65000"/>
                  <a:lumOff val="3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1714480" y="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bg1">
                  <a:lumMod val="65000"/>
                  <a:lumOff val="3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1928794" y="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bg1">
                  <a:lumMod val="65000"/>
                  <a:lumOff val="3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2143076" y="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bg1">
                  <a:lumMod val="65000"/>
                  <a:lumOff val="3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2357454" y="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bg1">
                  <a:lumMod val="65000"/>
                  <a:lumOff val="3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2571736" y="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bg1">
                  <a:lumMod val="65000"/>
                  <a:lumOff val="3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2786050" y="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bg1">
                  <a:lumMod val="65000"/>
                  <a:lumOff val="3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3000396" y="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bg1">
                  <a:lumMod val="65000"/>
                  <a:lumOff val="3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3214678" y="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bg1">
                  <a:lumMod val="65000"/>
                  <a:lumOff val="3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3428992" y="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bg1">
                  <a:lumMod val="65000"/>
                  <a:lumOff val="3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3643274" y="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bg1">
                  <a:lumMod val="65000"/>
                  <a:lumOff val="3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3857652" y="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bg1">
                  <a:lumMod val="65000"/>
                  <a:lumOff val="3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4071934" y="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bg1">
                  <a:lumMod val="65000"/>
                  <a:lumOff val="3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4286248" y="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bg1">
                  <a:lumMod val="65000"/>
                  <a:lumOff val="3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4500594" y="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bg1">
                  <a:lumMod val="65000"/>
                  <a:lumOff val="3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4714876" y="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bg1">
                  <a:lumMod val="65000"/>
                  <a:lumOff val="3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4929190" y="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bg1">
                  <a:lumMod val="65000"/>
                  <a:lumOff val="3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5143472" y="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bg1">
                  <a:lumMod val="65000"/>
                  <a:lumOff val="3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5357850" y="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bg1">
                  <a:lumMod val="65000"/>
                  <a:lumOff val="3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5572132" y="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bg1">
                  <a:lumMod val="65000"/>
                  <a:lumOff val="3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5786446" y="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bg1">
                  <a:lumMod val="65000"/>
                  <a:lumOff val="3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5929354" y="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bg1">
                  <a:lumMod val="65000"/>
                  <a:lumOff val="3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>
            <a:off x="6143636" y="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bg1">
                  <a:lumMod val="65000"/>
                  <a:lumOff val="3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>
            <a:off x="6357950" y="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bg1">
                  <a:lumMod val="65000"/>
                  <a:lumOff val="3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>
            <a:off x="6572232" y="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bg1">
                  <a:lumMod val="65000"/>
                  <a:lumOff val="3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>
            <a:off x="6786610" y="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bg1">
                  <a:lumMod val="65000"/>
                  <a:lumOff val="3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>
            <a:off x="7000892" y="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bg1">
                  <a:lumMod val="65000"/>
                  <a:lumOff val="3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>
            <a:off x="7215206" y="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bg1">
                  <a:lumMod val="65000"/>
                  <a:lumOff val="3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>
            <a:off x="7429552" y="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bg1">
                  <a:lumMod val="65000"/>
                  <a:lumOff val="3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>
            <a:off x="7643834" y="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bg1">
                  <a:lumMod val="65000"/>
                  <a:lumOff val="3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>
            <a:off x="7858148" y="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bg1">
                  <a:lumMod val="65000"/>
                  <a:lumOff val="3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>
            <a:off x="8072430" y="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bg1">
                  <a:lumMod val="65000"/>
                  <a:lumOff val="3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>
            <a:off x="8286808" y="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bg1">
                  <a:lumMod val="65000"/>
                  <a:lumOff val="3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>
            <a:off x="8501090" y="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bg1">
                  <a:lumMod val="65000"/>
                  <a:lumOff val="3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>
            <a:off x="8715404" y="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bg1">
                  <a:lumMod val="65000"/>
                  <a:lumOff val="3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>
            <a:off x="8929718" y="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bg1">
                  <a:lumMod val="65000"/>
                  <a:lumOff val="3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Rectángulo"/>
          <p:cNvSpPr/>
          <p:nvPr/>
        </p:nvSpPr>
        <p:spPr>
          <a:xfrm>
            <a:off x="0" y="592933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bg1">
                  <a:lumMod val="65000"/>
                  <a:lumOff val="3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Rectángulo"/>
          <p:cNvSpPr/>
          <p:nvPr/>
        </p:nvSpPr>
        <p:spPr>
          <a:xfrm>
            <a:off x="214282" y="592933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bg1">
                  <a:lumMod val="65000"/>
                  <a:lumOff val="3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Rectángulo"/>
          <p:cNvSpPr/>
          <p:nvPr/>
        </p:nvSpPr>
        <p:spPr>
          <a:xfrm>
            <a:off x="428596" y="592933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bg1">
                  <a:lumMod val="65000"/>
                  <a:lumOff val="3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Rectángulo"/>
          <p:cNvSpPr/>
          <p:nvPr/>
        </p:nvSpPr>
        <p:spPr>
          <a:xfrm>
            <a:off x="642878" y="592933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bg1">
                  <a:lumMod val="65000"/>
                  <a:lumOff val="3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Rectángulo"/>
          <p:cNvSpPr/>
          <p:nvPr/>
        </p:nvSpPr>
        <p:spPr>
          <a:xfrm>
            <a:off x="857256" y="592933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bg1">
                  <a:lumMod val="65000"/>
                  <a:lumOff val="3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Rectángulo"/>
          <p:cNvSpPr/>
          <p:nvPr/>
        </p:nvSpPr>
        <p:spPr>
          <a:xfrm>
            <a:off x="1071538" y="592933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bg1">
                  <a:lumMod val="65000"/>
                  <a:lumOff val="3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Rectángulo"/>
          <p:cNvSpPr/>
          <p:nvPr/>
        </p:nvSpPr>
        <p:spPr>
          <a:xfrm>
            <a:off x="1285852" y="592933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bg1">
                  <a:lumMod val="65000"/>
                  <a:lumOff val="3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Rectángulo"/>
          <p:cNvSpPr/>
          <p:nvPr/>
        </p:nvSpPr>
        <p:spPr>
          <a:xfrm>
            <a:off x="1500198" y="592933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bg1">
                  <a:lumMod val="65000"/>
                  <a:lumOff val="3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6" name="55 Rectángulo"/>
          <p:cNvSpPr/>
          <p:nvPr/>
        </p:nvSpPr>
        <p:spPr>
          <a:xfrm>
            <a:off x="1714480" y="592933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bg1">
                  <a:lumMod val="65000"/>
                  <a:lumOff val="3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7" name="56 Rectángulo"/>
          <p:cNvSpPr/>
          <p:nvPr/>
        </p:nvSpPr>
        <p:spPr>
          <a:xfrm>
            <a:off x="1928794" y="592933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bg1">
                  <a:lumMod val="65000"/>
                  <a:lumOff val="3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8" name="57 Rectángulo"/>
          <p:cNvSpPr/>
          <p:nvPr/>
        </p:nvSpPr>
        <p:spPr>
          <a:xfrm>
            <a:off x="2143076" y="592933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bg1">
                  <a:lumMod val="65000"/>
                  <a:lumOff val="3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9" name="58 Rectángulo"/>
          <p:cNvSpPr/>
          <p:nvPr/>
        </p:nvSpPr>
        <p:spPr>
          <a:xfrm>
            <a:off x="2357454" y="592933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bg1">
                  <a:lumMod val="65000"/>
                  <a:lumOff val="3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0" name="59 Rectángulo"/>
          <p:cNvSpPr/>
          <p:nvPr/>
        </p:nvSpPr>
        <p:spPr>
          <a:xfrm>
            <a:off x="2571736" y="592933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bg1">
                  <a:lumMod val="65000"/>
                  <a:lumOff val="3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1" name="60 Rectángulo"/>
          <p:cNvSpPr/>
          <p:nvPr/>
        </p:nvSpPr>
        <p:spPr>
          <a:xfrm>
            <a:off x="2786050" y="592933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bg1">
                  <a:lumMod val="65000"/>
                  <a:lumOff val="3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2" name="61 Rectángulo"/>
          <p:cNvSpPr/>
          <p:nvPr/>
        </p:nvSpPr>
        <p:spPr>
          <a:xfrm>
            <a:off x="3000396" y="592933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bg1">
                  <a:lumMod val="65000"/>
                  <a:lumOff val="3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3" name="62 Rectángulo"/>
          <p:cNvSpPr/>
          <p:nvPr/>
        </p:nvSpPr>
        <p:spPr>
          <a:xfrm>
            <a:off x="3214678" y="592933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bg1">
                  <a:lumMod val="65000"/>
                  <a:lumOff val="3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4" name="63 Rectángulo"/>
          <p:cNvSpPr/>
          <p:nvPr/>
        </p:nvSpPr>
        <p:spPr>
          <a:xfrm>
            <a:off x="3428992" y="592933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bg1">
                  <a:lumMod val="65000"/>
                  <a:lumOff val="3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5" name="64 Rectángulo"/>
          <p:cNvSpPr/>
          <p:nvPr/>
        </p:nvSpPr>
        <p:spPr>
          <a:xfrm>
            <a:off x="3643274" y="592933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bg1">
                  <a:lumMod val="65000"/>
                  <a:lumOff val="3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6" name="65 Rectángulo"/>
          <p:cNvSpPr/>
          <p:nvPr/>
        </p:nvSpPr>
        <p:spPr>
          <a:xfrm>
            <a:off x="3857652" y="592933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bg1">
                  <a:lumMod val="65000"/>
                  <a:lumOff val="3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7" name="66 Rectángulo"/>
          <p:cNvSpPr/>
          <p:nvPr/>
        </p:nvSpPr>
        <p:spPr>
          <a:xfrm>
            <a:off x="4071934" y="592933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bg1">
                  <a:lumMod val="65000"/>
                  <a:lumOff val="3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8" name="67 Rectángulo"/>
          <p:cNvSpPr/>
          <p:nvPr/>
        </p:nvSpPr>
        <p:spPr>
          <a:xfrm>
            <a:off x="4286248" y="592933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bg1">
                  <a:lumMod val="65000"/>
                  <a:lumOff val="3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9" name="68 Rectángulo"/>
          <p:cNvSpPr/>
          <p:nvPr/>
        </p:nvSpPr>
        <p:spPr>
          <a:xfrm>
            <a:off x="4500594" y="592933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bg1">
                  <a:lumMod val="65000"/>
                  <a:lumOff val="3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0" name="69 Rectángulo"/>
          <p:cNvSpPr/>
          <p:nvPr/>
        </p:nvSpPr>
        <p:spPr>
          <a:xfrm>
            <a:off x="4714876" y="592933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bg1">
                  <a:lumMod val="65000"/>
                  <a:lumOff val="3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1" name="70 Rectángulo"/>
          <p:cNvSpPr/>
          <p:nvPr/>
        </p:nvSpPr>
        <p:spPr>
          <a:xfrm>
            <a:off x="4929190" y="592933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bg1">
                  <a:lumMod val="65000"/>
                  <a:lumOff val="3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2" name="71 Rectángulo"/>
          <p:cNvSpPr/>
          <p:nvPr/>
        </p:nvSpPr>
        <p:spPr>
          <a:xfrm>
            <a:off x="5143472" y="592933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bg1">
                  <a:lumMod val="65000"/>
                  <a:lumOff val="3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3" name="72 Rectángulo"/>
          <p:cNvSpPr/>
          <p:nvPr/>
        </p:nvSpPr>
        <p:spPr>
          <a:xfrm>
            <a:off x="5357850" y="592933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bg1">
                  <a:lumMod val="65000"/>
                  <a:lumOff val="3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4" name="73 Rectángulo"/>
          <p:cNvSpPr/>
          <p:nvPr/>
        </p:nvSpPr>
        <p:spPr>
          <a:xfrm>
            <a:off x="5572132" y="592933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bg1">
                  <a:lumMod val="65000"/>
                  <a:lumOff val="3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5" name="74 Rectángulo"/>
          <p:cNvSpPr/>
          <p:nvPr/>
        </p:nvSpPr>
        <p:spPr>
          <a:xfrm>
            <a:off x="5786446" y="592933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bg1">
                  <a:lumMod val="65000"/>
                  <a:lumOff val="3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6" name="75 Rectángulo"/>
          <p:cNvSpPr/>
          <p:nvPr/>
        </p:nvSpPr>
        <p:spPr>
          <a:xfrm>
            <a:off x="5929354" y="592933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bg1">
                  <a:lumMod val="65000"/>
                  <a:lumOff val="3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7" name="76 Rectángulo"/>
          <p:cNvSpPr/>
          <p:nvPr/>
        </p:nvSpPr>
        <p:spPr>
          <a:xfrm>
            <a:off x="6143636" y="592933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bg1">
                  <a:lumMod val="65000"/>
                  <a:lumOff val="3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8" name="77 Rectángulo"/>
          <p:cNvSpPr/>
          <p:nvPr/>
        </p:nvSpPr>
        <p:spPr>
          <a:xfrm>
            <a:off x="6357950" y="592933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bg1">
                  <a:lumMod val="65000"/>
                  <a:lumOff val="3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9" name="78 Rectángulo"/>
          <p:cNvSpPr/>
          <p:nvPr/>
        </p:nvSpPr>
        <p:spPr>
          <a:xfrm>
            <a:off x="6572232" y="592933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bg1">
                  <a:lumMod val="65000"/>
                  <a:lumOff val="3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0" name="79 Rectángulo"/>
          <p:cNvSpPr/>
          <p:nvPr/>
        </p:nvSpPr>
        <p:spPr>
          <a:xfrm>
            <a:off x="6786610" y="592933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bg1">
                  <a:lumMod val="65000"/>
                  <a:lumOff val="3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1" name="80 Rectángulo"/>
          <p:cNvSpPr/>
          <p:nvPr/>
        </p:nvSpPr>
        <p:spPr>
          <a:xfrm>
            <a:off x="7000892" y="592933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bg1">
                  <a:lumMod val="65000"/>
                  <a:lumOff val="3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2" name="81 Rectángulo"/>
          <p:cNvSpPr/>
          <p:nvPr/>
        </p:nvSpPr>
        <p:spPr>
          <a:xfrm>
            <a:off x="7215206" y="592933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bg1">
                  <a:lumMod val="65000"/>
                  <a:lumOff val="3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3" name="82 Rectángulo"/>
          <p:cNvSpPr/>
          <p:nvPr/>
        </p:nvSpPr>
        <p:spPr>
          <a:xfrm>
            <a:off x="7429552" y="592933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bg1">
                  <a:lumMod val="65000"/>
                  <a:lumOff val="3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4" name="83 Rectángulo"/>
          <p:cNvSpPr/>
          <p:nvPr/>
        </p:nvSpPr>
        <p:spPr>
          <a:xfrm>
            <a:off x="7643834" y="592933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bg1">
                  <a:lumMod val="65000"/>
                  <a:lumOff val="3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5" name="84 Rectángulo"/>
          <p:cNvSpPr/>
          <p:nvPr/>
        </p:nvSpPr>
        <p:spPr>
          <a:xfrm>
            <a:off x="7858148" y="592933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bg1">
                  <a:lumMod val="65000"/>
                  <a:lumOff val="3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6" name="85 Rectángulo"/>
          <p:cNvSpPr/>
          <p:nvPr/>
        </p:nvSpPr>
        <p:spPr>
          <a:xfrm>
            <a:off x="8072430" y="592933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bg1">
                  <a:lumMod val="65000"/>
                  <a:lumOff val="3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7" name="86 Rectángulo"/>
          <p:cNvSpPr/>
          <p:nvPr/>
        </p:nvSpPr>
        <p:spPr>
          <a:xfrm>
            <a:off x="8286808" y="592933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bg1">
                  <a:lumMod val="65000"/>
                  <a:lumOff val="3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8" name="87 Rectángulo"/>
          <p:cNvSpPr/>
          <p:nvPr/>
        </p:nvSpPr>
        <p:spPr>
          <a:xfrm>
            <a:off x="8501090" y="592933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bg1">
                  <a:lumMod val="65000"/>
                  <a:lumOff val="3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9" name="88 Rectángulo"/>
          <p:cNvSpPr/>
          <p:nvPr/>
        </p:nvSpPr>
        <p:spPr>
          <a:xfrm>
            <a:off x="8715404" y="592933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bg1">
                  <a:lumMod val="65000"/>
                  <a:lumOff val="3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0" name="89 Rectángulo"/>
          <p:cNvSpPr/>
          <p:nvPr/>
        </p:nvSpPr>
        <p:spPr>
          <a:xfrm>
            <a:off x="8929718" y="5929330"/>
            <a:ext cx="214282" cy="92867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bg1">
                  <a:lumMod val="65000"/>
                  <a:lumOff val="3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050" name="Picture 2" descr="Rendered Imag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20699667">
            <a:off x="703558" y="4383747"/>
            <a:ext cx="2026259" cy="1287173"/>
          </a:xfrm>
          <a:prstGeom prst="rect">
            <a:avLst/>
          </a:prstGeom>
          <a:noFill/>
        </p:spPr>
      </p:pic>
      <p:pic>
        <p:nvPicPr>
          <p:cNvPr id="92" name="Picture 2" descr="Rendered Image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358214" y="5429263"/>
            <a:ext cx="613920" cy="214315"/>
          </a:xfrm>
          <a:prstGeom prst="rect">
            <a:avLst/>
          </a:prstGeom>
          <a:noFill/>
        </p:spPr>
      </p:pic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Presentación1ok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Presentación1ok</Template>
  <TotalTime>0</TotalTime>
  <Words>55</Words>
  <Application>Microsoft Office PowerPoint</Application>
  <PresentationFormat>Presentación en pantalla (4:3)</PresentationFormat>
  <Paragraphs>18</Paragraphs>
  <Slides>16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16</vt:i4>
      </vt:variant>
    </vt:vector>
  </HeadingPairs>
  <TitlesOfParts>
    <vt:vector size="18" baseType="lpstr">
      <vt:lpstr>Presentación1ok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2014-09-22T15:33:50Z</dcterms:created>
  <dcterms:modified xsi:type="dcterms:W3CDTF">2014-09-22T15:57:40Z</dcterms:modified>
</cp:coreProperties>
</file>