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1" r:id="rId3"/>
    <p:sldId id="299" r:id="rId4"/>
    <p:sldId id="307" r:id="rId5"/>
    <p:sldId id="257" r:id="rId6"/>
    <p:sldId id="267" r:id="rId7"/>
    <p:sldId id="270" r:id="rId8"/>
    <p:sldId id="308" r:id="rId9"/>
    <p:sldId id="296" r:id="rId10"/>
    <p:sldId id="259" r:id="rId11"/>
    <p:sldId id="266" r:id="rId12"/>
    <p:sldId id="309" r:id="rId13"/>
    <p:sldId id="260" r:id="rId14"/>
    <p:sldId id="290" r:id="rId15"/>
    <p:sldId id="258" r:id="rId16"/>
    <p:sldId id="264" r:id="rId17"/>
    <p:sldId id="262" r:id="rId18"/>
    <p:sldId id="265" r:id="rId19"/>
    <p:sldId id="268" r:id="rId20"/>
    <p:sldId id="269" r:id="rId21"/>
    <p:sldId id="263" r:id="rId22"/>
    <p:sldId id="277" r:id="rId23"/>
    <p:sldId id="274" r:id="rId24"/>
    <p:sldId id="297" r:id="rId25"/>
    <p:sldId id="271" r:id="rId26"/>
    <p:sldId id="273" r:id="rId27"/>
    <p:sldId id="275" r:id="rId28"/>
    <p:sldId id="294" r:id="rId29"/>
    <p:sldId id="272" r:id="rId30"/>
    <p:sldId id="288" r:id="rId31"/>
    <p:sldId id="280" r:id="rId32"/>
    <p:sldId id="276" r:id="rId33"/>
    <p:sldId id="282" r:id="rId34"/>
    <p:sldId id="281" r:id="rId35"/>
    <p:sldId id="278" r:id="rId36"/>
    <p:sldId id="261" r:id="rId37"/>
    <p:sldId id="286" r:id="rId38"/>
    <p:sldId id="279" r:id="rId39"/>
    <p:sldId id="283" r:id="rId40"/>
    <p:sldId id="287" r:id="rId41"/>
    <p:sldId id="289" r:id="rId42"/>
    <p:sldId id="300" r:id="rId43"/>
    <p:sldId id="301" r:id="rId44"/>
    <p:sldId id="303" r:id="rId45"/>
    <p:sldId id="305" r:id="rId46"/>
    <p:sldId id="302" r:id="rId47"/>
    <p:sldId id="284" r:id="rId48"/>
    <p:sldId id="304" r:id="rId49"/>
    <p:sldId id="306" r:id="rId50"/>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1zR16WNVytztins522tQA" hashData="PMtm90JKhSFyR5MR++oVqbFbq6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1D08"/>
    <a:srgbClr val="4F2E0D"/>
    <a:srgbClr val="251709"/>
    <a:srgbClr val="9966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5684" autoAdjust="0"/>
    <p:restoredTop sz="94828" autoAdjust="0"/>
  </p:normalViewPr>
  <p:slideViewPr>
    <p:cSldViewPr>
      <p:cViewPr>
        <p:scale>
          <a:sx n="400" d="100"/>
          <a:sy n="400" d="100"/>
        </p:scale>
        <p:origin x="5826" y="40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C6DFB792-7D44-43AB-A9D7-161610061B6E}" type="datetimeFigureOut">
              <a:rPr lang="es-PE" smtClean="0"/>
              <a:pPr/>
              <a:t>30/01/2017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5445E1B-8691-4A43-A150-34B453597238}"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6DFB792-7D44-43AB-A9D7-161610061B6E}" type="datetimeFigureOut">
              <a:rPr lang="es-PE" smtClean="0"/>
              <a:pPr/>
              <a:t>30/01/2017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5445E1B-8691-4A43-A150-34B453597238}"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6DFB792-7D44-43AB-A9D7-161610061B6E}" type="datetimeFigureOut">
              <a:rPr lang="es-PE" smtClean="0"/>
              <a:pPr/>
              <a:t>30/01/2017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5445E1B-8691-4A43-A150-34B453597238}"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C6DFB792-7D44-43AB-A9D7-161610061B6E}" type="datetimeFigureOut">
              <a:rPr lang="es-PE" smtClean="0"/>
              <a:pPr/>
              <a:t>30/01/2017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5445E1B-8691-4A43-A150-34B453597238}"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C6DFB792-7D44-43AB-A9D7-161610061B6E}" type="datetimeFigureOut">
              <a:rPr lang="es-PE" smtClean="0"/>
              <a:pPr/>
              <a:t>30/01/2017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25445E1B-8691-4A43-A150-34B453597238}"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C6DFB792-7D44-43AB-A9D7-161610061B6E}" type="datetimeFigureOut">
              <a:rPr lang="es-PE" smtClean="0"/>
              <a:pPr/>
              <a:t>30/01/2017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25445E1B-8691-4A43-A150-34B453597238}"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6DFB792-7D44-43AB-A9D7-161610061B6E}" type="datetimeFigureOut">
              <a:rPr lang="es-PE" smtClean="0"/>
              <a:pPr/>
              <a:t>30/01/2017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25445E1B-8691-4A43-A150-34B453597238}"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6DFB792-7D44-43AB-A9D7-161610061B6E}" type="datetimeFigureOut">
              <a:rPr lang="es-PE" smtClean="0"/>
              <a:pPr/>
              <a:t>30/01/2017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5445E1B-8691-4A43-A150-34B453597238}"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6DFB792-7D44-43AB-A9D7-161610061B6E}" type="datetimeFigureOut">
              <a:rPr lang="es-PE" smtClean="0"/>
              <a:pPr/>
              <a:t>30/01/2017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5445E1B-8691-4A43-A150-34B453597238}"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6DFB792-7D44-43AB-A9D7-161610061B6E}" type="datetimeFigureOut">
              <a:rPr lang="es-PE" smtClean="0"/>
              <a:pPr/>
              <a:t>30/01/2017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5445E1B-8691-4A43-A150-34B453597238}"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6DFB792-7D44-43AB-A9D7-161610061B6E}" type="datetimeFigureOut">
              <a:rPr lang="es-PE" smtClean="0"/>
              <a:pPr/>
              <a:t>30/01/2017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5445E1B-8691-4A43-A150-34B453597238}"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251709"/>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6DFB792-7D44-43AB-A9D7-161610061B6E}" type="datetimeFigureOut">
              <a:rPr lang="es-PE" smtClean="0"/>
              <a:pPr/>
              <a:t>30/01/2017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5445E1B-8691-4A43-A150-34B453597238}"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251709"/>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19.gif"/></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19.gif"/></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19.gif"/></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37.png"/></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6.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71.png"/></Relationships>
</file>

<file path=ppt/slides/_rels/slide48.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7.png"/><Relationship Id="rId18" Type="http://schemas.openxmlformats.org/officeDocument/2006/relationships/image" Target="../media/image8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3.png"/><Relationship Id="rId11" Type="http://schemas.openxmlformats.org/officeDocument/2006/relationships/image" Target="../media/image76.png"/><Relationship Id="rId5" Type="http://schemas.openxmlformats.org/officeDocument/2006/relationships/hyperlink" Target="http://www.mispps.com/" TargetMode="External"/><Relationship Id="rId15" Type="http://schemas.openxmlformats.org/officeDocument/2006/relationships/image" Target="../media/image78.png"/><Relationship Id="rId10" Type="http://schemas.openxmlformats.org/officeDocument/2006/relationships/hyperlink" Target="https://www.facebook.com/mispps" TargetMode="External"/><Relationship Id="rId4" Type="http://schemas.openxmlformats.org/officeDocument/2006/relationships/image" Target="../media/image72.png"/><Relationship Id="rId9" Type="http://schemas.openxmlformats.org/officeDocument/2006/relationships/image" Target="../media/image7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e-background-drops-sprays-1366x768.jpg"/>
          <p:cNvPicPr>
            <a:picLocks noGrp="1" noChangeAspect="1"/>
          </p:cNvPicPr>
          <p:nvPr isPhoto="1"/>
        </p:nvPicPr>
        <p:blipFill>
          <a:blip r:embed="rId3">
            <a:lum bright="-10000"/>
          </a:blip>
          <a:stretch>
            <a:fillRect/>
          </a:stretch>
        </p:blipFill>
        <p:spPr>
          <a:xfrm>
            <a:off x="0" y="0"/>
            <a:ext cx="9144000" cy="5143500"/>
          </a:xfrm>
          <a:prstGeom prst="rect">
            <a:avLst/>
          </a:prstGeom>
          <a:noFill/>
          <a:ln>
            <a:noFill/>
          </a:ln>
        </p:spPr>
      </p:pic>
      <p:pic>
        <p:nvPicPr>
          <p:cNvPr id="4" name="3 Imagen" descr="Imagen1.png"/>
          <p:cNvPicPr>
            <a:picLocks noGrp="1" noChangeAspect="1"/>
          </p:cNvPicPr>
          <p:nvPr isPhoto="1"/>
        </p:nvPicPr>
        <p:blipFill>
          <a:blip r:embed="rId4">
            <a:lum/>
          </a:blip>
          <a:stretch>
            <a:fillRect/>
          </a:stretch>
        </p:blipFill>
        <p:spPr>
          <a:xfrm>
            <a:off x="3071802" y="571486"/>
            <a:ext cx="2571768" cy="3349856"/>
          </a:xfrm>
          <a:prstGeom prst="rect">
            <a:avLst/>
          </a:prstGeom>
          <a:noFill/>
          <a:ln>
            <a:noFill/>
          </a:ln>
        </p:spPr>
      </p:pic>
      <p:pic>
        <p:nvPicPr>
          <p:cNvPr id="17410" name="Picture 2" descr="Resultado de imagen de fresa con chocolate png"/>
          <p:cNvPicPr>
            <a:picLocks noChangeAspect="1" noChangeArrowheads="1"/>
          </p:cNvPicPr>
          <p:nvPr/>
        </p:nvPicPr>
        <p:blipFill>
          <a:blip r:embed="rId5" cstate="print"/>
          <a:srcRect t="20642" r="13026"/>
          <a:stretch>
            <a:fillRect/>
          </a:stretch>
        </p:blipFill>
        <p:spPr bwMode="auto">
          <a:xfrm rot="19666147">
            <a:off x="3065709" y="1536992"/>
            <a:ext cx="667381" cy="404006"/>
          </a:xfrm>
          <a:prstGeom prst="rect">
            <a:avLst/>
          </a:prstGeom>
          <a:noFill/>
        </p:spPr>
      </p:pic>
      <p:pic>
        <p:nvPicPr>
          <p:cNvPr id="46110" name="Picture 30" descr="http://3.bp.blogspot.com/-Fx4x0e5ylSI/U66ZRrB3S7I/AAAAAAACvXk/LreUEDSu-jY/s1600/M.png"/>
          <p:cNvPicPr>
            <a:picLocks noChangeAspect="1" noChangeArrowheads="1"/>
          </p:cNvPicPr>
          <p:nvPr/>
        </p:nvPicPr>
        <p:blipFill>
          <a:blip r:embed="rId6" cstate="print">
            <a:lum bright="-10000" contrast="10000"/>
          </a:blip>
          <a:srcRect/>
          <a:stretch>
            <a:fillRect/>
          </a:stretch>
        </p:blipFill>
        <p:spPr bwMode="auto">
          <a:xfrm>
            <a:off x="6858017" y="1577371"/>
            <a:ext cx="714380" cy="675272"/>
          </a:xfrm>
          <a:prstGeom prst="rect">
            <a:avLst/>
          </a:prstGeom>
          <a:noFill/>
        </p:spPr>
      </p:pic>
      <p:pic>
        <p:nvPicPr>
          <p:cNvPr id="46112" name="Picture 32" descr="http://3.bp.blogspot.com/-gh6m5CkcOnw/U66ZM_JSYqI/AAAAAAACvVc/uoQnaD4_uac/s1600/A.png"/>
          <p:cNvPicPr>
            <a:picLocks noChangeAspect="1" noChangeArrowheads="1"/>
          </p:cNvPicPr>
          <p:nvPr/>
        </p:nvPicPr>
        <p:blipFill>
          <a:blip r:embed="rId7" cstate="print">
            <a:lum bright="-10000" contrast="10000"/>
          </a:blip>
          <a:srcRect/>
          <a:stretch>
            <a:fillRect/>
          </a:stretch>
        </p:blipFill>
        <p:spPr bwMode="auto">
          <a:xfrm>
            <a:off x="4357686" y="3929072"/>
            <a:ext cx="583233" cy="822665"/>
          </a:xfrm>
          <a:prstGeom prst="rect">
            <a:avLst/>
          </a:prstGeom>
          <a:noFill/>
        </p:spPr>
      </p:pic>
      <p:pic>
        <p:nvPicPr>
          <p:cNvPr id="46114" name="Picture 34" descr="http://3.bp.blogspot.com/-gJzStXlXeSo/U66ZNTZXmMI/AAAAAAACvVk/VuSNbk3NSQE/s1600/C.png"/>
          <p:cNvPicPr>
            <a:picLocks noChangeAspect="1" noChangeArrowheads="1"/>
          </p:cNvPicPr>
          <p:nvPr/>
        </p:nvPicPr>
        <p:blipFill>
          <a:blip r:embed="rId8" cstate="print">
            <a:lum bright="-10000" contrast="10000"/>
          </a:blip>
          <a:srcRect/>
          <a:stretch>
            <a:fillRect/>
          </a:stretch>
        </p:blipFill>
        <p:spPr bwMode="auto">
          <a:xfrm>
            <a:off x="1428728" y="857238"/>
            <a:ext cx="521647" cy="728650"/>
          </a:xfrm>
          <a:prstGeom prst="rect">
            <a:avLst/>
          </a:prstGeom>
          <a:noFill/>
        </p:spPr>
      </p:pic>
      <p:pic>
        <p:nvPicPr>
          <p:cNvPr id="27" name="Picture 34" descr="http://3.bp.blogspot.com/-gJzStXlXeSo/U66ZNTZXmMI/AAAAAAACvVk/VuSNbk3NSQE/s1600/C.png"/>
          <p:cNvPicPr>
            <a:picLocks noChangeAspect="1" noChangeArrowheads="1"/>
          </p:cNvPicPr>
          <p:nvPr/>
        </p:nvPicPr>
        <p:blipFill>
          <a:blip r:embed="rId8" cstate="print">
            <a:lum bright="-10000" contrast="10000"/>
          </a:blip>
          <a:srcRect/>
          <a:stretch>
            <a:fillRect/>
          </a:stretch>
        </p:blipFill>
        <p:spPr bwMode="auto">
          <a:xfrm>
            <a:off x="1928794" y="3500444"/>
            <a:ext cx="521647" cy="728650"/>
          </a:xfrm>
          <a:prstGeom prst="rect">
            <a:avLst/>
          </a:prstGeom>
          <a:noFill/>
        </p:spPr>
      </p:pic>
      <p:pic>
        <p:nvPicPr>
          <p:cNvPr id="46116" name="Picture 36" descr="http://1.bp.blogspot.com/-2QegtMfDudg/U66ZPfOw7cI/AAAAAAACvWE/WxY7zBoWPiY/s1600/H.png"/>
          <p:cNvPicPr>
            <a:picLocks noChangeAspect="1" noChangeArrowheads="1"/>
          </p:cNvPicPr>
          <p:nvPr/>
        </p:nvPicPr>
        <p:blipFill>
          <a:blip r:embed="rId9" cstate="print">
            <a:lum bright="-10000" contrast="10000"/>
          </a:blip>
          <a:srcRect/>
          <a:stretch>
            <a:fillRect/>
          </a:stretch>
        </p:blipFill>
        <p:spPr bwMode="auto">
          <a:xfrm>
            <a:off x="1214414" y="1714494"/>
            <a:ext cx="622138" cy="816171"/>
          </a:xfrm>
          <a:prstGeom prst="rect">
            <a:avLst/>
          </a:prstGeom>
          <a:noFill/>
        </p:spPr>
      </p:pic>
      <p:pic>
        <p:nvPicPr>
          <p:cNvPr id="46120" name="Picture 40" descr="http://1.bp.blogspot.com/-72bTVGWw_Gg/U66ZRXrCZaI/AAAAAAACvWs/nI6GBdZMxTE/s1600/L.png"/>
          <p:cNvPicPr>
            <a:picLocks noChangeAspect="1" noChangeArrowheads="1"/>
          </p:cNvPicPr>
          <p:nvPr/>
        </p:nvPicPr>
        <p:blipFill>
          <a:blip r:embed="rId10" cstate="print">
            <a:lum bright="-10000" contrast="10000"/>
          </a:blip>
          <a:srcRect/>
          <a:stretch>
            <a:fillRect/>
          </a:stretch>
        </p:blipFill>
        <p:spPr bwMode="auto">
          <a:xfrm>
            <a:off x="3500430" y="3857634"/>
            <a:ext cx="571504" cy="850687"/>
          </a:xfrm>
          <a:prstGeom prst="rect">
            <a:avLst/>
          </a:prstGeom>
          <a:noFill/>
        </p:spPr>
      </p:pic>
      <p:pic>
        <p:nvPicPr>
          <p:cNvPr id="46122" name="Picture 42" descr="http://3.bp.blogspot.com/-zAaqdY1AWQs/U66ZVHLT6bI/AAAAAAACvX8/9fDdv91CmM0/s1600/T.png"/>
          <p:cNvPicPr>
            <a:picLocks noChangeAspect="1" noChangeArrowheads="1"/>
          </p:cNvPicPr>
          <p:nvPr/>
        </p:nvPicPr>
        <p:blipFill>
          <a:blip r:embed="rId11" cstate="print">
            <a:lum bright="-10000" contrast="10000"/>
          </a:blip>
          <a:srcRect/>
          <a:stretch>
            <a:fillRect/>
          </a:stretch>
        </p:blipFill>
        <p:spPr bwMode="auto">
          <a:xfrm>
            <a:off x="5143504" y="3786196"/>
            <a:ext cx="642942" cy="896735"/>
          </a:xfrm>
          <a:prstGeom prst="rect">
            <a:avLst/>
          </a:prstGeom>
          <a:noFill/>
        </p:spPr>
      </p:pic>
      <p:pic>
        <p:nvPicPr>
          <p:cNvPr id="46124" name="Picture 44" descr="http://4.bp.blogspot.com/-RYF8oybHWW4/U66ZSdfwc8I/AAAAAAACvW8/9iNqrQNfAns/s1600/O.png"/>
          <p:cNvPicPr>
            <a:picLocks noChangeAspect="1" noChangeArrowheads="1"/>
          </p:cNvPicPr>
          <p:nvPr/>
        </p:nvPicPr>
        <p:blipFill>
          <a:blip r:embed="rId12" cstate="print">
            <a:lum bright="-10000" contrast="10000"/>
          </a:blip>
          <a:srcRect/>
          <a:stretch>
            <a:fillRect/>
          </a:stretch>
        </p:blipFill>
        <p:spPr bwMode="auto">
          <a:xfrm>
            <a:off x="1428728" y="2714626"/>
            <a:ext cx="598474" cy="857274"/>
          </a:xfrm>
          <a:prstGeom prst="rect">
            <a:avLst/>
          </a:prstGeom>
          <a:noFill/>
        </p:spPr>
      </p:pic>
      <p:pic>
        <p:nvPicPr>
          <p:cNvPr id="35" name="Picture 44" descr="http://4.bp.blogspot.com/-RYF8oybHWW4/U66ZSdfwc8I/AAAAAAACvW8/9iNqrQNfAns/s1600/O.png"/>
          <p:cNvPicPr>
            <a:picLocks noChangeAspect="1" noChangeArrowheads="1"/>
          </p:cNvPicPr>
          <p:nvPr/>
        </p:nvPicPr>
        <p:blipFill>
          <a:blip r:embed="rId12" cstate="print">
            <a:lum bright="-10000" contrast="10000"/>
          </a:blip>
          <a:srcRect/>
          <a:stretch>
            <a:fillRect/>
          </a:stretch>
        </p:blipFill>
        <p:spPr bwMode="auto">
          <a:xfrm>
            <a:off x="2643174" y="3714758"/>
            <a:ext cx="598474" cy="857274"/>
          </a:xfrm>
          <a:prstGeom prst="rect">
            <a:avLst/>
          </a:prstGeom>
          <a:noFill/>
        </p:spPr>
      </p:pic>
      <p:pic>
        <p:nvPicPr>
          <p:cNvPr id="36" name="Picture 44" descr="http://4.bp.blogspot.com/-RYF8oybHWW4/U66ZSdfwc8I/AAAAAAACvW8/9iNqrQNfAns/s1600/O.png"/>
          <p:cNvPicPr>
            <a:picLocks noChangeAspect="1" noChangeArrowheads="1"/>
          </p:cNvPicPr>
          <p:nvPr/>
        </p:nvPicPr>
        <p:blipFill>
          <a:blip r:embed="rId12" cstate="print">
            <a:lum bright="-10000" contrast="10000"/>
          </a:blip>
          <a:srcRect/>
          <a:stretch>
            <a:fillRect/>
          </a:stretch>
        </p:blipFill>
        <p:spPr bwMode="auto">
          <a:xfrm>
            <a:off x="6858016" y="714362"/>
            <a:ext cx="598474" cy="857274"/>
          </a:xfrm>
          <a:prstGeom prst="rect">
            <a:avLst/>
          </a:prstGeom>
          <a:noFill/>
        </p:spPr>
      </p:pic>
      <p:pic>
        <p:nvPicPr>
          <p:cNvPr id="46126" name="Picture 46" descr="http://3.bp.blogspot.com/-nLcZ8mJVXT4/U66ZPmouRXI/AAAAAAACvWI/zGdrAwX5i2I/s1600/I.png"/>
          <p:cNvPicPr>
            <a:picLocks noChangeAspect="1" noChangeArrowheads="1"/>
          </p:cNvPicPr>
          <p:nvPr/>
        </p:nvPicPr>
        <p:blipFill>
          <a:blip r:embed="rId13" cstate="print">
            <a:lum bright="-10000" contrast="10000"/>
          </a:blip>
          <a:srcRect/>
          <a:stretch>
            <a:fillRect/>
          </a:stretch>
        </p:blipFill>
        <p:spPr bwMode="auto">
          <a:xfrm>
            <a:off x="7072330" y="2357436"/>
            <a:ext cx="357190" cy="865120"/>
          </a:xfrm>
          <a:prstGeom prst="rect">
            <a:avLst/>
          </a:prstGeom>
          <a:noFill/>
        </p:spPr>
      </p:pic>
      <p:pic>
        <p:nvPicPr>
          <p:cNvPr id="38" name="Picture 46" descr="http://3.bp.blogspot.com/-nLcZ8mJVXT4/U66ZPmouRXI/AAAAAAACvWI/zGdrAwX5i2I/s1600/I.png"/>
          <p:cNvPicPr>
            <a:picLocks noChangeAspect="1" noChangeArrowheads="1"/>
          </p:cNvPicPr>
          <p:nvPr/>
        </p:nvPicPr>
        <p:blipFill>
          <a:blip r:embed="rId13" cstate="print">
            <a:lum bright="-10000" contrast="10000"/>
          </a:blip>
          <a:srcRect/>
          <a:stretch>
            <a:fillRect/>
          </a:stretch>
        </p:blipFill>
        <p:spPr bwMode="auto">
          <a:xfrm>
            <a:off x="5929322" y="3571882"/>
            <a:ext cx="357190" cy="865120"/>
          </a:xfrm>
          <a:prstGeom prst="rect">
            <a:avLst/>
          </a:prstGeom>
          <a:noFill/>
        </p:spPr>
      </p:pic>
      <p:pic>
        <p:nvPicPr>
          <p:cNvPr id="46128" name="Picture 48" descr="http://3.bp.blogspot.com/-aO780vnxys4/U66ZUUi1KYI/AAAAAAACvXc/HzNutuziY8I/s1600/S.png"/>
          <p:cNvPicPr>
            <a:picLocks noChangeAspect="1" noChangeArrowheads="1"/>
          </p:cNvPicPr>
          <p:nvPr/>
        </p:nvPicPr>
        <p:blipFill>
          <a:blip r:embed="rId14" cstate="print">
            <a:lum bright="-10000" contrast="10000"/>
          </a:blip>
          <a:srcRect/>
          <a:stretch>
            <a:fillRect/>
          </a:stretch>
        </p:blipFill>
        <p:spPr bwMode="auto">
          <a:xfrm>
            <a:off x="6643702" y="3286130"/>
            <a:ext cx="474720" cy="662109"/>
          </a:xfrm>
          <a:prstGeom prst="rect">
            <a:avLst/>
          </a:prstGeom>
          <a:noFill/>
        </p:spPr>
      </p:pic>
      <p:pic>
        <p:nvPicPr>
          <p:cNvPr id="46130" name="Picture 50" descr="Rendered Image"/>
          <p:cNvPicPr>
            <a:picLocks noChangeAspect="1" noChangeArrowheads="1"/>
          </p:cNvPicPr>
          <p:nvPr/>
        </p:nvPicPr>
        <p:blipFill>
          <a:blip r:embed="rId15"/>
          <a:srcRect/>
          <a:stretch>
            <a:fillRect/>
          </a:stretch>
        </p:blipFill>
        <p:spPr bwMode="auto">
          <a:xfrm>
            <a:off x="6643702" y="4143386"/>
            <a:ext cx="1571636" cy="229197"/>
          </a:xfrm>
          <a:prstGeom prst="rect">
            <a:avLst/>
          </a:prstGeom>
          <a:noFill/>
        </p:spPr>
      </p:pic>
      <p:pic>
        <p:nvPicPr>
          <p:cNvPr id="46136" name="Picture 56" descr="Resultado de imagen de chocolat png centerblog"/>
          <p:cNvPicPr>
            <a:picLocks noChangeAspect="1" noChangeArrowheads="1"/>
          </p:cNvPicPr>
          <p:nvPr/>
        </p:nvPicPr>
        <p:blipFill>
          <a:blip r:embed="rId16" cstate="print"/>
          <a:srcRect/>
          <a:stretch>
            <a:fillRect/>
          </a:stretch>
        </p:blipFill>
        <p:spPr bwMode="auto">
          <a:xfrm>
            <a:off x="5357818" y="1500180"/>
            <a:ext cx="301473" cy="571504"/>
          </a:xfrm>
          <a:prstGeom prst="rect">
            <a:avLst/>
          </a:prstGeom>
          <a:noFill/>
        </p:spPr>
      </p:pic>
    </p:spTree>
  </p:cSld>
  <p:clrMapOvr>
    <a:masterClrMapping/>
  </p:clrMapOvr>
  <p:transition advTm="32000">
    <p:sndAc>
      <p:stSnd loop="1">
        <p:snd r:embed="rId2" name="Jesse_Joy_-_Chocolat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2" presetClass="entr" presetSubtype="4"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lide(fromBottom)">
                                      <p:cBhvr>
                                        <p:cTn id="12" dur="5000"/>
                                        <p:tgtEl>
                                          <p:spTgt spid="4"/>
                                        </p:tgtEl>
                                      </p:cBhvr>
                                    </p:animEffect>
                                  </p:childTnLst>
                                </p:cTn>
                              </p:par>
                            </p:childTnLst>
                          </p:cTn>
                        </p:par>
                        <p:par>
                          <p:cTn id="13" fill="hold">
                            <p:stCondLst>
                              <p:cond delay="10000"/>
                            </p:stCondLst>
                            <p:childTnLst>
                              <p:par>
                                <p:cTn id="14" presetID="10" presetClass="entr" presetSubtype="0" fill="hold" nodeType="afterEffect">
                                  <p:stCondLst>
                                    <p:cond delay="0"/>
                                  </p:stCondLst>
                                  <p:childTnLst>
                                    <p:set>
                                      <p:cBhvr>
                                        <p:cTn id="15" dur="1" fill="hold">
                                          <p:stCondLst>
                                            <p:cond delay="0"/>
                                          </p:stCondLst>
                                        </p:cTn>
                                        <p:tgtEl>
                                          <p:spTgt spid="17410"/>
                                        </p:tgtEl>
                                        <p:attrNameLst>
                                          <p:attrName>style.visibility</p:attrName>
                                        </p:attrNameLst>
                                      </p:cBhvr>
                                      <p:to>
                                        <p:strVal val="visible"/>
                                      </p:to>
                                    </p:set>
                                    <p:animEffect transition="in" filter="fade">
                                      <p:cBhvr>
                                        <p:cTn id="16" dur="2000"/>
                                        <p:tgtEl>
                                          <p:spTgt spid="17410"/>
                                        </p:tgtEl>
                                      </p:cBhvr>
                                    </p:animEffect>
                                  </p:childTnLst>
                                </p:cTn>
                              </p:par>
                            </p:childTnLst>
                          </p:cTn>
                        </p:par>
                        <p:par>
                          <p:cTn id="17" fill="hold">
                            <p:stCondLst>
                              <p:cond delay="12000"/>
                            </p:stCondLst>
                            <p:childTnLst>
                              <p:par>
                                <p:cTn id="18" presetID="10" presetClass="entr" presetSubtype="0" fill="hold" nodeType="afterEffect">
                                  <p:stCondLst>
                                    <p:cond delay="0"/>
                                  </p:stCondLst>
                                  <p:childTnLst>
                                    <p:set>
                                      <p:cBhvr>
                                        <p:cTn id="19" dur="1" fill="hold">
                                          <p:stCondLst>
                                            <p:cond delay="0"/>
                                          </p:stCondLst>
                                        </p:cTn>
                                        <p:tgtEl>
                                          <p:spTgt spid="46136"/>
                                        </p:tgtEl>
                                        <p:attrNameLst>
                                          <p:attrName>style.visibility</p:attrName>
                                        </p:attrNameLst>
                                      </p:cBhvr>
                                      <p:to>
                                        <p:strVal val="visible"/>
                                      </p:to>
                                    </p:set>
                                    <p:animEffect transition="in" filter="fade">
                                      <p:cBhvr>
                                        <p:cTn id="20" dur="2000"/>
                                        <p:tgtEl>
                                          <p:spTgt spid="46136"/>
                                        </p:tgtEl>
                                      </p:cBhvr>
                                    </p:animEffect>
                                  </p:childTnLst>
                                </p:cTn>
                              </p:par>
                            </p:childTnLst>
                          </p:cTn>
                        </p:par>
                        <p:par>
                          <p:cTn id="21" fill="hold">
                            <p:stCondLst>
                              <p:cond delay="14000"/>
                            </p:stCondLst>
                            <p:childTnLst>
                              <p:par>
                                <p:cTn id="22" presetID="26" presetClass="entr" presetSubtype="0" fill="hold" nodeType="afterEffect">
                                  <p:stCondLst>
                                    <p:cond delay="0"/>
                                  </p:stCondLst>
                                  <p:childTnLst>
                                    <p:set>
                                      <p:cBhvr>
                                        <p:cTn id="23" dur="1" fill="hold">
                                          <p:stCondLst>
                                            <p:cond delay="0"/>
                                          </p:stCondLst>
                                        </p:cTn>
                                        <p:tgtEl>
                                          <p:spTgt spid="46114"/>
                                        </p:tgtEl>
                                        <p:attrNameLst>
                                          <p:attrName>style.visibility</p:attrName>
                                        </p:attrNameLst>
                                      </p:cBhvr>
                                      <p:to>
                                        <p:strVal val="visible"/>
                                      </p:to>
                                    </p:set>
                                    <p:animEffect transition="in" filter="wipe(down)">
                                      <p:cBhvr>
                                        <p:cTn id="24" dur="580">
                                          <p:stCondLst>
                                            <p:cond delay="0"/>
                                          </p:stCondLst>
                                        </p:cTn>
                                        <p:tgtEl>
                                          <p:spTgt spid="46114"/>
                                        </p:tgtEl>
                                      </p:cBhvr>
                                    </p:animEffect>
                                    <p:anim calcmode="lin" valueType="num">
                                      <p:cBhvr>
                                        <p:cTn id="25" dur="1822" tmFilter="0,0; 0.14,0.36; 0.43,0.73; 0.71,0.91; 1.0,1.0">
                                          <p:stCondLst>
                                            <p:cond delay="0"/>
                                          </p:stCondLst>
                                        </p:cTn>
                                        <p:tgtEl>
                                          <p:spTgt spid="46114"/>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46114"/>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46114"/>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46114"/>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46114"/>
                                        </p:tgtEl>
                                        <p:attrNameLst>
                                          <p:attrName>ppt_y</p:attrName>
                                        </p:attrNameLst>
                                      </p:cBhvr>
                                      <p:tavLst>
                                        <p:tav tm="0" fmla="#ppt_y-sin(pi*$)/81">
                                          <p:val>
                                            <p:fltVal val="0"/>
                                          </p:val>
                                        </p:tav>
                                        <p:tav tm="100000">
                                          <p:val>
                                            <p:fltVal val="1"/>
                                          </p:val>
                                        </p:tav>
                                      </p:tavLst>
                                    </p:anim>
                                    <p:animScale>
                                      <p:cBhvr>
                                        <p:cTn id="30" dur="26">
                                          <p:stCondLst>
                                            <p:cond delay="650"/>
                                          </p:stCondLst>
                                        </p:cTn>
                                        <p:tgtEl>
                                          <p:spTgt spid="46114"/>
                                        </p:tgtEl>
                                      </p:cBhvr>
                                      <p:to x="100000" y="60000"/>
                                    </p:animScale>
                                    <p:animScale>
                                      <p:cBhvr>
                                        <p:cTn id="31" dur="166" decel="50000">
                                          <p:stCondLst>
                                            <p:cond delay="676"/>
                                          </p:stCondLst>
                                        </p:cTn>
                                        <p:tgtEl>
                                          <p:spTgt spid="46114"/>
                                        </p:tgtEl>
                                      </p:cBhvr>
                                      <p:to x="100000" y="100000"/>
                                    </p:animScale>
                                    <p:animScale>
                                      <p:cBhvr>
                                        <p:cTn id="32" dur="26">
                                          <p:stCondLst>
                                            <p:cond delay="1312"/>
                                          </p:stCondLst>
                                        </p:cTn>
                                        <p:tgtEl>
                                          <p:spTgt spid="46114"/>
                                        </p:tgtEl>
                                      </p:cBhvr>
                                      <p:to x="100000" y="80000"/>
                                    </p:animScale>
                                    <p:animScale>
                                      <p:cBhvr>
                                        <p:cTn id="33" dur="166" decel="50000">
                                          <p:stCondLst>
                                            <p:cond delay="1338"/>
                                          </p:stCondLst>
                                        </p:cTn>
                                        <p:tgtEl>
                                          <p:spTgt spid="46114"/>
                                        </p:tgtEl>
                                      </p:cBhvr>
                                      <p:to x="100000" y="100000"/>
                                    </p:animScale>
                                    <p:animScale>
                                      <p:cBhvr>
                                        <p:cTn id="34" dur="26">
                                          <p:stCondLst>
                                            <p:cond delay="1642"/>
                                          </p:stCondLst>
                                        </p:cTn>
                                        <p:tgtEl>
                                          <p:spTgt spid="46114"/>
                                        </p:tgtEl>
                                      </p:cBhvr>
                                      <p:to x="100000" y="90000"/>
                                    </p:animScale>
                                    <p:animScale>
                                      <p:cBhvr>
                                        <p:cTn id="35" dur="166" decel="50000">
                                          <p:stCondLst>
                                            <p:cond delay="1668"/>
                                          </p:stCondLst>
                                        </p:cTn>
                                        <p:tgtEl>
                                          <p:spTgt spid="46114"/>
                                        </p:tgtEl>
                                      </p:cBhvr>
                                      <p:to x="100000" y="100000"/>
                                    </p:animScale>
                                    <p:animScale>
                                      <p:cBhvr>
                                        <p:cTn id="36" dur="26">
                                          <p:stCondLst>
                                            <p:cond delay="1808"/>
                                          </p:stCondLst>
                                        </p:cTn>
                                        <p:tgtEl>
                                          <p:spTgt spid="46114"/>
                                        </p:tgtEl>
                                      </p:cBhvr>
                                      <p:to x="100000" y="95000"/>
                                    </p:animScale>
                                    <p:animScale>
                                      <p:cBhvr>
                                        <p:cTn id="37" dur="166" decel="50000">
                                          <p:stCondLst>
                                            <p:cond delay="1834"/>
                                          </p:stCondLst>
                                        </p:cTn>
                                        <p:tgtEl>
                                          <p:spTgt spid="46114"/>
                                        </p:tgtEl>
                                      </p:cBhvr>
                                      <p:to x="100000" y="100000"/>
                                    </p:animScale>
                                  </p:childTnLst>
                                </p:cTn>
                              </p:par>
                            </p:childTnLst>
                          </p:cTn>
                        </p:par>
                        <p:par>
                          <p:cTn id="38" fill="hold">
                            <p:stCondLst>
                              <p:cond delay="16000"/>
                            </p:stCondLst>
                            <p:childTnLst>
                              <p:par>
                                <p:cTn id="39" presetID="26" presetClass="entr" presetSubtype="0" fill="hold" nodeType="afterEffect">
                                  <p:stCondLst>
                                    <p:cond delay="0"/>
                                  </p:stCondLst>
                                  <p:childTnLst>
                                    <p:set>
                                      <p:cBhvr>
                                        <p:cTn id="40" dur="1" fill="hold">
                                          <p:stCondLst>
                                            <p:cond delay="0"/>
                                          </p:stCondLst>
                                        </p:cTn>
                                        <p:tgtEl>
                                          <p:spTgt spid="46116"/>
                                        </p:tgtEl>
                                        <p:attrNameLst>
                                          <p:attrName>style.visibility</p:attrName>
                                        </p:attrNameLst>
                                      </p:cBhvr>
                                      <p:to>
                                        <p:strVal val="visible"/>
                                      </p:to>
                                    </p:set>
                                    <p:animEffect transition="in" filter="wipe(down)">
                                      <p:cBhvr>
                                        <p:cTn id="41" dur="580">
                                          <p:stCondLst>
                                            <p:cond delay="0"/>
                                          </p:stCondLst>
                                        </p:cTn>
                                        <p:tgtEl>
                                          <p:spTgt spid="46116"/>
                                        </p:tgtEl>
                                      </p:cBhvr>
                                    </p:animEffect>
                                    <p:anim calcmode="lin" valueType="num">
                                      <p:cBhvr>
                                        <p:cTn id="42" dur="1822" tmFilter="0,0; 0.14,0.36; 0.43,0.73; 0.71,0.91; 1.0,1.0">
                                          <p:stCondLst>
                                            <p:cond delay="0"/>
                                          </p:stCondLst>
                                        </p:cTn>
                                        <p:tgtEl>
                                          <p:spTgt spid="46116"/>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46116"/>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46116"/>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46116"/>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46116"/>
                                        </p:tgtEl>
                                        <p:attrNameLst>
                                          <p:attrName>ppt_y</p:attrName>
                                        </p:attrNameLst>
                                      </p:cBhvr>
                                      <p:tavLst>
                                        <p:tav tm="0" fmla="#ppt_y-sin(pi*$)/81">
                                          <p:val>
                                            <p:fltVal val="0"/>
                                          </p:val>
                                        </p:tav>
                                        <p:tav tm="100000">
                                          <p:val>
                                            <p:fltVal val="1"/>
                                          </p:val>
                                        </p:tav>
                                      </p:tavLst>
                                    </p:anim>
                                    <p:animScale>
                                      <p:cBhvr>
                                        <p:cTn id="47" dur="26">
                                          <p:stCondLst>
                                            <p:cond delay="650"/>
                                          </p:stCondLst>
                                        </p:cTn>
                                        <p:tgtEl>
                                          <p:spTgt spid="46116"/>
                                        </p:tgtEl>
                                      </p:cBhvr>
                                      <p:to x="100000" y="60000"/>
                                    </p:animScale>
                                    <p:animScale>
                                      <p:cBhvr>
                                        <p:cTn id="48" dur="166" decel="50000">
                                          <p:stCondLst>
                                            <p:cond delay="676"/>
                                          </p:stCondLst>
                                        </p:cTn>
                                        <p:tgtEl>
                                          <p:spTgt spid="46116"/>
                                        </p:tgtEl>
                                      </p:cBhvr>
                                      <p:to x="100000" y="100000"/>
                                    </p:animScale>
                                    <p:animScale>
                                      <p:cBhvr>
                                        <p:cTn id="49" dur="26">
                                          <p:stCondLst>
                                            <p:cond delay="1312"/>
                                          </p:stCondLst>
                                        </p:cTn>
                                        <p:tgtEl>
                                          <p:spTgt spid="46116"/>
                                        </p:tgtEl>
                                      </p:cBhvr>
                                      <p:to x="100000" y="80000"/>
                                    </p:animScale>
                                    <p:animScale>
                                      <p:cBhvr>
                                        <p:cTn id="50" dur="166" decel="50000">
                                          <p:stCondLst>
                                            <p:cond delay="1338"/>
                                          </p:stCondLst>
                                        </p:cTn>
                                        <p:tgtEl>
                                          <p:spTgt spid="46116"/>
                                        </p:tgtEl>
                                      </p:cBhvr>
                                      <p:to x="100000" y="100000"/>
                                    </p:animScale>
                                    <p:animScale>
                                      <p:cBhvr>
                                        <p:cTn id="51" dur="26">
                                          <p:stCondLst>
                                            <p:cond delay="1642"/>
                                          </p:stCondLst>
                                        </p:cTn>
                                        <p:tgtEl>
                                          <p:spTgt spid="46116"/>
                                        </p:tgtEl>
                                      </p:cBhvr>
                                      <p:to x="100000" y="90000"/>
                                    </p:animScale>
                                    <p:animScale>
                                      <p:cBhvr>
                                        <p:cTn id="52" dur="166" decel="50000">
                                          <p:stCondLst>
                                            <p:cond delay="1668"/>
                                          </p:stCondLst>
                                        </p:cTn>
                                        <p:tgtEl>
                                          <p:spTgt spid="46116"/>
                                        </p:tgtEl>
                                      </p:cBhvr>
                                      <p:to x="100000" y="100000"/>
                                    </p:animScale>
                                    <p:animScale>
                                      <p:cBhvr>
                                        <p:cTn id="53" dur="26">
                                          <p:stCondLst>
                                            <p:cond delay="1808"/>
                                          </p:stCondLst>
                                        </p:cTn>
                                        <p:tgtEl>
                                          <p:spTgt spid="46116"/>
                                        </p:tgtEl>
                                      </p:cBhvr>
                                      <p:to x="100000" y="95000"/>
                                    </p:animScale>
                                    <p:animScale>
                                      <p:cBhvr>
                                        <p:cTn id="54" dur="166" decel="50000">
                                          <p:stCondLst>
                                            <p:cond delay="1834"/>
                                          </p:stCondLst>
                                        </p:cTn>
                                        <p:tgtEl>
                                          <p:spTgt spid="46116"/>
                                        </p:tgtEl>
                                      </p:cBhvr>
                                      <p:to x="100000" y="100000"/>
                                    </p:animScale>
                                  </p:childTnLst>
                                </p:cTn>
                              </p:par>
                            </p:childTnLst>
                          </p:cTn>
                        </p:par>
                        <p:par>
                          <p:cTn id="55" fill="hold">
                            <p:stCondLst>
                              <p:cond delay="18000"/>
                            </p:stCondLst>
                            <p:childTnLst>
                              <p:par>
                                <p:cTn id="56" presetID="26" presetClass="entr" presetSubtype="0" fill="hold" nodeType="afterEffect">
                                  <p:stCondLst>
                                    <p:cond delay="0"/>
                                  </p:stCondLst>
                                  <p:childTnLst>
                                    <p:set>
                                      <p:cBhvr>
                                        <p:cTn id="57" dur="1" fill="hold">
                                          <p:stCondLst>
                                            <p:cond delay="0"/>
                                          </p:stCondLst>
                                        </p:cTn>
                                        <p:tgtEl>
                                          <p:spTgt spid="46124"/>
                                        </p:tgtEl>
                                        <p:attrNameLst>
                                          <p:attrName>style.visibility</p:attrName>
                                        </p:attrNameLst>
                                      </p:cBhvr>
                                      <p:to>
                                        <p:strVal val="visible"/>
                                      </p:to>
                                    </p:set>
                                    <p:animEffect transition="in" filter="wipe(down)">
                                      <p:cBhvr>
                                        <p:cTn id="58" dur="580">
                                          <p:stCondLst>
                                            <p:cond delay="0"/>
                                          </p:stCondLst>
                                        </p:cTn>
                                        <p:tgtEl>
                                          <p:spTgt spid="46124"/>
                                        </p:tgtEl>
                                      </p:cBhvr>
                                    </p:animEffect>
                                    <p:anim calcmode="lin" valueType="num">
                                      <p:cBhvr>
                                        <p:cTn id="59" dur="1822" tmFilter="0,0; 0.14,0.36; 0.43,0.73; 0.71,0.91; 1.0,1.0">
                                          <p:stCondLst>
                                            <p:cond delay="0"/>
                                          </p:stCondLst>
                                        </p:cTn>
                                        <p:tgtEl>
                                          <p:spTgt spid="46124"/>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46124"/>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46124"/>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46124"/>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46124"/>
                                        </p:tgtEl>
                                        <p:attrNameLst>
                                          <p:attrName>ppt_y</p:attrName>
                                        </p:attrNameLst>
                                      </p:cBhvr>
                                      <p:tavLst>
                                        <p:tav tm="0" fmla="#ppt_y-sin(pi*$)/81">
                                          <p:val>
                                            <p:fltVal val="0"/>
                                          </p:val>
                                        </p:tav>
                                        <p:tav tm="100000">
                                          <p:val>
                                            <p:fltVal val="1"/>
                                          </p:val>
                                        </p:tav>
                                      </p:tavLst>
                                    </p:anim>
                                    <p:animScale>
                                      <p:cBhvr>
                                        <p:cTn id="64" dur="26">
                                          <p:stCondLst>
                                            <p:cond delay="650"/>
                                          </p:stCondLst>
                                        </p:cTn>
                                        <p:tgtEl>
                                          <p:spTgt spid="46124"/>
                                        </p:tgtEl>
                                      </p:cBhvr>
                                      <p:to x="100000" y="60000"/>
                                    </p:animScale>
                                    <p:animScale>
                                      <p:cBhvr>
                                        <p:cTn id="65" dur="166" decel="50000">
                                          <p:stCondLst>
                                            <p:cond delay="676"/>
                                          </p:stCondLst>
                                        </p:cTn>
                                        <p:tgtEl>
                                          <p:spTgt spid="46124"/>
                                        </p:tgtEl>
                                      </p:cBhvr>
                                      <p:to x="100000" y="100000"/>
                                    </p:animScale>
                                    <p:animScale>
                                      <p:cBhvr>
                                        <p:cTn id="66" dur="26">
                                          <p:stCondLst>
                                            <p:cond delay="1312"/>
                                          </p:stCondLst>
                                        </p:cTn>
                                        <p:tgtEl>
                                          <p:spTgt spid="46124"/>
                                        </p:tgtEl>
                                      </p:cBhvr>
                                      <p:to x="100000" y="80000"/>
                                    </p:animScale>
                                    <p:animScale>
                                      <p:cBhvr>
                                        <p:cTn id="67" dur="166" decel="50000">
                                          <p:stCondLst>
                                            <p:cond delay="1338"/>
                                          </p:stCondLst>
                                        </p:cTn>
                                        <p:tgtEl>
                                          <p:spTgt spid="46124"/>
                                        </p:tgtEl>
                                      </p:cBhvr>
                                      <p:to x="100000" y="100000"/>
                                    </p:animScale>
                                    <p:animScale>
                                      <p:cBhvr>
                                        <p:cTn id="68" dur="26">
                                          <p:stCondLst>
                                            <p:cond delay="1642"/>
                                          </p:stCondLst>
                                        </p:cTn>
                                        <p:tgtEl>
                                          <p:spTgt spid="46124"/>
                                        </p:tgtEl>
                                      </p:cBhvr>
                                      <p:to x="100000" y="90000"/>
                                    </p:animScale>
                                    <p:animScale>
                                      <p:cBhvr>
                                        <p:cTn id="69" dur="166" decel="50000">
                                          <p:stCondLst>
                                            <p:cond delay="1668"/>
                                          </p:stCondLst>
                                        </p:cTn>
                                        <p:tgtEl>
                                          <p:spTgt spid="46124"/>
                                        </p:tgtEl>
                                      </p:cBhvr>
                                      <p:to x="100000" y="100000"/>
                                    </p:animScale>
                                    <p:animScale>
                                      <p:cBhvr>
                                        <p:cTn id="70" dur="26">
                                          <p:stCondLst>
                                            <p:cond delay="1808"/>
                                          </p:stCondLst>
                                        </p:cTn>
                                        <p:tgtEl>
                                          <p:spTgt spid="46124"/>
                                        </p:tgtEl>
                                      </p:cBhvr>
                                      <p:to x="100000" y="95000"/>
                                    </p:animScale>
                                    <p:animScale>
                                      <p:cBhvr>
                                        <p:cTn id="71" dur="166" decel="50000">
                                          <p:stCondLst>
                                            <p:cond delay="1834"/>
                                          </p:stCondLst>
                                        </p:cTn>
                                        <p:tgtEl>
                                          <p:spTgt spid="46124"/>
                                        </p:tgtEl>
                                      </p:cBhvr>
                                      <p:to x="100000" y="100000"/>
                                    </p:animScale>
                                  </p:childTnLst>
                                </p:cTn>
                              </p:par>
                            </p:childTnLst>
                          </p:cTn>
                        </p:par>
                        <p:par>
                          <p:cTn id="72" fill="hold">
                            <p:stCondLst>
                              <p:cond delay="20000"/>
                            </p:stCondLst>
                            <p:childTnLst>
                              <p:par>
                                <p:cTn id="73" presetID="26" presetClass="entr" presetSubtype="0" fill="hold"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wipe(down)">
                                      <p:cBhvr>
                                        <p:cTn id="75" dur="580">
                                          <p:stCondLst>
                                            <p:cond delay="0"/>
                                          </p:stCondLst>
                                        </p:cTn>
                                        <p:tgtEl>
                                          <p:spTgt spid="27"/>
                                        </p:tgtEl>
                                      </p:cBhvr>
                                    </p:animEffect>
                                    <p:anim calcmode="lin" valueType="num">
                                      <p:cBhvr>
                                        <p:cTn id="76"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81" dur="26">
                                          <p:stCondLst>
                                            <p:cond delay="650"/>
                                          </p:stCondLst>
                                        </p:cTn>
                                        <p:tgtEl>
                                          <p:spTgt spid="27"/>
                                        </p:tgtEl>
                                      </p:cBhvr>
                                      <p:to x="100000" y="60000"/>
                                    </p:animScale>
                                    <p:animScale>
                                      <p:cBhvr>
                                        <p:cTn id="82" dur="166" decel="50000">
                                          <p:stCondLst>
                                            <p:cond delay="676"/>
                                          </p:stCondLst>
                                        </p:cTn>
                                        <p:tgtEl>
                                          <p:spTgt spid="27"/>
                                        </p:tgtEl>
                                      </p:cBhvr>
                                      <p:to x="100000" y="100000"/>
                                    </p:animScale>
                                    <p:animScale>
                                      <p:cBhvr>
                                        <p:cTn id="83" dur="26">
                                          <p:stCondLst>
                                            <p:cond delay="1312"/>
                                          </p:stCondLst>
                                        </p:cTn>
                                        <p:tgtEl>
                                          <p:spTgt spid="27"/>
                                        </p:tgtEl>
                                      </p:cBhvr>
                                      <p:to x="100000" y="80000"/>
                                    </p:animScale>
                                    <p:animScale>
                                      <p:cBhvr>
                                        <p:cTn id="84" dur="166" decel="50000">
                                          <p:stCondLst>
                                            <p:cond delay="1338"/>
                                          </p:stCondLst>
                                        </p:cTn>
                                        <p:tgtEl>
                                          <p:spTgt spid="27"/>
                                        </p:tgtEl>
                                      </p:cBhvr>
                                      <p:to x="100000" y="100000"/>
                                    </p:animScale>
                                    <p:animScale>
                                      <p:cBhvr>
                                        <p:cTn id="85" dur="26">
                                          <p:stCondLst>
                                            <p:cond delay="1642"/>
                                          </p:stCondLst>
                                        </p:cTn>
                                        <p:tgtEl>
                                          <p:spTgt spid="27"/>
                                        </p:tgtEl>
                                      </p:cBhvr>
                                      <p:to x="100000" y="90000"/>
                                    </p:animScale>
                                    <p:animScale>
                                      <p:cBhvr>
                                        <p:cTn id="86" dur="166" decel="50000">
                                          <p:stCondLst>
                                            <p:cond delay="1668"/>
                                          </p:stCondLst>
                                        </p:cTn>
                                        <p:tgtEl>
                                          <p:spTgt spid="27"/>
                                        </p:tgtEl>
                                      </p:cBhvr>
                                      <p:to x="100000" y="100000"/>
                                    </p:animScale>
                                    <p:animScale>
                                      <p:cBhvr>
                                        <p:cTn id="87" dur="26">
                                          <p:stCondLst>
                                            <p:cond delay="1808"/>
                                          </p:stCondLst>
                                        </p:cTn>
                                        <p:tgtEl>
                                          <p:spTgt spid="27"/>
                                        </p:tgtEl>
                                      </p:cBhvr>
                                      <p:to x="100000" y="95000"/>
                                    </p:animScale>
                                    <p:animScale>
                                      <p:cBhvr>
                                        <p:cTn id="88" dur="166" decel="50000">
                                          <p:stCondLst>
                                            <p:cond delay="1834"/>
                                          </p:stCondLst>
                                        </p:cTn>
                                        <p:tgtEl>
                                          <p:spTgt spid="27"/>
                                        </p:tgtEl>
                                      </p:cBhvr>
                                      <p:to x="100000" y="100000"/>
                                    </p:animScale>
                                  </p:childTnLst>
                                </p:cTn>
                              </p:par>
                            </p:childTnLst>
                          </p:cTn>
                        </p:par>
                        <p:par>
                          <p:cTn id="89" fill="hold">
                            <p:stCondLst>
                              <p:cond delay="22000"/>
                            </p:stCondLst>
                            <p:childTnLst>
                              <p:par>
                                <p:cTn id="90" presetID="26" presetClass="entr" presetSubtype="0" fill="hold" nodeType="afterEffect">
                                  <p:stCondLst>
                                    <p:cond delay="0"/>
                                  </p:stCondLst>
                                  <p:childTnLst>
                                    <p:set>
                                      <p:cBhvr>
                                        <p:cTn id="91" dur="1" fill="hold">
                                          <p:stCondLst>
                                            <p:cond delay="0"/>
                                          </p:stCondLst>
                                        </p:cTn>
                                        <p:tgtEl>
                                          <p:spTgt spid="35"/>
                                        </p:tgtEl>
                                        <p:attrNameLst>
                                          <p:attrName>style.visibility</p:attrName>
                                        </p:attrNameLst>
                                      </p:cBhvr>
                                      <p:to>
                                        <p:strVal val="visible"/>
                                      </p:to>
                                    </p:set>
                                    <p:animEffect transition="in" filter="wipe(down)">
                                      <p:cBhvr>
                                        <p:cTn id="92" dur="580">
                                          <p:stCondLst>
                                            <p:cond delay="0"/>
                                          </p:stCondLst>
                                        </p:cTn>
                                        <p:tgtEl>
                                          <p:spTgt spid="35"/>
                                        </p:tgtEl>
                                      </p:cBhvr>
                                    </p:animEffect>
                                    <p:anim calcmode="lin" valueType="num">
                                      <p:cBhvr>
                                        <p:cTn id="93" dur="1822" tmFilter="0,0; 0.14,0.36; 0.43,0.73; 0.71,0.91; 1.0,1.0">
                                          <p:stCondLst>
                                            <p:cond delay="0"/>
                                          </p:stCondLst>
                                        </p:cTn>
                                        <p:tgtEl>
                                          <p:spTgt spid="35"/>
                                        </p:tgtEl>
                                        <p:attrNameLst>
                                          <p:attrName>ppt_x</p:attrName>
                                        </p:attrNameLst>
                                      </p:cBhvr>
                                      <p:tavLst>
                                        <p:tav tm="0">
                                          <p:val>
                                            <p:strVal val="#ppt_x-0.25"/>
                                          </p:val>
                                        </p:tav>
                                        <p:tav tm="100000">
                                          <p:val>
                                            <p:strVal val="#ppt_x"/>
                                          </p:val>
                                        </p:tav>
                                      </p:tavLst>
                                    </p:anim>
                                    <p:anim calcmode="lin" valueType="num">
                                      <p:cBhvr>
                                        <p:cTn id="94" dur="664" tmFilter="0.0,0.0; 0.25,0.07; 0.50,0.2; 0.75,0.467; 1.0,1.0">
                                          <p:stCondLst>
                                            <p:cond delay="0"/>
                                          </p:stCondLst>
                                        </p:cTn>
                                        <p:tgtEl>
                                          <p:spTgt spid="35"/>
                                        </p:tgtEl>
                                        <p:attrNameLst>
                                          <p:attrName>ppt_y</p:attrName>
                                        </p:attrNameLst>
                                      </p:cBhvr>
                                      <p:tavLst>
                                        <p:tav tm="0" fmla="#ppt_y-sin(pi*$)/3">
                                          <p:val>
                                            <p:fltVal val="0.5"/>
                                          </p:val>
                                        </p:tav>
                                        <p:tav tm="100000">
                                          <p:val>
                                            <p:fltVal val="1"/>
                                          </p:val>
                                        </p:tav>
                                      </p:tavLst>
                                    </p:anim>
                                    <p:anim calcmode="lin" valueType="num">
                                      <p:cBhvr>
                                        <p:cTn id="95" dur="664" tmFilter="0, 0; 0.125,0.2665; 0.25,0.4; 0.375,0.465; 0.5,0.5;  0.625,0.535; 0.75,0.6; 0.875,0.7335; 1,1">
                                          <p:stCondLst>
                                            <p:cond delay="664"/>
                                          </p:stCondLst>
                                        </p:cTn>
                                        <p:tgtEl>
                                          <p:spTgt spid="35"/>
                                        </p:tgtEl>
                                        <p:attrNameLst>
                                          <p:attrName>ppt_y</p:attrName>
                                        </p:attrNameLst>
                                      </p:cBhvr>
                                      <p:tavLst>
                                        <p:tav tm="0" fmla="#ppt_y-sin(pi*$)/9">
                                          <p:val>
                                            <p:fltVal val="0"/>
                                          </p:val>
                                        </p:tav>
                                        <p:tav tm="100000">
                                          <p:val>
                                            <p:fltVal val="1"/>
                                          </p:val>
                                        </p:tav>
                                      </p:tavLst>
                                    </p:anim>
                                    <p:anim calcmode="lin" valueType="num">
                                      <p:cBhvr>
                                        <p:cTn id="96" dur="332" tmFilter="0, 0; 0.125,0.2665; 0.25,0.4; 0.375,0.465; 0.5,0.5;  0.625,0.535; 0.75,0.6; 0.875,0.7335; 1,1">
                                          <p:stCondLst>
                                            <p:cond delay="1324"/>
                                          </p:stCondLst>
                                        </p:cTn>
                                        <p:tgtEl>
                                          <p:spTgt spid="35"/>
                                        </p:tgtEl>
                                        <p:attrNameLst>
                                          <p:attrName>ppt_y</p:attrName>
                                        </p:attrNameLst>
                                      </p:cBhvr>
                                      <p:tavLst>
                                        <p:tav tm="0" fmla="#ppt_y-sin(pi*$)/27">
                                          <p:val>
                                            <p:fltVal val="0"/>
                                          </p:val>
                                        </p:tav>
                                        <p:tav tm="100000">
                                          <p:val>
                                            <p:fltVal val="1"/>
                                          </p:val>
                                        </p:tav>
                                      </p:tavLst>
                                    </p:anim>
                                    <p:anim calcmode="lin" valueType="num">
                                      <p:cBhvr>
                                        <p:cTn id="97" dur="164" tmFilter="0, 0; 0.125,0.2665; 0.25,0.4; 0.375,0.465; 0.5,0.5;  0.625,0.535; 0.75,0.6; 0.875,0.7335; 1,1">
                                          <p:stCondLst>
                                            <p:cond delay="1656"/>
                                          </p:stCondLst>
                                        </p:cTn>
                                        <p:tgtEl>
                                          <p:spTgt spid="35"/>
                                        </p:tgtEl>
                                        <p:attrNameLst>
                                          <p:attrName>ppt_y</p:attrName>
                                        </p:attrNameLst>
                                      </p:cBhvr>
                                      <p:tavLst>
                                        <p:tav tm="0" fmla="#ppt_y-sin(pi*$)/81">
                                          <p:val>
                                            <p:fltVal val="0"/>
                                          </p:val>
                                        </p:tav>
                                        <p:tav tm="100000">
                                          <p:val>
                                            <p:fltVal val="1"/>
                                          </p:val>
                                        </p:tav>
                                      </p:tavLst>
                                    </p:anim>
                                    <p:animScale>
                                      <p:cBhvr>
                                        <p:cTn id="98" dur="26">
                                          <p:stCondLst>
                                            <p:cond delay="650"/>
                                          </p:stCondLst>
                                        </p:cTn>
                                        <p:tgtEl>
                                          <p:spTgt spid="35"/>
                                        </p:tgtEl>
                                      </p:cBhvr>
                                      <p:to x="100000" y="60000"/>
                                    </p:animScale>
                                    <p:animScale>
                                      <p:cBhvr>
                                        <p:cTn id="99" dur="166" decel="50000">
                                          <p:stCondLst>
                                            <p:cond delay="676"/>
                                          </p:stCondLst>
                                        </p:cTn>
                                        <p:tgtEl>
                                          <p:spTgt spid="35"/>
                                        </p:tgtEl>
                                      </p:cBhvr>
                                      <p:to x="100000" y="100000"/>
                                    </p:animScale>
                                    <p:animScale>
                                      <p:cBhvr>
                                        <p:cTn id="100" dur="26">
                                          <p:stCondLst>
                                            <p:cond delay="1312"/>
                                          </p:stCondLst>
                                        </p:cTn>
                                        <p:tgtEl>
                                          <p:spTgt spid="35"/>
                                        </p:tgtEl>
                                      </p:cBhvr>
                                      <p:to x="100000" y="80000"/>
                                    </p:animScale>
                                    <p:animScale>
                                      <p:cBhvr>
                                        <p:cTn id="101" dur="166" decel="50000">
                                          <p:stCondLst>
                                            <p:cond delay="1338"/>
                                          </p:stCondLst>
                                        </p:cTn>
                                        <p:tgtEl>
                                          <p:spTgt spid="35"/>
                                        </p:tgtEl>
                                      </p:cBhvr>
                                      <p:to x="100000" y="100000"/>
                                    </p:animScale>
                                    <p:animScale>
                                      <p:cBhvr>
                                        <p:cTn id="102" dur="26">
                                          <p:stCondLst>
                                            <p:cond delay="1642"/>
                                          </p:stCondLst>
                                        </p:cTn>
                                        <p:tgtEl>
                                          <p:spTgt spid="35"/>
                                        </p:tgtEl>
                                      </p:cBhvr>
                                      <p:to x="100000" y="90000"/>
                                    </p:animScale>
                                    <p:animScale>
                                      <p:cBhvr>
                                        <p:cTn id="103" dur="166" decel="50000">
                                          <p:stCondLst>
                                            <p:cond delay="1668"/>
                                          </p:stCondLst>
                                        </p:cTn>
                                        <p:tgtEl>
                                          <p:spTgt spid="35"/>
                                        </p:tgtEl>
                                      </p:cBhvr>
                                      <p:to x="100000" y="100000"/>
                                    </p:animScale>
                                    <p:animScale>
                                      <p:cBhvr>
                                        <p:cTn id="104" dur="26">
                                          <p:stCondLst>
                                            <p:cond delay="1808"/>
                                          </p:stCondLst>
                                        </p:cTn>
                                        <p:tgtEl>
                                          <p:spTgt spid="35"/>
                                        </p:tgtEl>
                                      </p:cBhvr>
                                      <p:to x="100000" y="95000"/>
                                    </p:animScale>
                                    <p:animScale>
                                      <p:cBhvr>
                                        <p:cTn id="105" dur="166" decel="50000">
                                          <p:stCondLst>
                                            <p:cond delay="1834"/>
                                          </p:stCondLst>
                                        </p:cTn>
                                        <p:tgtEl>
                                          <p:spTgt spid="35"/>
                                        </p:tgtEl>
                                      </p:cBhvr>
                                      <p:to x="100000" y="100000"/>
                                    </p:animScale>
                                  </p:childTnLst>
                                </p:cTn>
                              </p:par>
                            </p:childTnLst>
                          </p:cTn>
                        </p:par>
                        <p:par>
                          <p:cTn id="106" fill="hold">
                            <p:stCondLst>
                              <p:cond delay="24000"/>
                            </p:stCondLst>
                            <p:childTnLst>
                              <p:par>
                                <p:cTn id="107" presetID="26" presetClass="entr" presetSubtype="0" fill="hold" nodeType="afterEffect">
                                  <p:stCondLst>
                                    <p:cond delay="0"/>
                                  </p:stCondLst>
                                  <p:childTnLst>
                                    <p:set>
                                      <p:cBhvr>
                                        <p:cTn id="108" dur="1" fill="hold">
                                          <p:stCondLst>
                                            <p:cond delay="0"/>
                                          </p:stCondLst>
                                        </p:cTn>
                                        <p:tgtEl>
                                          <p:spTgt spid="46120"/>
                                        </p:tgtEl>
                                        <p:attrNameLst>
                                          <p:attrName>style.visibility</p:attrName>
                                        </p:attrNameLst>
                                      </p:cBhvr>
                                      <p:to>
                                        <p:strVal val="visible"/>
                                      </p:to>
                                    </p:set>
                                    <p:animEffect transition="in" filter="wipe(down)">
                                      <p:cBhvr>
                                        <p:cTn id="109" dur="580">
                                          <p:stCondLst>
                                            <p:cond delay="0"/>
                                          </p:stCondLst>
                                        </p:cTn>
                                        <p:tgtEl>
                                          <p:spTgt spid="46120"/>
                                        </p:tgtEl>
                                      </p:cBhvr>
                                    </p:animEffect>
                                    <p:anim calcmode="lin" valueType="num">
                                      <p:cBhvr>
                                        <p:cTn id="110" dur="1822" tmFilter="0,0; 0.14,0.36; 0.43,0.73; 0.71,0.91; 1.0,1.0">
                                          <p:stCondLst>
                                            <p:cond delay="0"/>
                                          </p:stCondLst>
                                        </p:cTn>
                                        <p:tgtEl>
                                          <p:spTgt spid="46120"/>
                                        </p:tgtEl>
                                        <p:attrNameLst>
                                          <p:attrName>ppt_x</p:attrName>
                                        </p:attrNameLst>
                                      </p:cBhvr>
                                      <p:tavLst>
                                        <p:tav tm="0">
                                          <p:val>
                                            <p:strVal val="#ppt_x-0.25"/>
                                          </p:val>
                                        </p:tav>
                                        <p:tav tm="100000">
                                          <p:val>
                                            <p:strVal val="#ppt_x"/>
                                          </p:val>
                                        </p:tav>
                                      </p:tavLst>
                                    </p:anim>
                                    <p:anim calcmode="lin" valueType="num">
                                      <p:cBhvr>
                                        <p:cTn id="111" dur="664" tmFilter="0.0,0.0; 0.25,0.07; 0.50,0.2; 0.75,0.467; 1.0,1.0">
                                          <p:stCondLst>
                                            <p:cond delay="0"/>
                                          </p:stCondLst>
                                        </p:cTn>
                                        <p:tgtEl>
                                          <p:spTgt spid="46120"/>
                                        </p:tgtEl>
                                        <p:attrNameLst>
                                          <p:attrName>ppt_y</p:attrName>
                                        </p:attrNameLst>
                                      </p:cBhvr>
                                      <p:tavLst>
                                        <p:tav tm="0" fmla="#ppt_y-sin(pi*$)/3">
                                          <p:val>
                                            <p:fltVal val="0.5"/>
                                          </p:val>
                                        </p:tav>
                                        <p:tav tm="100000">
                                          <p:val>
                                            <p:fltVal val="1"/>
                                          </p:val>
                                        </p:tav>
                                      </p:tavLst>
                                    </p:anim>
                                    <p:anim calcmode="lin" valueType="num">
                                      <p:cBhvr>
                                        <p:cTn id="112" dur="664" tmFilter="0, 0; 0.125,0.2665; 0.25,0.4; 0.375,0.465; 0.5,0.5;  0.625,0.535; 0.75,0.6; 0.875,0.7335; 1,1">
                                          <p:stCondLst>
                                            <p:cond delay="664"/>
                                          </p:stCondLst>
                                        </p:cTn>
                                        <p:tgtEl>
                                          <p:spTgt spid="46120"/>
                                        </p:tgtEl>
                                        <p:attrNameLst>
                                          <p:attrName>ppt_y</p:attrName>
                                        </p:attrNameLst>
                                      </p:cBhvr>
                                      <p:tavLst>
                                        <p:tav tm="0" fmla="#ppt_y-sin(pi*$)/9">
                                          <p:val>
                                            <p:fltVal val="0"/>
                                          </p:val>
                                        </p:tav>
                                        <p:tav tm="100000">
                                          <p:val>
                                            <p:fltVal val="1"/>
                                          </p:val>
                                        </p:tav>
                                      </p:tavLst>
                                    </p:anim>
                                    <p:anim calcmode="lin" valueType="num">
                                      <p:cBhvr>
                                        <p:cTn id="113" dur="332" tmFilter="0, 0; 0.125,0.2665; 0.25,0.4; 0.375,0.465; 0.5,0.5;  0.625,0.535; 0.75,0.6; 0.875,0.7335; 1,1">
                                          <p:stCondLst>
                                            <p:cond delay="1324"/>
                                          </p:stCondLst>
                                        </p:cTn>
                                        <p:tgtEl>
                                          <p:spTgt spid="46120"/>
                                        </p:tgtEl>
                                        <p:attrNameLst>
                                          <p:attrName>ppt_y</p:attrName>
                                        </p:attrNameLst>
                                      </p:cBhvr>
                                      <p:tavLst>
                                        <p:tav tm="0" fmla="#ppt_y-sin(pi*$)/27">
                                          <p:val>
                                            <p:fltVal val="0"/>
                                          </p:val>
                                        </p:tav>
                                        <p:tav tm="100000">
                                          <p:val>
                                            <p:fltVal val="1"/>
                                          </p:val>
                                        </p:tav>
                                      </p:tavLst>
                                    </p:anim>
                                    <p:anim calcmode="lin" valueType="num">
                                      <p:cBhvr>
                                        <p:cTn id="114" dur="164" tmFilter="0, 0; 0.125,0.2665; 0.25,0.4; 0.375,0.465; 0.5,0.5;  0.625,0.535; 0.75,0.6; 0.875,0.7335; 1,1">
                                          <p:stCondLst>
                                            <p:cond delay="1656"/>
                                          </p:stCondLst>
                                        </p:cTn>
                                        <p:tgtEl>
                                          <p:spTgt spid="46120"/>
                                        </p:tgtEl>
                                        <p:attrNameLst>
                                          <p:attrName>ppt_y</p:attrName>
                                        </p:attrNameLst>
                                      </p:cBhvr>
                                      <p:tavLst>
                                        <p:tav tm="0" fmla="#ppt_y-sin(pi*$)/81">
                                          <p:val>
                                            <p:fltVal val="0"/>
                                          </p:val>
                                        </p:tav>
                                        <p:tav tm="100000">
                                          <p:val>
                                            <p:fltVal val="1"/>
                                          </p:val>
                                        </p:tav>
                                      </p:tavLst>
                                    </p:anim>
                                    <p:animScale>
                                      <p:cBhvr>
                                        <p:cTn id="115" dur="26">
                                          <p:stCondLst>
                                            <p:cond delay="650"/>
                                          </p:stCondLst>
                                        </p:cTn>
                                        <p:tgtEl>
                                          <p:spTgt spid="46120"/>
                                        </p:tgtEl>
                                      </p:cBhvr>
                                      <p:to x="100000" y="60000"/>
                                    </p:animScale>
                                    <p:animScale>
                                      <p:cBhvr>
                                        <p:cTn id="116" dur="166" decel="50000">
                                          <p:stCondLst>
                                            <p:cond delay="676"/>
                                          </p:stCondLst>
                                        </p:cTn>
                                        <p:tgtEl>
                                          <p:spTgt spid="46120"/>
                                        </p:tgtEl>
                                      </p:cBhvr>
                                      <p:to x="100000" y="100000"/>
                                    </p:animScale>
                                    <p:animScale>
                                      <p:cBhvr>
                                        <p:cTn id="117" dur="26">
                                          <p:stCondLst>
                                            <p:cond delay="1312"/>
                                          </p:stCondLst>
                                        </p:cTn>
                                        <p:tgtEl>
                                          <p:spTgt spid="46120"/>
                                        </p:tgtEl>
                                      </p:cBhvr>
                                      <p:to x="100000" y="80000"/>
                                    </p:animScale>
                                    <p:animScale>
                                      <p:cBhvr>
                                        <p:cTn id="118" dur="166" decel="50000">
                                          <p:stCondLst>
                                            <p:cond delay="1338"/>
                                          </p:stCondLst>
                                        </p:cTn>
                                        <p:tgtEl>
                                          <p:spTgt spid="46120"/>
                                        </p:tgtEl>
                                      </p:cBhvr>
                                      <p:to x="100000" y="100000"/>
                                    </p:animScale>
                                    <p:animScale>
                                      <p:cBhvr>
                                        <p:cTn id="119" dur="26">
                                          <p:stCondLst>
                                            <p:cond delay="1642"/>
                                          </p:stCondLst>
                                        </p:cTn>
                                        <p:tgtEl>
                                          <p:spTgt spid="46120"/>
                                        </p:tgtEl>
                                      </p:cBhvr>
                                      <p:to x="100000" y="90000"/>
                                    </p:animScale>
                                    <p:animScale>
                                      <p:cBhvr>
                                        <p:cTn id="120" dur="166" decel="50000">
                                          <p:stCondLst>
                                            <p:cond delay="1668"/>
                                          </p:stCondLst>
                                        </p:cTn>
                                        <p:tgtEl>
                                          <p:spTgt spid="46120"/>
                                        </p:tgtEl>
                                      </p:cBhvr>
                                      <p:to x="100000" y="100000"/>
                                    </p:animScale>
                                    <p:animScale>
                                      <p:cBhvr>
                                        <p:cTn id="121" dur="26">
                                          <p:stCondLst>
                                            <p:cond delay="1808"/>
                                          </p:stCondLst>
                                        </p:cTn>
                                        <p:tgtEl>
                                          <p:spTgt spid="46120"/>
                                        </p:tgtEl>
                                      </p:cBhvr>
                                      <p:to x="100000" y="95000"/>
                                    </p:animScale>
                                    <p:animScale>
                                      <p:cBhvr>
                                        <p:cTn id="122" dur="166" decel="50000">
                                          <p:stCondLst>
                                            <p:cond delay="1834"/>
                                          </p:stCondLst>
                                        </p:cTn>
                                        <p:tgtEl>
                                          <p:spTgt spid="46120"/>
                                        </p:tgtEl>
                                      </p:cBhvr>
                                      <p:to x="100000" y="100000"/>
                                    </p:animScale>
                                  </p:childTnLst>
                                </p:cTn>
                              </p:par>
                            </p:childTnLst>
                          </p:cTn>
                        </p:par>
                        <p:par>
                          <p:cTn id="123" fill="hold">
                            <p:stCondLst>
                              <p:cond delay="26000"/>
                            </p:stCondLst>
                            <p:childTnLst>
                              <p:par>
                                <p:cTn id="124" presetID="26" presetClass="entr" presetSubtype="0" fill="hold" nodeType="afterEffect">
                                  <p:stCondLst>
                                    <p:cond delay="0"/>
                                  </p:stCondLst>
                                  <p:childTnLst>
                                    <p:set>
                                      <p:cBhvr>
                                        <p:cTn id="125" dur="1" fill="hold">
                                          <p:stCondLst>
                                            <p:cond delay="0"/>
                                          </p:stCondLst>
                                        </p:cTn>
                                        <p:tgtEl>
                                          <p:spTgt spid="46112"/>
                                        </p:tgtEl>
                                        <p:attrNameLst>
                                          <p:attrName>style.visibility</p:attrName>
                                        </p:attrNameLst>
                                      </p:cBhvr>
                                      <p:to>
                                        <p:strVal val="visible"/>
                                      </p:to>
                                    </p:set>
                                    <p:animEffect transition="in" filter="wipe(down)">
                                      <p:cBhvr>
                                        <p:cTn id="126" dur="580">
                                          <p:stCondLst>
                                            <p:cond delay="0"/>
                                          </p:stCondLst>
                                        </p:cTn>
                                        <p:tgtEl>
                                          <p:spTgt spid="46112"/>
                                        </p:tgtEl>
                                      </p:cBhvr>
                                    </p:animEffect>
                                    <p:anim calcmode="lin" valueType="num">
                                      <p:cBhvr>
                                        <p:cTn id="127" dur="1822" tmFilter="0,0; 0.14,0.36; 0.43,0.73; 0.71,0.91; 1.0,1.0">
                                          <p:stCondLst>
                                            <p:cond delay="0"/>
                                          </p:stCondLst>
                                        </p:cTn>
                                        <p:tgtEl>
                                          <p:spTgt spid="46112"/>
                                        </p:tgtEl>
                                        <p:attrNameLst>
                                          <p:attrName>ppt_x</p:attrName>
                                        </p:attrNameLst>
                                      </p:cBhvr>
                                      <p:tavLst>
                                        <p:tav tm="0">
                                          <p:val>
                                            <p:strVal val="#ppt_x-0.25"/>
                                          </p:val>
                                        </p:tav>
                                        <p:tav tm="100000">
                                          <p:val>
                                            <p:strVal val="#ppt_x"/>
                                          </p:val>
                                        </p:tav>
                                      </p:tavLst>
                                    </p:anim>
                                    <p:anim calcmode="lin" valueType="num">
                                      <p:cBhvr>
                                        <p:cTn id="128" dur="664" tmFilter="0.0,0.0; 0.25,0.07; 0.50,0.2; 0.75,0.467; 1.0,1.0">
                                          <p:stCondLst>
                                            <p:cond delay="0"/>
                                          </p:stCondLst>
                                        </p:cTn>
                                        <p:tgtEl>
                                          <p:spTgt spid="46112"/>
                                        </p:tgtEl>
                                        <p:attrNameLst>
                                          <p:attrName>ppt_y</p:attrName>
                                        </p:attrNameLst>
                                      </p:cBhvr>
                                      <p:tavLst>
                                        <p:tav tm="0" fmla="#ppt_y-sin(pi*$)/3">
                                          <p:val>
                                            <p:fltVal val="0.5"/>
                                          </p:val>
                                        </p:tav>
                                        <p:tav tm="100000">
                                          <p:val>
                                            <p:fltVal val="1"/>
                                          </p:val>
                                        </p:tav>
                                      </p:tavLst>
                                    </p:anim>
                                    <p:anim calcmode="lin" valueType="num">
                                      <p:cBhvr>
                                        <p:cTn id="129" dur="664" tmFilter="0, 0; 0.125,0.2665; 0.25,0.4; 0.375,0.465; 0.5,0.5;  0.625,0.535; 0.75,0.6; 0.875,0.7335; 1,1">
                                          <p:stCondLst>
                                            <p:cond delay="664"/>
                                          </p:stCondLst>
                                        </p:cTn>
                                        <p:tgtEl>
                                          <p:spTgt spid="46112"/>
                                        </p:tgtEl>
                                        <p:attrNameLst>
                                          <p:attrName>ppt_y</p:attrName>
                                        </p:attrNameLst>
                                      </p:cBhvr>
                                      <p:tavLst>
                                        <p:tav tm="0" fmla="#ppt_y-sin(pi*$)/9">
                                          <p:val>
                                            <p:fltVal val="0"/>
                                          </p:val>
                                        </p:tav>
                                        <p:tav tm="100000">
                                          <p:val>
                                            <p:fltVal val="1"/>
                                          </p:val>
                                        </p:tav>
                                      </p:tavLst>
                                    </p:anim>
                                    <p:anim calcmode="lin" valueType="num">
                                      <p:cBhvr>
                                        <p:cTn id="130" dur="332" tmFilter="0, 0; 0.125,0.2665; 0.25,0.4; 0.375,0.465; 0.5,0.5;  0.625,0.535; 0.75,0.6; 0.875,0.7335; 1,1">
                                          <p:stCondLst>
                                            <p:cond delay="1324"/>
                                          </p:stCondLst>
                                        </p:cTn>
                                        <p:tgtEl>
                                          <p:spTgt spid="46112"/>
                                        </p:tgtEl>
                                        <p:attrNameLst>
                                          <p:attrName>ppt_y</p:attrName>
                                        </p:attrNameLst>
                                      </p:cBhvr>
                                      <p:tavLst>
                                        <p:tav tm="0" fmla="#ppt_y-sin(pi*$)/27">
                                          <p:val>
                                            <p:fltVal val="0"/>
                                          </p:val>
                                        </p:tav>
                                        <p:tav tm="100000">
                                          <p:val>
                                            <p:fltVal val="1"/>
                                          </p:val>
                                        </p:tav>
                                      </p:tavLst>
                                    </p:anim>
                                    <p:anim calcmode="lin" valueType="num">
                                      <p:cBhvr>
                                        <p:cTn id="131" dur="164" tmFilter="0, 0; 0.125,0.2665; 0.25,0.4; 0.375,0.465; 0.5,0.5;  0.625,0.535; 0.75,0.6; 0.875,0.7335; 1,1">
                                          <p:stCondLst>
                                            <p:cond delay="1656"/>
                                          </p:stCondLst>
                                        </p:cTn>
                                        <p:tgtEl>
                                          <p:spTgt spid="46112"/>
                                        </p:tgtEl>
                                        <p:attrNameLst>
                                          <p:attrName>ppt_y</p:attrName>
                                        </p:attrNameLst>
                                      </p:cBhvr>
                                      <p:tavLst>
                                        <p:tav tm="0" fmla="#ppt_y-sin(pi*$)/81">
                                          <p:val>
                                            <p:fltVal val="0"/>
                                          </p:val>
                                        </p:tav>
                                        <p:tav tm="100000">
                                          <p:val>
                                            <p:fltVal val="1"/>
                                          </p:val>
                                        </p:tav>
                                      </p:tavLst>
                                    </p:anim>
                                    <p:animScale>
                                      <p:cBhvr>
                                        <p:cTn id="132" dur="26">
                                          <p:stCondLst>
                                            <p:cond delay="650"/>
                                          </p:stCondLst>
                                        </p:cTn>
                                        <p:tgtEl>
                                          <p:spTgt spid="46112"/>
                                        </p:tgtEl>
                                      </p:cBhvr>
                                      <p:to x="100000" y="60000"/>
                                    </p:animScale>
                                    <p:animScale>
                                      <p:cBhvr>
                                        <p:cTn id="133" dur="166" decel="50000">
                                          <p:stCondLst>
                                            <p:cond delay="676"/>
                                          </p:stCondLst>
                                        </p:cTn>
                                        <p:tgtEl>
                                          <p:spTgt spid="46112"/>
                                        </p:tgtEl>
                                      </p:cBhvr>
                                      <p:to x="100000" y="100000"/>
                                    </p:animScale>
                                    <p:animScale>
                                      <p:cBhvr>
                                        <p:cTn id="134" dur="26">
                                          <p:stCondLst>
                                            <p:cond delay="1312"/>
                                          </p:stCondLst>
                                        </p:cTn>
                                        <p:tgtEl>
                                          <p:spTgt spid="46112"/>
                                        </p:tgtEl>
                                      </p:cBhvr>
                                      <p:to x="100000" y="80000"/>
                                    </p:animScale>
                                    <p:animScale>
                                      <p:cBhvr>
                                        <p:cTn id="135" dur="166" decel="50000">
                                          <p:stCondLst>
                                            <p:cond delay="1338"/>
                                          </p:stCondLst>
                                        </p:cTn>
                                        <p:tgtEl>
                                          <p:spTgt spid="46112"/>
                                        </p:tgtEl>
                                      </p:cBhvr>
                                      <p:to x="100000" y="100000"/>
                                    </p:animScale>
                                    <p:animScale>
                                      <p:cBhvr>
                                        <p:cTn id="136" dur="26">
                                          <p:stCondLst>
                                            <p:cond delay="1642"/>
                                          </p:stCondLst>
                                        </p:cTn>
                                        <p:tgtEl>
                                          <p:spTgt spid="46112"/>
                                        </p:tgtEl>
                                      </p:cBhvr>
                                      <p:to x="100000" y="90000"/>
                                    </p:animScale>
                                    <p:animScale>
                                      <p:cBhvr>
                                        <p:cTn id="137" dur="166" decel="50000">
                                          <p:stCondLst>
                                            <p:cond delay="1668"/>
                                          </p:stCondLst>
                                        </p:cTn>
                                        <p:tgtEl>
                                          <p:spTgt spid="46112"/>
                                        </p:tgtEl>
                                      </p:cBhvr>
                                      <p:to x="100000" y="100000"/>
                                    </p:animScale>
                                    <p:animScale>
                                      <p:cBhvr>
                                        <p:cTn id="138" dur="26">
                                          <p:stCondLst>
                                            <p:cond delay="1808"/>
                                          </p:stCondLst>
                                        </p:cTn>
                                        <p:tgtEl>
                                          <p:spTgt spid="46112"/>
                                        </p:tgtEl>
                                      </p:cBhvr>
                                      <p:to x="100000" y="95000"/>
                                    </p:animScale>
                                    <p:animScale>
                                      <p:cBhvr>
                                        <p:cTn id="139" dur="166" decel="50000">
                                          <p:stCondLst>
                                            <p:cond delay="1834"/>
                                          </p:stCondLst>
                                        </p:cTn>
                                        <p:tgtEl>
                                          <p:spTgt spid="46112"/>
                                        </p:tgtEl>
                                      </p:cBhvr>
                                      <p:to x="100000" y="100000"/>
                                    </p:animScale>
                                  </p:childTnLst>
                                </p:cTn>
                              </p:par>
                            </p:childTnLst>
                          </p:cTn>
                        </p:par>
                        <p:par>
                          <p:cTn id="140" fill="hold">
                            <p:stCondLst>
                              <p:cond delay="28000"/>
                            </p:stCondLst>
                            <p:childTnLst>
                              <p:par>
                                <p:cTn id="141" presetID="26" presetClass="entr" presetSubtype="0" fill="hold" nodeType="afterEffect">
                                  <p:stCondLst>
                                    <p:cond delay="0"/>
                                  </p:stCondLst>
                                  <p:childTnLst>
                                    <p:set>
                                      <p:cBhvr>
                                        <p:cTn id="142" dur="1" fill="hold">
                                          <p:stCondLst>
                                            <p:cond delay="0"/>
                                          </p:stCondLst>
                                        </p:cTn>
                                        <p:tgtEl>
                                          <p:spTgt spid="46122"/>
                                        </p:tgtEl>
                                        <p:attrNameLst>
                                          <p:attrName>style.visibility</p:attrName>
                                        </p:attrNameLst>
                                      </p:cBhvr>
                                      <p:to>
                                        <p:strVal val="visible"/>
                                      </p:to>
                                    </p:set>
                                    <p:animEffect transition="in" filter="wipe(down)">
                                      <p:cBhvr>
                                        <p:cTn id="143" dur="580">
                                          <p:stCondLst>
                                            <p:cond delay="0"/>
                                          </p:stCondLst>
                                        </p:cTn>
                                        <p:tgtEl>
                                          <p:spTgt spid="46122"/>
                                        </p:tgtEl>
                                      </p:cBhvr>
                                    </p:animEffect>
                                    <p:anim calcmode="lin" valueType="num">
                                      <p:cBhvr>
                                        <p:cTn id="144" dur="1822" tmFilter="0,0; 0.14,0.36; 0.43,0.73; 0.71,0.91; 1.0,1.0">
                                          <p:stCondLst>
                                            <p:cond delay="0"/>
                                          </p:stCondLst>
                                        </p:cTn>
                                        <p:tgtEl>
                                          <p:spTgt spid="46122"/>
                                        </p:tgtEl>
                                        <p:attrNameLst>
                                          <p:attrName>ppt_x</p:attrName>
                                        </p:attrNameLst>
                                      </p:cBhvr>
                                      <p:tavLst>
                                        <p:tav tm="0">
                                          <p:val>
                                            <p:strVal val="#ppt_x-0.25"/>
                                          </p:val>
                                        </p:tav>
                                        <p:tav tm="100000">
                                          <p:val>
                                            <p:strVal val="#ppt_x"/>
                                          </p:val>
                                        </p:tav>
                                      </p:tavLst>
                                    </p:anim>
                                    <p:anim calcmode="lin" valueType="num">
                                      <p:cBhvr>
                                        <p:cTn id="145" dur="664" tmFilter="0.0,0.0; 0.25,0.07; 0.50,0.2; 0.75,0.467; 1.0,1.0">
                                          <p:stCondLst>
                                            <p:cond delay="0"/>
                                          </p:stCondLst>
                                        </p:cTn>
                                        <p:tgtEl>
                                          <p:spTgt spid="46122"/>
                                        </p:tgtEl>
                                        <p:attrNameLst>
                                          <p:attrName>ppt_y</p:attrName>
                                        </p:attrNameLst>
                                      </p:cBhvr>
                                      <p:tavLst>
                                        <p:tav tm="0" fmla="#ppt_y-sin(pi*$)/3">
                                          <p:val>
                                            <p:fltVal val="0.5"/>
                                          </p:val>
                                        </p:tav>
                                        <p:tav tm="100000">
                                          <p:val>
                                            <p:fltVal val="1"/>
                                          </p:val>
                                        </p:tav>
                                      </p:tavLst>
                                    </p:anim>
                                    <p:anim calcmode="lin" valueType="num">
                                      <p:cBhvr>
                                        <p:cTn id="146" dur="664" tmFilter="0, 0; 0.125,0.2665; 0.25,0.4; 0.375,0.465; 0.5,0.5;  0.625,0.535; 0.75,0.6; 0.875,0.7335; 1,1">
                                          <p:stCondLst>
                                            <p:cond delay="664"/>
                                          </p:stCondLst>
                                        </p:cTn>
                                        <p:tgtEl>
                                          <p:spTgt spid="46122"/>
                                        </p:tgtEl>
                                        <p:attrNameLst>
                                          <p:attrName>ppt_y</p:attrName>
                                        </p:attrNameLst>
                                      </p:cBhvr>
                                      <p:tavLst>
                                        <p:tav tm="0" fmla="#ppt_y-sin(pi*$)/9">
                                          <p:val>
                                            <p:fltVal val="0"/>
                                          </p:val>
                                        </p:tav>
                                        <p:tav tm="100000">
                                          <p:val>
                                            <p:fltVal val="1"/>
                                          </p:val>
                                        </p:tav>
                                      </p:tavLst>
                                    </p:anim>
                                    <p:anim calcmode="lin" valueType="num">
                                      <p:cBhvr>
                                        <p:cTn id="147" dur="332" tmFilter="0, 0; 0.125,0.2665; 0.25,0.4; 0.375,0.465; 0.5,0.5;  0.625,0.535; 0.75,0.6; 0.875,0.7335; 1,1">
                                          <p:stCondLst>
                                            <p:cond delay="1324"/>
                                          </p:stCondLst>
                                        </p:cTn>
                                        <p:tgtEl>
                                          <p:spTgt spid="46122"/>
                                        </p:tgtEl>
                                        <p:attrNameLst>
                                          <p:attrName>ppt_y</p:attrName>
                                        </p:attrNameLst>
                                      </p:cBhvr>
                                      <p:tavLst>
                                        <p:tav tm="0" fmla="#ppt_y-sin(pi*$)/27">
                                          <p:val>
                                            <p:fltVal val="0"/>
                                          </p:val>
                                        </p:tav>
                                        <p:tav tm="100000">
                                          <p:val>
                                            <p:fltVal val="1"/>
                                          </p:val>
                                        </p:tav>
                                      </p:tavLst>
                                    </p:anim>
                                    <p:anim calcmode="lin" valueType="num">
                                      <p:cBhvr>
                                        <p:cTn id="148" dur="164" tmFilter="0, 0; 0.125,0.2665; 0.25,0.4; 0.375,0.465; 0.5,0.5;  0.625,0.535; 0.75,0.6; 0.875,0.7335; 1,1">
                                          <p:stCondLst>
                                            <p:cond delay="1656"/>
                                          </p:stCondLst>
                                        </p:cTn>
                                        <p:tgtEl>
                                          <p:spTgt spid="46122"/>
                                        </p:tgtEl>
                                        <p:attrNameLst>
                                          <p:attrName>ppt_y</p:attrName>
                                        </p:attrNameLst>
                                      </p:cBhvr>
                                      <p:tavLst>
                                        <p:tav tm="0" fmla="#ppt_y-sin(pi*$)/81">
                                          <p:val>
                                            <p:fltVal val="0"/>
                                          </p:val>
                                        </p:tav>
                                        <p:tav tm="100000">
                                          <p:val>
                                            <p:fltVal val="1"/>
                                          </p:val>
                                        </p:tav>
                                      </p:tavLst>
                                    </p:anim>
                                    <p:animScale>
                                      <p:cBhvr>
                                        <p:cTn id="149" dur="26">
                                          <p:stCondLst>
                                            <p:cond delay="650"/>
                                          </p:stCondLst>
                                        </p:cTn>
                                        <p:tgtEl>
                                          <p:spTgt spid="46122"/>
                                        </p:tgtEl>
                                      </p:cBhvr>
                                      <p:to x="100000" y="60000"/>
                                    </p:animScale>
                                    <p:animScale>
                                      <p:cBhvr>
                                        <p:cTn id="150" dur="166" decel="50000">
                                          <p:stCondLst>
                                            <p:cond delay="676"/>
                                          </p:stCondLst>
                                        </p:cTn>
                                        <p:tgtEl>
                                          <p:spTgt spid="46122"/>
                                        </p:tgtEl>
                                      </p:cBhvr>
                                      <p:to x="100000" y="100000"/>
                                    </p:animScale>
                                    <p:animScale>
                                      <p:cBhvr>
                                        <p:cTn id="151" dur="26">
                                          <p:stCondLst>
                                            <p:cond delay="1312"/>
                                          </p:stCondLst>
                                        </p:cTn>
                                        <p:tgtEl>
                                          <p:spTgt spid="46122"/>
                                        </p:tgtEl>
                                      </p:cBhvr>
                                      <p:to x="100000" y="80000"/>
                                    </p:animScale>
                                    <p:animScale>
                                      <p:cBhvr>
                                        <p:cTn id="152" dur="166" decel="50000">
                                          <p:stCondLst>
                                            <p:cond delay="1338"/>
                                          </p:stCondLst>
                                        </p:cTn>
                                        <p:tgtEl>
                                          <p:spTgt spid="46122"/>
                                        </p:tgtEl>
                                      </p:cBhvr>
                                      <p:to x="100000" y="100000"/>
                                    </p:animScale>
                                    <p:animScale>
                                      <p:cBhvr>
                                        <p:cTn id="153" dur="26">
                                          <p:stCondLst>
                                            <p:cond delay="1642"/>
                                          </p:stCondLst>
                                        </p:cTn>
                                        <p:tgtEl>
                                          <p:spTgt spid="46122"/>
                                        </p:tgtEl>
                                      </p:cBhvr>
                                      <p:to x="100000" y="90000"/>
                                    </p:animScale>
                                    <p:animScale>
                                      <p:cBhvr>
                                        <p:cTn id="154" dur="166" decel="50000">
                                          <p:stCondLst>
                                            <p:cond delay="1668"/>
                                          </p:stCondLst>
                                        </p:cTn>
                                        <p:tgtEl>
                                          <p:spTgt spid="46122"/>
                                        </p:tgtEl>
                                      </p:cBhvr>
                                      <p:to x="100000" y="100000"/>
                                    </p:animScale>
                                    <p:animScale>
                                      <p:cBhvr>
                                        <p:cTn id="155" dur="26">
                                          <p:stCondLst>
                                            <p:cond delay="1808"/>
                                          </p:stCondLst>
                                        </p:cTn>
                                        <p:tgtEl>
                                          <p:spTgt spid="46122"/>
                                        </p:tgtEl>
                                      </p:cBhvr>
                                      <p:to x="100000" y="95000"/>
                                    </p:animScale>
                                    <p:animScale>
                                      <p:cBhvr>
                                        <p:cTn id="156" dur="166" decel="50000">
                                          <p:stCondLst>
                                            <p:cond delay="1834"/>
                                          </p:stCondLst>
                                        </p:cTn>
                                        <p:tgtEl>
                                          <p:spTgt spid="46122"/>
                                        </p:tgtEl>
                                      </p:cBhvr>
                                      <p:to x="100000" y="100000"/>
                                    </p:animScale>
                                  </p:childTnLst>
                                </p:cTn>
                              </p:par>
                            </p:childTnLst>
                          </p:cTn>
                        </p:par>
                        <p:par>
                          <p:cTn id="157" fill="hold">
                            <p:stCondLst>
                              <p:cond delay="30000"/>
                            </p:stCondLst>
                            <p:childTnLst>
                              <p:par>
                                <p:cTn id="158" presetID="26" presetClass="entr" presetSubtype="0" fill="hold" nodeType="afterEffect">
                                  <p:stCondLst>
                                    <p:cond delay="0"/>
                                  </p:stCondLst>
                                  <p:childTnLst>
                                    <p:set>
                                      <p:cBhvr>
                                        <p:cTn id="159" dur="1" fill="hold">
                                          <p:stCondLst>
                                            <p:cond delay="0"/>
                                          </p:stCondLst>
                                        </p:cTn>
                                        <p:tgtEl>
                                          <p:spTgt spid="38"/>
                                        </p:tgtEl>
                                        <p:attrNameLst>
                                          <p:attrName>style.visibility</p:attrName>
                                        </p:attrNameLst>
                                      </p:cBhvr>
                                      <p:to>
                                        <p:strVal val="visible"/>
                                      </p:to>
                                    </p:set>
                                    <p:animEffect transition="in" filter="wipe(down)">
                                      <p:cBhvr>
                                        <p:cTn id="160" dur="580">
                                          <p:stCondLst>
                                            <p:cond delay="0"/>
                                          </p:stCondLst>
                                        </p:cTn>
                                        <p:tgtEl>
                                          <p:spTgt spid="38"/>
                                        </p:tgtEl>
                                      </p:cBhvr>
                                    </p:animEffect>
                                    <p:anim calcmode="lin" valueType="num">
                                      <p:cBhvr>
                                        <p:cTn id="161" dur="1822" tmFilter="0,0; 0.14,0.36; 0.43,0.73; 0.71,0.91; 1.0,1.0">
                                          <p:stCondLst>
                                            <p:cond delay="0"/>
                                          </p:stCondLst>
                                        </p:cTn>
                                        <p:tgtEl>
                                          <p:spTgt spid="38"/>
                                        </p:tgtEl>
                                        <p:attrNameLst>
                                          <p:attrName>ppt_x</p:attrName>
                                        </p:attrNameLst>
                                      </p:cBhvr>
                                      <p:tavLst>
                                        <p:tav tm="0">
                                          <p:val>
                                            <p:strVal val="#ppt_x-0.25"/>
                                          </p:val>
                                        </p:tav>
                                        <p:tav tm="100000">
                                          <p:val>
                                            <p:strVal val="#ppt_x"/>
                                          </p:val>
                                        </p:tav>
                                      </p:tavLst>
                                    </p:anim>
                                    <p:anim calcmode="lin" valueType="num">
                                      <p:cBhvr>
                                        <p:cTn id="162" dur="664" tmFilter="0.0,0.0; 0.25,0.07; 0.50,0.2; 0.75,0.467; 1.0,1.0">
                                          <p:stCondLst>
                                            <p:cond delay="0"/>
                                          </p:stCondLst>
                                        </p:cTn>
                                        <p:tgtEl>
                                          <p:spTgt spid="38"/>
                                        </p:tgtEl>
                                        <p:attrNameLst>
                                          <p:attrName>ppt_y</p:attrName>
                                        </p:attrNameLst>
                                      </p:cBhvr>
                                      <p:tavLst>
                                        <p:tav tm="0" fmla="#ppt_y-sin(pi*$)/3">
                                          <p:val>
                                            <p:fltVal val="0.5"/>
                                          </p:val>
                                        </p:tav>
                                        <p:tav tm="100000">
                                          <p:val>
                                            <p:fltVal val="1"/>
                                          </p:val>
                                        </p:tav>
                                      </p:tavLst>
                                    </p:anim>
                                    <p:anim calcmode="lin" valueType="num">
                                      <p:cBhvr>
                                        <p:cTn id="163" dur="664" tmFilter="0, 0; 0.125,0.2665; 0.25,0.4; 0.375,0.465; 0.5,0.5;  0.625,0.535; 0.75,0.6; 0.875,0.7335; 1,1">
                                          <p:stCondLst>
                                            <p:cond delay="664"/>
                                          </p:stCondLst>
                                        </p:cTn>
                                        <p:tgtEl>
                                          <p:spTgt spid="38"/>
                                        </p:tgtEl>
                                        <p:attrNameLst>
                                          <p:attrName>ppt_y</p:attrName>
                                        </p:attrNameLst>
                                      </p:cBhvr>
                                      <p:tavLst>
                                        <p:tav tm="0" fmla="#ppt_y-sin(pi*$)/9">
                                          <p:val>
                                            <p:fltVal val="0"/>
                                          </p:val>
                                        </p:tav>
                                        <p:tav tm="100000">
                                          <p:val>
                                            <p:fltVal val="1"/>
                                          </p:val>
                                        </p:tav>
                                      </p:tavLst>
                                    </p:anim>
                                    <p:anim calcmode="lin" valueType="num">
                                      <p:cBhvr>
                                        <p:cTn id="164" dur="332" tmFilter="0, 0; 0.125,0.2665; 0.25,0.4; 0.375,0.465; 0.5,0.5;  0.625,0.535; 0.75,0.6; 0.875,0.7335; 1,1">
                                          <p:stCondLst>
                                            <p:cond delay="1324"/>
                                          </p:stCondLst>
                                        </p:cTn>
                                        <p:tgtEl>
                                          <p:spTgt spid="38"/>
                                        </p:tgtEl>
                                        <p:attrNameLst>
                                          <p:attrName>ppt_y</p:attrName>
                                        </p:attrNameLst>
                                      </p:cBhvr>
                                      <p:tavLst>
                                        <p:tav tm="0" fmla="#ppt_y-sin(pi*$)/27">
                                          <p:val>
                                            <p:fltVal val="0"/>
                                          </p:val>
                                        </p:tav>
                                        <p:tav tm="100000">
                                          <p:val>
                                            <p:fltVal val="1"/>
                                          </p:val>
                                        </p:tav>
                                      </p:tavLst>
                                    </p:anim>
                                    <p:anim calcmode="lin" valueType="num">
                                      <p:cBhvr>
                                        <p:cTn id="165" dur="164" tmFilter="0, 0; 0.125,0.2665; 0.25,0.4; 0.375,0.465; 0.5,0.5;  0.625,0.535; 0.75,0.6; 0.875,0.7335; 1,1">
                                          <p:stCondLst>
                                            <p:cond delay="1656"/>
                                          </p:stCondLst>
                                        </p:cTn>
                                        <p:tgtEl>
                                          <p:spTgt spid="38"/>
                                        </p:tgtEl>
                                        <p:attrNameLst>
                                          <p:attrName>ppt_y</p:attrName>
                                        </p:attrNameLst>
                                      </p:cBhvr>
                                      <p:tavLst>
                                        <p:tav tm="0" fmla="#ppt_y-sin(pi*$)/81">
                                          <p:val>
                                            <p:fltVal val="0"/>
                                          </p:val>
                                        </p:tav>
                                        <p:tav tm="100000">
                                          <p:val>
                                            <p:fltVal val="1"/>
                                          </p:val>
                                        </p:tav>
                                      </p:tavLst>
                                    </p:anim>
                                    <p:animScale>
                                      <p:cBhvr>
                                        <p:cTn id="166" dur="26">
                                          <p:stCondLst>
                                            <p:cond delay="650"/>
                                          </p:stCondLst>
                                        </p:cTn>
                                        <p:tgtEl>
                                          <p:spTgt spid="38"/>
                                        </p:tgtEl>
                                      </p:cBhvr>
                                      <p:to x="100000" y="60000"/>
                                    </p:animScale>
                                    <p:animScale>
                                      <p:cBhvr>
                                        <p:cTn id="167" dur="166" decel="50000">
                                          <p:stCondLst>
                                            <p:cond delay="676"/>
                                          </p:stCondLst>
                                        </p:cTn>
                                        <p:tgtEl>
                                          <p:spTgt spid="38"/>
                                        </p:tgtEl>
                                      </p:cBhvr>
                                      <p:to x="100000" y="100000"/>
                                    </p:animScale>
                                    <p:animScale>
                                      <p:cBhvr>
                                        <p:cTn id="168" dur="26">
                                          <p:stCondLst>
                                            <p:cond delay="1312"/>
                                          </p:stCondLst>
                                        </p:cTn>
                                        <p:tgtEl>
                                          <p:spTgt spid="38"/>
                                        </p:tgtEl>
                                      </p:cBhvr>
                                      <p:to x="100000" y="80000"/>
                                    </p:animScale>
                                    <p:animScale>
                                      <p:cBhvr>
                                        <p:cTn id="169" dur="166" decel="50000">
                                          <p:stCondLst>
                                            <p:cond delay="1338"/>
                                          </p:stCondLst>
                                        </p:cTn>
                                        <p:tgtEl>
                                          <p:spTgt spid="38"/>
                                        </p:tgtEl>
                                      </p:cBhvr>
                                      <p:to x="100000" y="100000"/>
                                    </p:animScale>
                                    <p:animScale>
                                      <p:cBhvr>
                                        <p:cTn id="170" dur="26">
                                          <p:stCondLst>
                                            <p:cond delay="1642"/>
                                          </p:stCondLst>
                                        </p:cTn>
                                        <p:tgtEl>
                                          <p:spTgt spid="38"/>
                                        </p:tgtEl>
                                      </p:cBhvr>
                                      <p:to x="100000" y="90000"/>
                                    </p:animScale>
                                    <p:animScale>
                                      <p:cBhvr>
                                        <p:cTn id="171" dur="166" decel="50000">
                                          <p:stCondLst>
                                            <p:cond delay="1668"/>
                                          </p:stCondLst>
                                        </p:cTn>
                                        <p:tgtEl>
                                          <p:spTgt spid="38"/>
                                        </p:tgtEl>
                                      </p:cBhvr>
                                      <p:to x="100000" y="100000"/>
                                    </p:animScale>
                                    <p:animScale>
                                      <p:cBhvr>
                                        <p:cTn id="172" dur="26">
                                          <p:stCondLst>
                                            <p:cond delay="1808"/>
                                          </p:stCondLst>
                                        </p:cTn>
                                        <p:tgtEl>
                                          <p:spTgt spid="38"/>
                                        </p:tgtEl>
                                      </p:cBhvr>
                                      <p:to x="100000" y="95000"/>
                                    </p:animScale>
                                    <p:animScale>
                                      <p:cBhvr>
                                        <p:cTn id="173" dur="166" decel="50000">
                                          <p:stCondLst>
                                            <p:cond delay="1834"/>
                                          </p:stCondLst>
                                        </p:cTn>
                                        <p:tgtEl>
                                          <p:spTgt spid="38"/>
                                        </p:tgtEl>
                                      </p:cBhvr>
                                      <p:to x="100000" y="100000"/>
                                    </p:animScale>
                                  </p:childTnLst>
                                </p:cTn>
                              </p:par>
                            </p:childTnLst>
                          </p:cTn>
                        </p:par>
                        <p:par>
                          <p:cTn id="174" fill="hold">
                            <p:stCondLst>
                              <p:cond delay="32000"/>
                            </p:stCondLst>
                            <p:childTnLst>
                              <p:par>
                                <p:cTn id="175" presetID="26" presetClass="entr" presetSubtype="0" fill="hold" nodeType="afterEffect">
                                  <p:stCondLst>
                                    <p:cond delay="0"/>
                                  </p:stCondLst>
                                  <p:childTnLst>
                                    <p:set>
                                      <p:cBhvr>
                                        <p:cTn id="176" dur="1" fill="hold">
                                          <p:stCondLst>
                                            <p:cond delay="0"/>
                                          </p:stCondLst>
                                        </p:cTn>
                                        <p:tgtEl>
                                          <p:spTgt spid="46128"/>
                                        </p:tgtEl>
                                        <p:attrNameLst>
                                          <p:attrName>style.visibility</p:attrName>
                                        </p:attrNameLst>
                                      </p:cBhvr>
                                      <p:to>
                                        <p:strVal val="visible"/>
                                      </p:to>
                                    </p:set>
                                    <p:animEffect transition="in" filter="wipe(down)">
                                      <p:cBhvr>
                                        <p:cTn id="177" dur="580">
                                          <p:stCondLst>
                                            <p:cond delay="0"/>
                                          </p:stCondLst>
                                        </p:cTn>
                                        <p:tgtEl>
                                          <p:spTgt spid="46128"/>
                                        </p:tgtEl>
                                      </p:cBhvr>
                                    </p:animEffect>
                                    <p:anim calcmode="lin" valueType="num">
                                      <p:cBhvr>
                                        <p:cTn id="178" dur="1822" tmFilter="0,0; 0.14,0.36; 0.43,0.73; 0.71,0.91; 1.0,1.0">
                                          <p:stCondLst>
                                            <p:cond delay="0"/>
                                          </p:stCondLst>
                                        </p:cTn>
                                        <p:tgtEl>
                                          <p:spTgt spid="46128"/>
                                        </p:tgtEl>
                                        <p:attrNameLst>
                                          <p:attrName>ppt_x</p:attrName>
                                        </p:attrNameLst>
                                      </p:cBhvr>
                                      <p:tavLst>
                                        <p:tav tm="0">
                                          <p:val>
                                            <p:strVal val="#ppt_x-0.25"/>
                                          </p:val>
                                        </p:tav>
                                        <p:tav tm="100000">
                                          <p:val>
                                            <p:strVal val="#ppt_x"/>
                                          </p:val>
                                        </p:tav>
                                      </p:tavLst>
                                    </p:anim>
                                    <p:anim calcmode="lin" valueType="num">
                                      <p:cBhvr>
                                        <p:cTn id="179" dur="664" tmFilter="0.0,0.0; 0.25,0.07; 0.50,0.2; 0.75,0.467; 1.0,1.0">
                                          <p:stCondLst>
                                            <p:cond delay="0"/>
                                          </p:stCondLst>
                                        </p:cTn>
                                        <p:tgtEl>
                                          <p:spTgt spid="46128"/>
                                        </p:tgtEl>
                                        <p:attrNameLst>
                                          <p:attrName>ppt_y</p:attrName>
                                        </p:attrNameLst>
                                      </p:cBhvr>
                                      <p:tavLst>
                                        <p:tav tm="0" fmla="#ppt_y-sin(pi*$)/3">
                                          <p:val>
                                            <p:fltVal val="0.5"/>
                                          </p:val>
                                        </p:tav>
                                        <p:tav tm="100000">
                                          <p:val>
                                            <p:fltVal val="1"/>
                                          </p:val>
                                        </p:tav>
                                      </p:tavLst>
                                    </p:anim>
                                    <p:anim calcmode="lin" valueType="num">
                                      <p:cBhvr>
                                        <p:cTn id="180" dur="664" tmFilter="0, 0; 0.125,0.2665; 0.25,0.4; 0.375,0.465; 0.5,0.5;  0.625,0.535; 0.75,0.6; 0.875,0.7335; 1,1">
                                          <p:stCondLst>
                                            <p:cond delay="664"/>
                                          </p:stCondLst>
                                        </p:cTn>
                                        <p:tgtEl>
                                          <p:spTgt spid="46128"/>
                                        </p:tgtEl>
                                        <p:attrNameLst>
                                          <p:attrName>ppt_y</p:attrName>
                                        </p:attrNameLst>
                                      </p:cBhvr>
                                      <p:tavLst>
                                        <p:tav tm="0" fmla="#ppt_y-sin(pi*$)/9">
                                          <p:val>
                                            <p:fltVal val="0"/>
                                          </p:val>
                                        </p:tav>
                                        <p:tav tm="100000">
                                          <p:val>
                                            <p:fltVal val="1"/>
                                          </p:val>
                                        </p:tav>
                                      </p:tavLst>
                                    </p:anim>
                                    <p:anim calcmode="lin" valueType="num">
                                      <p:cBhvr>
                                        <p:cTn id="181" dur="332" tmFilter="0, 0; 0.125,0.2665; 0.25,0.4; 0.375,0.465; 0.5,0.5;  0.625,0.535; 0.75,0.6; 0.875,0.7335; 1,1">
                                          <p:stCondLst>
                                            <p:cond delay="1324"/>
                                          </p:stCondLst>
                                        </p:cTn>
                                        <p:tgtEl>
                                          <p:spTgt spid="46128"/>
                                        </p:tgtEl>
                                        <p:attrNameLst>
                                          <p:attrName>ppt_y</p:attrName>
                                        </p:attrNameLst>
                                      </p:cBhvr>
                                      <p:tavLst>
                                        <p:tav tm="0" fmla="#ppt_y-sin(pi*$)/27">
                                          <p:val>
                                            <p:fltVal val="0"/>
                                          </p:val>
                                        </p:tav>
                                        <p:tav tm="100000">
                                          <p:val>
                                            <p:fltVal val="1"/>
                                          </p:val>
                                        </p:tav>
                                      </p:tavLst>
                                    </p:anim>
                                    <p:anim calcmode="lin" valueType="num">
                                      <p:cBhvr>
                                        <p:cTn id="182" dur="164" tmFilter="0, 0; 0.125,0.2665; 0.25,0.4; 0.375,0.465; 0.5,0.5;  0.625,0.535; 0.75,0.6; 0.875,0.7335; 1,1">
                                          <p:stCondLst>
                                            <p:cond delay="1656"/>
                                          </p:stCondLst>
                                        </p:cTn>
                                        <p:tgtEl>
                                          <p:spTgt spid="46128"/>
                                        </p:tgtEl>
                                        <p:attrNameLst>
                                          <p:attrName>ppt_y</p:attrName>
                                        </p:attrNameLst>
                                      </p:cBhvr>
                                      <p:tavLst>
                                        <p:tav tm="0" fmla="#ppt_y-sin(pi*$)/81">
                                          <p:val>
                                            <p:fltVal val="0"/>
                                          </p:val>
                                        </p:tav>
                                        <p:tav tm="100000">
                                          <p:val>
                                            <p:fltVal val="1"/>
                                          </p:val>
                                        </p:tav>
                                      </p:tavLst>
                                    </p:anim>
                                    <p:animScale>
                                      <p:cBhvr>
                                        <p:cTn id="183" dur="26">
                                          <p:stCondLst>
                                            <p:cond delay="650"/>
                                          </p:stCondLst>
                                        </p:cTn>
                                        <p:tgtEl>
                                          <p:spTgt spid="46128"/>
                                        </p:tgtEl>
                                      </p:cBhvr>
                                      <p:to x="100000" y="60000"/>
                                    </p:animScale>
                                    <p:animScale>
                                      <p:cBhvr>
                                        <p:cTn id="184" dur="166" decel="50000">
                                          <p:stCondLst>
                                            <p:cond delay="676"/>
                                          </p:stCondLst>
                                        </p:cTn>
                                        <p:tgtEl>
                                          <p:spTgt spid="46128"/>
                                        </p:tgtEl>
                                      </p:cBhvr>
                                      <p:to x="100000" y="100000"/>
                                    </p:animScale>
                                    <p:animScale>
                                      <p:cBhvr>
                                        <p:cTn id="185" dur="26">
                                          <p:stCondLst>
                                            <p:cond delay="1312"/>
                                          </p:stCondLst>
                                        </p:cTn>
                                        <p:tgtEl>
                                          <p:spTgt spid="46128"/>
                                        </p:tgtEl>
                                      </p:cBhvr>
                                      <p:to x="100000" y="80000"/>
                                    </p:animScale>
                                    <p:animScale>
                                      <p:cBhvr>
                                        <p:cTn id="186" dur="166" decel="50000">
                                          <p:stCondLst>
                                            <p:cond delay="1338"/>
                                          </p:stCondLst>
                                        </p:cTn>
                                        <p:tgtEl>
                                          <p:spTgt spid="46128"/>
                                        </p:tgtEl>
                                      </p:cBhvr>
                                      <p:to x="100000" y="100000"/>
                                    </p:animScale>
                                    <p:animScale>
                                      <p:cBhvr>
                                        <p:cTn id="187" dur="26">
                                          <p:stCondLst>
                                            <p:cond delay="1642"/>
                                          </p:stCondLst>
                                        </p:cTn>
                                        <p:tgtEl>
                                          <p:spTgt spid="46128"/>
                                        </p:tgtEl>
                                      </p:cBhvr>
                                      <p:to x="100000" y="90000"/>
                                    </p:animScale>
                                    <p:animScale>
                                      <p:cBhvr>
                                        <p:cTn id="188" dur="166" decel="50000">
                                          <p:stCondLst>
                                            <p:cond delay="1668"/>
                                          </p:stCondLst>
                                        </p:cTn>
                                        <p:tgtEl>
                                          <p:spTgt spid="46128"/>
                                        </p:tgtEl>
                                      </p:cBhvr>
                                      <p:to x="100000" y="100000"/>
                                    </p:animScale>
                                    <p:animScale>
                                      <p:cBhvr>
                                        <p:cTn id="189" dur="26">
                                          <p:stCondLst>
                                            <p:cond delay="1808"/>
                                          </p:stCondLst>
                                        </p:cTn>
                                        <p:tgtEl>
                                          <p:spTgt spid="46128"/>
                                        </p:tgtEl>
                                      </p:cBhvr>
                                      <p:to x="100000" y="95000"/>
                                    </p:animScale>
                                    <p:animScale>
                                      <p:cBhvr>
                                        <p:cTn id="190" dur="166" decel="50000">
                                          <p:stCondLst>
                                            <p:cond delay="1834"/>
                                          </p:stCondLst>
                                        </p:cTn>
                                        <p:tgtEl>
                                          <p:spTgt spid="46128"/>
                                        </p:tgtEl>
                                      </p:cBhvr>
                                      <p:to x="100000" y="100000"/>
                                    </p:animScale>
                                  </p:childTnLst>
                                </p:cTn>
                              </p:par>
                            </p:childTnLst>
                          </p:cTn>
                        </p:par>
                        <p:par>
                          <p:cTn id="191" fill="hold">
                            <p:stCondLst>
                              <p:cond delay="34000"/>
                            </p:stCondLst>
                            <p:childTnLst>
                              <p:par>
                                <p:cTn id="192" presetID="26" presetClass="entr" presetSubtype="0" fill="hold" nodeType="afterEffect">
                                  <p:stCondLst>
                                    <p:cond delay="0"/>
                                  </p:stCondLst>
                                  <p:childTnLst>
                                    <p:set>
                                      <p:cBhvr>
                                        <p:cTn id="193" dur="1" fill="hold">
                                          <p:stCondLst>
                                            <p:cond delay="0"/>
                                          </p:stCondLst>
                                        </p:cTn>
                                        <p:tgtEl>
                                          <p:spTgt spid="46126"/>
                                        </p:tgtEl>
                                        <p:attrNameLst>
                                          <p:attrName>style.visibility</p:attrName>
                                        </p:attrNameLst>
                                      </p:cBhvr>
                                      <p:to>
                                        <p:strVal val="visible"/>
                                      </p:to>
                                    </p:set>
                                    <p:animEffect transition="in" filter="wipe(down)">
                                      <p:cBhvr>
                                        <p:cTn id="194" dur="580">
                                          <p:stCondLst>
                                            <p:cond delay="0"/>
                                          </p:stCondLst>
                                        </p:cTn>
                                        <p:tgtEl>
                                          <p:spTgt spid="46126"/>
                                        </p:tgtEl>
                                      </p:cBhvr>
                                    </p:animEffect>
                                    <p:anim calcmode="lin" valueType="num">
                                      <p:cBhvr>
                                        <p:cTn id="195" dur="1822" tmFilter="0,0; 0.14,0.36; 0.43,0.73; 0.71,0.91; 1.0,1.0">
                                          <p:stCondLst>
                                            <p:cond delay="0"/>
                                          </p:stCondLst>
                                        </p:cTn>
                                        <p:tgtEl>
                                          <p:spTgt spid="46126"/>
                                        </p:tgtEl>
                                        <p:attrNameLst>
                                          <p:attrName>ppt_x</p:attrName>
                                        </p:attrNameLst>
                                      </p:cBhvr>
                                      <p:tavLst>
                                        <p:tav tm="0">
                                          <p:val>
                                            <p:strVal val="#ppt_x-0.25"/>
                                          </p:val>
                                        </p:tav>
                                        <p:tav tm="100000">
                                          <p:val>
                                            <p:strVal val="#ppt_x"/>
                                          </p:val>
                                        </p:tav>
                                      </p:tavLst>
                                    </p:anim>
                                    <p:anim calcmode="lin" valueType="num">
                                      <p:cBhvr>
                                        <p:cTn id="196" dur="664" tmFilter="0.0,0.0; 0.25,0.07; 0.50,0.2; 0.75,0.467; 1.0,1.0">
                                          <p:stCondLst>
                                            <p:cond delay="0"/>
                                          </p:stCondLst>
                                        </p:cTn>
                                        <p:tgtEl>
                                          <p:spTgt spid="46126"/>
                                        </p:tgtEl>
                                        <p:attrNameLst>
                                          <p:attrName>ppt_y</p:attrName>
                                        </p:attrNameLst>
                                      </p:cBhvr>
                                      <p:tavLst>
                                        <p:tav tm="0" fmla="#ppt_y-sin(pi*$)/3">
                                          <p:val>
                                            <p:fltVal val="0.5"/>
                                          </p:val>
                                        </p:tav>
                                        <p:tav tm="100000">
                                          <p:val>
                                            <p:fltVal val="1"/>
                                          </p:val>
                                        </p:tav>
                                      </p:tavLst>
                                    </p:anim>
                                    <p:anim calcmode="lin" valueType="num">
                                      <p:cBhvr>
                                        <p:cTn id="197" dur="664" tmFilter="0, 0; 0.125,0.2665; 0.25,0.4; 0.375,0.465; 0.5,0.5;  0.625,0.535; 0.75,0.6; 0.875,0.7335; 1,1">
                                          <p:stCondLst>
                                            <p:cond delay="664"/>
                                          </p:stCondLst>
                                        </p:cTn>
                                        <p:tgtEl>
                                          <p:spTgt spid="46126"/>
                                        </p:tgtEl>
                                        <p:attrNameLst>
                                          <p:attrName>ppt_y</p:attrName>
                                        </p:attrNameLst>
                                      </p:cBhvr>
                                      <p:tavLst>
                                        <p:tav tm="0" fmla="#ppt_y-sin(pi*$)/9">
                                          <p:val>
                                            <p:fltVal val="0"/>
                                          </p:val>
                                        </p:tav>
                                        <p:tav tm="100000">
                                          <p:val>
                                            <p:fltVal val="1"/>
                                          </p:val>
                                        </p:tav>
                                      </p:tavLst>
                                    </p:anim>
                                    <p:anim calcmode="lin" valueType="num">
                                      <p:cBhvr>
                                        <p:cTn id="198" dur="332" tmFilter="0, 0; 0.125,0.2665; 0.25,0.4; 0.375,0.465; 0.5,0.5;  0.625,0.535; 0.75,0.6; 0.875,0.7335; 1,1">
                                          <p:stCondLst>
                                            <p:cond delay="1324"/>
                                          </p:stCondLst>
                                        </p:cTn>
                                        <p:tgtEl>
                                          <p:spTgt spid="46126"/>
                                        </p:tgtEl>
                                        <p:attrNameLst>
                                          <p:attrName>ppt_y</p:attrName>
                                        </p:attrNameLst>
                                      </p:cBhvr>
                                      <p:tavLst>
                                        <p:tav tm="0" fmla="#ppt_y-sin(pi*$)/27">
                                          <p:val>
                                            <p:fltVal val="0"/>
                                          </p:val>
                                        </p:tav>
                                        <p:tav tm="100000">
                                          <p:val>
                                            <p:fltVal val="1"/>
                                          </p:val>
                                        </p:tav>
                                      </p:tavLst>
                                    </p:anim>
                                    <p:anim calcmode="lin" valueType="num">
                                      <p:cBhvr>
                                        <p:cTn id="199" dur="164" tmFilter="0, 0; 0.125,0.2665; 0.25,0.4; 0.375,0.465; 0.5,0.5;  0.625,0.535; 0.75,0.6; 0.875,0.7335; 1,1">
                                          <p:stCondLst>
                                            <p:cond delay="1656"/>
                                          </p:stCondLst>
                                        </p:cTn>
                                        <p:tgtEl>
                                          <p:spTgt spid="46126"/>
                                        </p:tgtEl>
                                        <p:attrNameLst>
                                          <p:attrName>ppt_y</p:attrName>
                                        </p:attrNameLst>
                                      </p:cBhvr>
                                      <p:tavLst>
                                        <p:tav tm="0" fmla="#ppt_y-sin(pi*$)/81">
                                          <p:val>
                                            <p:fltVal val="0"/>
                                          </p:val>
                                        </p:tav>
                                        <p:tav tm="100000">
                                          <p:val>
                                            <p:fltVal val="1"/>
                                          </p:val>
                                        </p:tav>
                                      </p:tavLst>
                                    </p:anim>
                                    <p:animScale>
                                      <p:cBhvr>
                                        <p:cTn id="200" dur="26">
                                          <p:stCondLst>
                                            <p:cond delay="650"/>
                                          </p:stCondLst>
                                        </p:cTn>
                                        <p:tgtEl>
                                          <p:spTgt spid="46126"/>
                                        </p:tgtEl>
                                      </p:cBhvr>
                                      <p:to x="100000" y="60000"/>
                                    </p:animScale>
                                    <p:animScale>
                                      <p:cBhvr>
                                        <p:cTn id="201" dur="166" decel="50000">
                                          <p:stCondLst>
                                            <p:cond delay="676"/>
                                          </p:stCondLst>
                                        </p:cTn>
                                        <p:tgtEl>
                                          <p:spTgt spid="46126"/>
                                        </p:tgtEl>
                                      </p:cBhvr>
                                      <p:to x="100000" y="100000"/>
                                    </p:animScale>
                                    <p:animScale>
                                      <p:cBhvr>
                                        <p:cTn id="202" dur="26">
                                          <p:stCondLst>
                                            <p:cond delay="1312"/>
                                          </p:stCondLst>
                                        </p:cTn>
                                        <p:tgtEl>
                                          <p:spTgt spid="46126"/>
                                        </p:tgtEl>
                                      </p:cBhvr>
                                      <p:to x="100000" y="80000"/>
                                    </p:animScale>
                                    <p:animScale>
                                      <p:cBhvr>
                                        <p:cTn id="203" dur="166" decel="50000">
                                          <p:stCondLst>
                                            <p:cond delay="1338"/>
                                          </p:stCondLst>
                                        </p:cTn>
                                        <p:tgtEl>
                                          <p:spTgt spid="46126"/>
                                        </p:tgtEl>
                                      </p:cBhvr>
                                      <p:to x="100000" y="100000"/>
                                    </p:animScale>
                                    <p:animScale>
                                      <p:cBhvr>
                                        <p:cTn id="204" dur="26">
                                          <p:stCondLst>
                                            <p:cond delay="1642"/>
                                          </p:stCondLst>
                                        </p:cTn>
                                        <p:tgtEl>
                                          <p:spTgt spid="46126"/>
                                        </p:tgtEl>
                                      </p:cBhvr>
                                      <p:to x="100000" y="90000"/>
                                    </p:animScale>
                                    <p:animScale>
                                      <p:cBhvr>
                                        <p:cTn id="205" dur="166" decel="50000">
                                          <p:stCondLst>
                                            <p:cond delay="1668"/>
                                          </p:stCondLst>
                                        </p:cTn>
                                        <p:tgtEl>
                                          <p:spTgt spid="46126"/>
                                        </p:tgtEl>
                                      </p:cBhvr>
                                      <p:to x="100000" y="100000"/>
                                    </p:animScale>
                                    <p:animScale>
                                      <p:cBhvr>
                                        <p:cTn id="206" dur="26">
                                          <p:stCondLst>
                                            <p:cond delay="1808"/>
                                          </p:stCondLst>
                                        </p:cTn>
                                        <p:tgtEl>
                                          <p:spTgt spid="46126"/>
                                        </p:tgtEl>
                                      </p:cBhvr>
                                      <p:to x="100000" y="95000"/>
                                    </p:animScale>
                                    <p:animScale>
                                      <p:cBhvr>
                                        <p:cTn id="207" dur="166" decel="50000">
                                          <p:stCondLst>
                                            <p:cond delay="1834"/>
                                          </p:stCondLst>
                                        </p:cTn>
                                        <p:tgtEl>
                                          <p:spTgt spid="46126"/>
                                        </p:tgtEl>
                                      </p:cBhvr>
                                      <p:to x="100000" y="100000"/>
                                    </p:animScale>
                                  </p:childTnLst>
                                </p:cTn>
                              </p:par>
                            </p:childTnLst>
                          </p:cTn>
                        </p:par>
                        <p:par>
                          <p:cTn id="208" fill="hold">
                            <p:stCondLst>
                              <p:cond delay="36000"/>
                            </p:stCondLst>
                            <p:childTnLst>
                              <p:par>
                                <p:cTn id="209" presetID="26" presetClass="entr" presetSubtype="0" fill="hold" nodeType="afterEffect">
                                  <p:stCondLst>
                                    <p:cond delay="0"/>
                                  </p:stCondLst>
                                  <p:childTnLst>
                                    <p:set>
                                      <p:cBhvr>
                                        <p:cTn id="210" dur="1" fill="hold">
                                          <p:stCondLst>
                                            <p:cond delay="0"/>
                                          </p:stCondLst>
                                        </p:cTn>
                                        <p:tgtEl>
                                          <p:spTgt spid="46110"/>
                                        </p:tgtEl>
                                        <p:attrNameLst>
                                          <p:attrName>style.visibility</p:attrName>
                                        </p:attrNameLst>
                                      </p:cBhvr>
                                      <p:to>
                                        <p:strVal val="visible"/>
                                      </p:to>
                                    </p:set>
                                    <p:animEffect transition="in" filter="wipe(down)">
                                      <p:cBhvr>
                                        <p:cTn id="211" dur="580">
                                          <p:stCondLst>
                                            <p:cond delay="0"/>
                                          </p:stCondLst>
                                        </p:cTn>
                                        <p:tgtEl>
                                          <p:spTgt spid="46110"/>
                                        </p:tgtEl>
                                      </p:cBhvr>
                                    </p:animEffect>
                                    <p:anim calcmode="lin" valueType="num">
                                      <p:cBhvr>
                                        <p:cTn id="212" dur="1822" tmFilter="0,0; 0.14,0.36; 0.43,0.73; 0.71,0.91; 1.0,1.0">
                                          <p:stCondLst>
                                            <p:cond delay="0"/>
                                          </p:stCondLst>
                                        </p:cTn>
                                        <p:tgtEl>
                                          <p:spTgt spid="46110"/>
                                        </p:tgtEl>
                                        <p:attrNameLst>
                                          <p:attrName>ppt_x</p:attrName>
                                        </p:attrNameLst>
                                      </p:cBhvr>
                                      <p:tavLst>
                                        <p:tav tm="0">
                                          <p:val>
                                            <p:strVal val="#ppt_x-0.25"/>
                                          </p:val>
                                        </p:tav>
                                        <p:tav tm="100000">
                                          <p:val>
                                            <p:strVal val="#ppt_x"/>
                                          </p:val>
                                        </p:tav>
                                      </p:tavLst>
                                    </p:anim>
                                    <p:anim calcmode="lin" valueType="num">
                                      <p:cBhvr>
                                        <p:cTn id="213" dur="664" tmFilter="0.0,0.0; 0.25,0.07; 0.50,0.2; 0.75,0.467; 1.0,1.0">
                                          <p:stCondLst>
                                            <p:cond delay="0"/>
                                          </p:stCondLst>
                                        </p:cTn>
                                        <p:tgtEl>
                                          <p:spTgt spid="46110"/>
                                        </p:tgtEl>
                                        <p:attrNameLst>
                                          <p:attrName>ppt_y</p:attrName>
                                        </p:attrNameLst>
                                      </p:cBhvr>
                                      <p:tavLst>
                                        <p:tav tm="0" fmla="#ppt_y-sin(pi*$)/3">
                                          <p:val>
                                            <p:fltVal val="0.5"/>
                                          </p:val>
                                        </p:tav>
                                        <p:tav tm="100000">
                                          <p:val>
                                            <p:fltVal val="1"/>
                                          </p:val>
                                        </p:tav>
                                      </p:tavLst>
                                    </p:anim>
                                    <p:anim calcmode="lin" valueType="num">
                                      <p:cBhvr>
                                        <p:cTn id="214" dur="664" tmFilter="0, 0; 0.125,0.2665; 0.25,0.4; 0.375,0.465; 0.5,0.5;  0.625,0.535; 0.75,0.6; 0.875,0.7335; 1,1">
                                          <p:stCondLst>
                                            <p:cond delay="664"/>
                                          </p:stCondLst>
                                        </p:cTn>
                                        <p:tgtEl>
                                          <p:spTgt spid="46110"/>
                                        </p:tgtEl>
                                        <p:attrNameLst>
                                          <p:attrName>ppt_y</p:attrName>
                                        </p:attrNameLst>
                                      </p:cBhvr>
                                      <p:tavLst>
                                        <p:tav tm="0" fmla="#ppt_y-sin(pi*$)/9">
                                          <p:val>
                                            <p:fltVal val="0"/>
                                          </p:val>
                                        </p:tav>
                                        <p:tav tm="100000">
                                          <p:val>
                                            <p:fltVal val="1"/>
                                          </p:val>
                                        </p:tav>
                                      </p:tavLst>
                                    </p:anim>
                                    <p:anim calcmode="lin" valueType="num">
                                      <p:cBhvr>
                                        <p:cTn id="215" dur="332" tmFilter="0, 0; 0.125,0.2665; 0.25,0.4; 0.375,0.465; 0.5,0.5;  0.625,0.535; 0.75,0.6; 0.875,0.7335; 1,1">
                                          <p:stCondLst>
                                            <p:cond delay="1324"/>
                                          </p:stCondLst>
                                        </p:cTn>
                                        <p:tgtEl>
                                          <p:spTgt spid="46110"/>
                                        </p:tgtEl>
                                        <p:attrNameLst>
                                          <p:attrName>ppt_y</p:attrName>
                                        </p:attrNameLst>
                                      </p:cBhvr>
                                      <p:tavLst>
                                        <p:tav tm="0" fmla="#ppt_y-sin(pi*$)/27">
                                          <p:val>
                                            <p:fltVal val="0"/>
                                          </p:val>
                                        </p:tav>
                                        <p:tav tm="100000">
                                          <p:val>
                                            <p:fltVal val="1"/>
                                          </p:val>
                                        </p:tav>
                                      </p:tavLst>
                                    </p:anim>
                                    <p:anim calcmode="lin" valueType="num">
                                      <p:cBhvr>
                                        <p:cTn id="216" dur="164" tmFilter="0, 0; 0.125,0.2665; 0.25,0.4; 0.375,0.465; 0.5,0.5;  0.625,0.535; 0.75,0.6; 0.875,0.7335; 1,1">
                                          <p:stCondLst>
                                            <p:cond delay="1656"/>
                                          </p:stCondLst>
                                        </p:cTn>
                                        <p:tgtEl>
                                          <p:spTgt spid="46110"/>
                                        </p:tgtEl>
                                        <p:attrNameLst>
                                          <p:attrName>ppt_y</p:attrName>
                                        </p:attrNameLst>
                                      </p:cBhvr>
                                      <p:tavLst>
                                        <p:tav tm="0" fmla="#ppt_y-sin(pi*$)/81">
                                          <p:val>
                                            <p:fltVal val="0"/>
                                          </p:val>
                                        </p:tav>
                                        <p:tav tm="100000">
                                          <p:val>
                                            <p:fltVal val="1"/>
                                          </p:val>
                                        </p:tav>
                                      </p:tavLst>
                                    </p:anim>
                                    <p:animScale>
                                      <p:cBhvr>
                                        <p:cTn id="217" dur="26">
                                          <p:stCondLst>
                                            <p:cond delay="650"/>
                                          </p:stCondLst>
                                        </p:cTn>
                                        <p:tgtEl>
                                          <p:spTgt spid="46110"/>
                                        </p:tgtEl>
                                      </p:cBhvr>
                                      <p:to x="100000" y="60000"/>
                                    </p:animScale>
                                    <p:animScale>
                                      <p:cBhvr>
                                        <p:cTn id="218" dur="166" decel="50000">
                                          <p:stCondLst>
                                            <p:cond delay="676"/>
                                          </p:stCondLst>
                                        </p:cTn>
                                        <p:tgtEl>
                                          <p:spTgt spid="46110"/>
                                        </p:tgtEl>
                                      </p:cBhvr>
                                      <p:to x="100000" y="100000"/>
                                    </p:animScale>
                                    <p:animScale>
                                      <p:cBhvr>
                                        <p:cTn id="219" dur="26">
                                          <p:stCondLst>
                                            <p:cond delay="1312"/>
                                          </p:stCondLst>
                                        </p:cTn>
                                        <p:tgtEl>
                                          <p:spTgt spid="46110"/>
                                        </p:tgtEl>
                                      </p:cBhvr>
                                      <p:to x="100000" y="80000"/>
                                    </p:animScale>
                                    <p:animScale>
                                      <p:cBhvr>
                                        <p:cTn id="220" dur="166" decel="50000">
                                          <p:stCondLst>
                                            <p:cond delay="1338"/>
                                          </p:stCondLst>
                                        </p:cTn>
                                        <p:tgtEl>
                                          <p:spTgt spid="46110"/>
                                        </p:tgtEl>
                                      </p:cBhvr>
                                      <p:to x="100000" y="100000"/>
                                    </p:animScale>
                                    <p:animScale>
                                      <p:cBhvr>
                                        <p:cTn id="221" dur="26">
                                          <p:stCondLst>
                                            <p:cond delay="1642"/>
                                          </p:stCondLst>
                                        </p:cTn>
                                        <p:tgtEl>
                                          <p:spTgt spid="46110"/>
                                        </p:tgtEl>
                                      </p:cBhvr>
                                      <p:to x="100000" y="90000"/>
                                    </p:animScale>
                                    <p:animScale>
                                      <p:cBhvr>
                                        <p:cTn id="222" dur="166" decel="50000">
                                          <p:stCondLst>
                                            <p:cond delay="1668"/>
                                          </p:stCondLst>
                                        </p:cTn>
                                        <p:tgtEl>
                                          <p:spTgt spid="46110"/>
                                        </p:tgtEl>
                                      </p:cBhvr>
                                      <p:to x="100000" y="100000"/>
                                    </p:animScale>
                                    <p:animScale>
                                      <p:cBhvr>
                                        <p:cTn id="223" dur="26">
                                          <p:stCondLst>
                                            <p:cond delay="1808"/>
                                          </p:stCondLst>
                                        </p:cTn>
                                        <p:tgtEl>
                                          <p:spTgt spid="46110"/>
                                        </p:tgtEl>
                                      </p:cBhvr>
                                      <p:to x="100000" y="95000"/>
                                    </p:animScale>
                                    <p:animScale>
                                      <p:cBhvr>
                                        <p:cTn id="224" dur="166" decel="50000">
                                          <p:stCondLst>
                                            <p:cond delay="1834"/>
                                          </p:stCondLst>
                                        </p:cTn>
                                        <p:tgtEl>
                                          <p:spTgt spid="46110"/>
                                        </p:tgtEl>
                                      </p:cBhvr>
                                      <p:to x="100000" y="100000"/>
                                    </p:animScale>
                                  </p:childTnLst>
                                </p:cTn>
                              </p:par>
                            </p:childTnLst>
                          </p:cTn>
                        </p:par>
                        <p:par>
                          <p:cTn id="225" fill="hold">
                            <p:stCondLst>
                              <p:cond delay="38000"/>
                            </p:stCondLst>
                            <p:childTnLst>
                              <p:par>
                                <p:cTn id="226" presetID="26" presetClass="entr" presetSubtype="0" fill="hold" nodeType="afterEffect">
                                  <p:stCondLst>
                                    <p:cond delay="0"/>
                                  </p:stCondLst>
                                  <p:childTnLst>
                                    <p:set>
                                      <p:cBhvr>
                                        <p:cTn id="227" dur="1" fill="hold">
                                          <p:stCondLst>
                                            <p:cond delay="0"/>
                                          </p:stCondLst>
                                        </p:cTn>
                                        <p:tgtEl>
                                          <p:spTgt spid="36"/>
                                        </p:tgtEl>
                                        <p:attrNameLst>
                                          <p:attrName>style.visibility</p:attrName>
                                        </p:attrNameLst>
                                      </p:cBhvr>
                                      <p:to>
                                        <p:strVal val="visible"/>
                                      </p:to>
                                    </p:set>
                                    <p:animEffect transition="in" filter="wipe(down)">
                                      <p:cBhvr>
                                        <p:cTn id="228" dur="580">
                                          <p:stCondLst>
                                            <p:cond delay="0"/>
                                          </p:stCondLst>
                                        </p:cTn>
                                        <p:tgtEl>
                                          <p:spTgt spid="36"/>
                                        </p:tgtEl>
                                      </p:cBhvr>
                                    </p:animEffect>
                                    <p:anim calcmode="lin" valueType="num">
                                      <p:cBhvr>
                                        <p:cTn id="229" dur="1822" tmFilter="0,0; 0.14,0.36; 0.43,0.73; 0.71,0.91; 1.0,1.0">
                                          <p:stCondLst>
                                            <p:cond delay="0"/>
                                          </p:stCondLst>
                                        </p:cTn>
                                        <p:tgtEl>
                                          <p:spTgt spid="36"/>
                                        </p:tgtEl>
                                        <p:attrNameLst>
                                          <p:attrName>ppt_x</p:attrName>
                                        </p:attrNameLst>
                                      </p:cBhvr>
                                      <p:tavLst>
                                        <p:tav tm="0">
                                          <p:val>
                                            <p:strVal val="#ppt_x-0.25"/>
                                          </p:val>
                                        </p:tav>
                                        <p:tav tm="100000">
                                          <p:val>
                                            <p:strVal val="#ppt_x"/>
                                          </p:val>
                                        </p:tav>
                                      </p:tavLst>
                                    </p:anim>
                                    <p:anim calcmode="lin" valueType="num">
                                      <p:cBhvr>
                                        <p:cTn id="230" dur="664" tmFilter="0.0,0.0; 0.25,0.07; 0.50,0.2; 0.75,0.467; 1.0,1.0">
                                          <p:stCondLst>
                                            <p:cond delay="0"/>
                                          </p:stCondLst>
                                        </p:cTn>
                                        <p:tgtEl>
                                          <p:spTgt spid="36"/>
                                        </p:tgtEl>
                                        <p:attrNameLst>
                                          <p:attrName>ppt_y</p:attrName>
                                        </p:attrNameLst>
                                      </p:cBhvr>
                                      <p:tavLst>
                                        <p:tav tm="0" fmla="#ppt_y-sin(pi*$)/3">
                                          <p:val>
                                            <p:fltVal val="0.5"/>
                                          </p:val>
                                        </p:tav>
                                        <p:tav tm="100000">
                                          <p:val>
                                            <p:fltVal val="1"/>
                                          </p:val>
                                        </p:tav>
                                      </p:tavLst>
                                    </p:anim>
                                    <p:anim calcmode="lin" valueType="num">
                                      <p:cBhvr>
                                        <p:cTn id="231" dur="664" tmFilter="0, 0; 0.125,0.2665; 0.25,0.4; 0.375,0.465; 0.5,0.5;  0.625,0.535; 0.75,0.6; 0.875,0.7335; 1,1">
                                          <p:stCondLst>
                                            <p:cond delay="664"/>
                                          </p:stCondLst>
                                        </p:cTn>
                                        <p:tgtEl>
                                          <p:spTgt spid="36"/>
                                        </p:tgtEl>
                                        <p:attrNameLst>
                                          <p:attrName>ppt_y</p:attrName>
                                        </p:attrNameLst>
                                      </p:cBhvr>
                                      <p:tavLst>
                                        <p:tav tm="0" fmla="#ppt_y-sin(pi*$)/9">
                                          <p:val>
                                            <p:fltVal val="0"/>
                                          </p:val>
                                        </p:tav>
                                        <p:tav tm="100000">
                                          <p:val>
                                            <p:fltVal val="1"/>
                                          </p:val>
                                        </p:tav>
                                      </p:tavLst>
                                    </p:anim>
                                    <p:anim calcmode="lin" valueType="num">
                                      <p:cBhvr>
                                        <p:cTn id="232" dur="332" tmFilter="0, 0; 0.125,0.2665; 0.25,0.4; 0.375,0.465; 0.5,0.5;  0.625,0.535; 0.75,0.6; 0.875,0.7335; 1,1">
                                          <p:stCondLst>
                                            <p:cond delay="1324"/>
                                          </p:stCondLst>
                                        </p:cTn>
                                        <p:tgtEl>
                                          <p:spTgt spid="36"/>
                                        </p:tgtEl>
                                        <p:attrNameLst>
                                          <p:attrName>ppt_y</p:attrName>
                                        </p:attrNameLst>
                                      </p:cBhvr>
                                      <p:tavLst>
                                        <p:tav tm="0" fmla="#ppt_y-sin(pi*$)/27">
                                          <p:val>
                                            <p:fltVal val="0"/>
                                          </p:val>
                                        </p:tav>
                                        <p:tav tm="100000">
                                          <p:val>
                                            <p:fltVal val="1"/>
                                          </p:val>
                                        </p:tav>
                                      </p:tavLst>
                                    </p:anim>
                                    <p:anim calcmode="lin" valueType="num">
                                      <p:cBhvr>
                                        <p:cTn id="233" dur="164" tmFilter="0, 0; 0.125,0.2665; 0.25,0.4; 0.375,0.465; 0.5,0.5;  0.625,0.535; 0.75,0.6; 0.875,0.7335; 1,1">
                                          <p:stCondLst>
                                            <p:cond delay="1656"/>
                                          </p:stCondLst>
                                        </p:cTn>
                                        <p:tgtEl>
                                          <p:spTgt spid="36"/>
                                        </p:tgtEl>
                                        <p:attrNameLst>
                                          <p:attrName>ppt_y</p:attrName>
                                        </p:attrNameLst>
                                      </p:cBhvr>
                                      <p:tavLst>
                                        <p:tav tm="0" fmla="#ppt_y-sin(pi*$)/81">
                                          <p:val>
                                            <p:fltVal val="0"/>
                                          </p:val>
                                        </p:tav>
                                        <p:tav tm="100000">
                                          <p:val>
                                            <p:fltVal val="1"/>
                                          </p:val>
                                        </p:tav>
                                      </p:tavLst>
                                    </p:anim>
                                    <p:animScale>
                                      <p:cBhvr>
                                        <p:cTn id="234" dur="26">
                                          <p:stCondLst>
                                            <p:cond delay="650"/>
                                          </p:stCondLst>
                                        </p:cTn>
                                        <p:tgtEl>
                                          <p:spTgt spid="36"/>
                                        </p:tgtEl>
                                      </p:cBhvr>
                                      <p:to x="100000" y="60000"/>
                                    </p:animScale>
                                    <p:animScale>
                                      <p:cBhvr>
                                        <p:cTn id="235" dur="166" decel="50000">
                                          <p:stCondLst>
                                            <p:cond delay="676"/>
                                          </p:stCondLst>
                                        </p:cTn>
                                        <p:tgtEl>
                                          <p:spTgt spid="36"/>
                                        </p:tgtEl>
                                      </p:cBhvr>
                                      <p:to x="100000" y="100000"/>
                                    </p:animScale>
                                    <p:animScale>
                                      <p:cBhvr>
                                        <p:cTn id="236" dur="26">
                                          <p:stCondLst>
                                            <p:cond delay="1312"/>
                                          </p:stCondLst>
                                        </p:cTn>
                                        <p:tgtEl>
                                          <p:spTgt spid="36"/>
                                        </p:tgtEl>
                                      </p:cBhvr>
                                      <p:to x="100000" y="80000"/>
                                    </p:animScale>
                                    <p:animScale>
                                      <p:cBhvr>
                                        <p:cTn id="237" dur="166" decel="50000">
                                          <p:stCondLst>
                                            <p:cond delay="1338"/>
                                          </p:stCondLst>
                                        </p:cTn>
                                        <p:tgtEl>
                                          <p:spTgt spid="36"/>
                                        </p:tgtEl>
                                      </p:cBhvr>
                                      <p:to x="100000" y="100000"/>
                                    </p:animScale>
                                    <p:animScale>
                                      <p:cBhvr>
                                        <p:cTn id="238" dur="26">
                                          <p:stCondLst>
                                            <p:cond delay="1642"/>
                                          </p:stCondLst>
                                        </p:cTn>
                                        <p:tgtEl>
                                          <p:spTgt spid="36"/>
                                        </p:tgtEl>
                                      </p:cBhvr>
                                      <p:to x="100000" y="90000"/>
                                    </p:animScale>
                                    <p:animScale>
                                      <p:cBhvr>
                                        <p:cTn id="239" dur="166" decel="50000">
                                          <p:stCondLst>
                                            <p:cond delay="1668"/>
                                          </p:stCondLst>
                                        </p:cTn>
                                        <p:tgtEl>
                                          <p:spTgt spid="36"/>
                                        </p:tgtEl>
                                      </p:cBhvr>
                                      <p:to x="100000" y="100000"/>
                                    </p:animScale>
                                    <p:animScale>
                                      <p:cBhvr>
                                        <p:cTn id="240" dur="26">
                                          <p:stCondLst>
                                            <p:cond delay="1808"/>
                                          </p:stCondLst>
                                        </p:cTn>
                                        <p:tgtEl>
                                          <p:spTgt spid="36"/>
                                        </p:tgtEl>
                                      </p:cBhvr>
                                      <p:to x="100000" y="95000"/>
                                    </p:animScale>
                                    <p:animScale>
                                      <p:cBhvr>
                                        <p:cTn id="241" dur="166" decel="50000">
                                          <p:stCondLst>
                                            <p:cond delay="1834"/>
                                          </p:stCondLst>
                                        </p:cTn>
                                        <p:tgtEl>
                                          <p:spTgt spid="36"/>
                                        </p:tgtEl>
                                      </p:cBhvr>
                                      <p:to x="100000" y="100000"/>
                                    </p:animScale>
                                  </p:childTnLst>
                                </p:cTn>
                              </p:par>
                            </p:childTnLst>
                          </p:cTn>
                        </p:par>
                        <p:par>
                          <p:cTn id="242" fill="hold">
                            <p:stCondLst>
                              <p:cond delay="40000"/>
                            </p:stCondLst>
                            <p:childTnLst>
                              <p:par>
                                <p:cTn id="243" presetID="47" presetClass="entr" presetSubtype="0" fill="hold" nodeType="afterEffect">
                                  <p:stCondLst>
                                    <p:cond delay="0"/>
                                  </p:stCondLst>
                                  <p:childTnLst>
                                    <p:set>
                                      <p:cBhvr>
                                        <p:cTn id="244" dur="1" fill="hold">
                                          <p:stCondLst>
                                            <p:cond delay="0"/>
                                          </p:stCondLst>
                                        </p:cTn>
                                        <p:tgtEl>
                                          <p:spTgt spid="46130"/>
                                        </p:tgtEl>
                                        <p:attrNameLst>
                                          <p:attrName>style.visibility</p:attrName>
                                        </p:attrNameLst>
                                      </p:cBhvr>
                                      <p:to>
                                        <p:strVal val="visible"/>
                                      </p:to>
                                    </p:set>
                                    <p:animEffect transition="in" filter="fade">
                                      <p:cBhvr>
                                        <p:cTn id="245" dur="1000"/>
                                        <p:tgtEl>
                                          <p:spTgt spid="46130"/>
                                        </p:tgtEl>
                                      </p:cBhvr>
                                    </p:animEffect>
                                    <p:anim calcmode="lin" valueType="num">
                                      <p:cBhvr>
                                        <p:cTn id="246" dur="1000" fill="hold"/>
                                        <p:tgtEl>
                                          <p:spTgt spid="46130"/>
                                        </p:tgtEl>
                                        <p:attrNameLst>
                                          <p:attrName>ppt_x</p:attrName>
                                        </p:attrNameLst>
                                      </p:cBhvr>
                                      <p:tavLst>
                                        <p:tav tm="0">
                                          <p:val>
                                            <p:strVal val="#ppt_x"/>
                                          </p:val>
                                        </p:tav>
                                        <p:tav tm="100000">
                                          <p:val>
                                            <p:strVal val="#ppt_x"/>
                                          </p:val>
                                        </p:tav>
                                      </p:tavLst>
                                    </p:anim>
                                    <p:anim calcmode="lin" valueType="num">
                                      <p:cBhvr>
                                        <p:cTn id="247" dur="1000" fill="hold"/>
                                        <p:tgtEl>
                                          <p:spTgt spid="461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P03381-1024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42908" y="1000114"/>
            <a:ext cx="1981200" cy="1905000"/>
          </a:xfrm>
          <a:prstGeom prst="rect">
            <a:avLst/>
          </a:prstGeom>
        </p:spPr>
      </p:pic>
      <p:pic>
        <p:nvPicPr>
          <p:cNvPr id="4" name="3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42908" y="2357436"/>
            <a:ext cx="1981200" cy="1905000"/>
          </a:xfrm>
          <a:prstGeom prst="rect">
            <a:avLst/>
          </a:prstGeom>
        </p:spPr>
      </p:pic>
      <p:pic>
        <p:nvPicPr>
          <p:cNvPr id="5" name="4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357290" y="1000114"/>
            <a:ext cx="1981200" cy="1905000"/>
          </a:xfrm>
          <a:prstGeom prst="rect">
            <a:avLst/>
          </a:prstGeom>
        </p:spPr>
      </p:pic>
      <p:pic>
        <p:nvPicPr>
          <p:cNvPr id="6" name="5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357290" y="2357436"/>
            <a:ext cx="1981200" cy="1905000"/>
          </a:xfrm>
          <a:prstGeom prst="rect">
            <a:avLst/>
          </a:prstGeom>
        </p:spPr>
      </p:pic>
      <p:pic>
        <p:nvPicPr>
          <p:cNvPr id="7" name="6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2786050" y="1000114"/>
            <a:ext cx="1981200" cy="1905000"/>
          </a:xfrm>
          <a:prstGeom prst="rect">
            <a:avLst/>
          </a:prstGeom>
        </p:spPr>
      </p:pic>
      <p:pic>
        <p:nvPicPr>
          <p:cNvPr id="8" name="7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2786050" y="2357436"/>
            <a:ext cx="1981200" cy="1905000"/>
          </a:xfrm>
          <a:prstGeom prst="rect">
            <a:avLst/>
          </a:prstGeom>
        </p:spPr>
      </p:pic>
      <p:pic>
        <p:nvPicPr>
          <p:cNvPr id="9" name="8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286248" y="1000114"/>
            <a:ext cx="1981200" cy="1905000"/>
          </a:xfrm>
          <a:prstGeom prst="rect">
            <a:avLst/>
          </a:prstGeom>
        </p:spPr>
      </p:pic>
      <p:pic>
        <p:nvPicPr>
          <p:cNvPr id="10" name="9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286248" y="2357436"/>
            <a:ext cx="1981200" cy="1905000"/>
          </a:xfrm>
          <a:prstGeom prst="rect">
            <a:avLst/>
          </a:prstGeom>
        </p:spPr>
      </p:pic>
      <p:pic>
        <p:nvPicPr>
          <p:cNvPr id="11" name="10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5857884" y="1000114"/>
            <a:ext cx="1981200" cy="1905000"/>
          </a:xfrm>
          <a:prstGeom prst="rect">
            <a:avLst/>
          </a:prstGeom>
        </p:spPr>
      </p:pic>
      <p:pic>
        <p:nvPicPr>
          <p:cNvPr id="12" name="11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5857884" y="2357436"/>
            <a:ext cx="1981200" cy="1905000"/>
          </a:xfrm>
          <a:prstGeom prst="rect">
            <a:avLst/>
          </a:prstGeom>
        </p:spPr>
      </p:pic>
      <p:pic>
        <p:nvPicPr>
          <p:cNvPr id="13" name="12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7358082" y="1000114"/>
            <a:ext cx="1981200" cy="1905000"/>
          </a:xfrm>
          <a:prstGeom prst="rect">
            <a:avLst/>
          </a:prstGeom>
        </p:spPr>
      </p:pic>
      <p:pic>
        <p:nvPicPr>
          <p:cNvPr id="14" name="13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7358082" y="2357436"/>
            <a:ext cx="1981200" cy="1905000"/>
          </a:xfrm>
          <a:prstGeom prst="rect">
            <a:avLst/>
          </a:prstGeom>
        </p:spPr>
      </p:pic>
      <p:pic>
        <p:nvPicPr>
          <p:cNvPr id="15" name="14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9"/>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11"/>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13"/>
                                        </p:tgtEl>
                                        <p:attrNameLst>
                                          <p:attrName>r</p:attrName>
                                        </p:attrNameLst>
                                      </p:cBhvr>
                                    </p:animRot>
                                  </p:childTnLst>
                                </p:cTn>
                              </p:par>
                              <p:par>
                                <p:cTn id="43" presetID="2" presetClass="entr" presetSubtype="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8" presetClass="emph" presetSubtype="0"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4"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ppt_x"/>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ppt_x"/>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8" presetClass="emph" presetSubtype="0" fill="hold"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5"/>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9"/>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1"/>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3"/>
                                        </p:tgtEl>
                                        <p:attrNameLst>
                                          <p:attrName>r</p:attrName>
                                        </p:attrNameLst>
                                      </p:cBhvr>
                                    </p:animRot>
                                  </p:childTnLst>
                                </p:cTn>
                              </p:par>
                              <p:par>
                                <p:cTn id="116" presetID="2" presetClass="exit" presetSubtype="1" fill="hold"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ppt_x"/>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1"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ppt_x"/>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1"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ppt_x"/>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ppt_x"/>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8" presetClass="emph" presetSubtype="0"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4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Horizont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21D08"/>
        </a:solidFill>
        <a:effectLst/>
      </p:bgPr>
    </p:bg>
    <p:spTree>
      <p:nvGrpSpPr>
        <p:cNvPr id="1" name=""/>
        <p:cNvGrpSpPr/>
        <p:nvPr/>
      </p:nvGrpSpPr>
      <p:grpSpPr>
        <a:xfrm>
          <a:off x="0" y="0"/>
          <a:ext cx="0" cy="0"/>
          <a:chOff x="0" y="0"/>
          <a:chExt cx="0" cy="0"/>
        </a:xfrm>
      </p:grpSpPr>
      <p:pic>
        <p:nvPicPr>
          <p:cNvPr id="2" name="1 Imagen" descr="823b7e3049375696227d56c1200a64c1.png"/>
          <p:cNvPicPr>
            <a:picLocks noChangeAspect="1"/>
          </p:cNvPicPr>
          <p:nvPr/>
        </p:nvPicPr>
        <p:blipFill>
          <a:blip r:embed="rId2"/>
          <a:stretch>
            <a:fillRect/>
          </a:stretch>
        </p:blipFill>
        <p:spPr>
          <a:xfrm>
            <a:off x="500034" y="0"/>
            <a:ext cx="8143932" cy="5143500"/>
          </a:xfrm>
          <a:prstGeom prst="rect">
            <a:avLst/>
          </a:prstGeom>
        </p:spPr>
      </p:pic>
      <p:pic>
        <p:nvPicPr>
          <p:cNvPr id="61452" name="Picture 12" descr="Imagen relacionada"/>
          <p:cNvPicPr>
            <a:picLocks noChangeAspect="1" noChangeArrowheads="1"/>
          </p:cNvPicPr>
          <p:nvPr/>
        </p:nvPicPr>
        <p:blipFill>
          <a:blip r:embed="rId3"/>
          <a:srcRect/>
          <a:stretch>
            <a:fillRect/>
          </a:stretch>
        </p:blipFill>
        <p:spPr bwMode="auto">
          <a:xfrm>
            <a:off x="3000364" y="4214824"/>
            <a:ext cx="1000132" cy="815289"/>
          </a:xfrm>
          <a:prstGeom prst="rect">
            <a:avLst/>
          </a:prstGeom>
          <a:noFill/>
        </p:spPr>
      </p:pic>
      <p:sp>
        <p:nvSpPr>
          <p:cNvPr id="34" name="33 Rectángulo"/>
          <p:cNvSpPr/>
          <p:nvPr/>
        </p:nvSpPr>
        <p:spPr>
          <a:xfrm>
            <a:off x="0" y="0"/>
            <a:ext cx="214282" cy="5143500"/>
          </a:xfrm>
          <a:prstGeom prst="rect">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5" name="34 Rectángulo"/>
          <p:cNvSpPr/>
          <p:nvPr/>
        </p:nvSpPr>
        <p:spPr>
          <a:xfrm>
            <a:off x="285720" y="0"/>
            <a:ext cx="214282" cy="5143500"/>
          </a:xfrm>
          <a:prstGeom prst="rect">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6" name="35 Rectángulo"/>
          <p:cNvSpPr/>
          <p:nvPr/>
        </p:nvSpPr>
        <p:spPr>
          <a:xfrm>
            <a:off x="8643998" y="0"/>
            <a:ext cx="214282" cy="5143500"/>
          </a:xfrm>
          <a:prstGeom prst="rect">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7" name="36 Rectángulo"/>
          <p:cNvSpPr/>
          <p:nvPr/>
        </p:nvSpPr>
        <p:spPr>
          <a:xfrm>
            <a:off x="8929718" y="0"/>
            <a:ext cx="214282" cy="5143500"/>
          </a:xfrm>
          <a:prstGeom prst="rect">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8" name="37 CuadroTexto"/>
          <p:cNvSpPr txBox="1"/>
          <p:nvPr/>
        </p:nvSpPr>
        <p:spPr>
          <a:xfrm>
            <a:off x="5715008" y="500048"/>
            <a:ext cx="2643206" cy="2031325"/>
          </a:xfrm>
          <a:prstGeom prst="rect">
            <a:avLst/>
          </a:prstGeom>
          <a:noFill/>
        </p:spPr>
        <p:txBody>
          <a:bodyPr wrap="square" rtlCol="0">
            <a:spAutoFit/>
          </a:bodyPr>
          <a:lstStyle/>
          <a:p>
            <a:r>
              <a:rPr lang="es-PE" sz="1400" dirty="0" smtClean="0">
                <a:solidFill>
                  <a:schemeClr val="bg2"/>
                </a:solidFill>
                <a:latin typeface="Agency FB" pitchFamily="34" charset="0"/>
              </a:rPr>
              <a:t>El chocolate proviene del cacao, (alimento de los dioses). El primer árbol de esta fruta fue descubierto en América en 1502, razón por la cual es considerado uno de los alimentos más antiguos. Los primeros en darse cuenta de sus cualidades fueron los aztecas, quienes lo utilizaban de forma medicinal. </a:t>
            </a:r>
          </a:p>
          <a:p>
            <a:endParaRPr lang="es-PE" sz="1400" dirty="0">
              <a:solidFill>
                <a:schemeClr val="bg2"/>
              </a:solidFill>
              <a:latin typeface="Agency FB" pitchFamily="34" charset="0"/>
            </a:endParaRPr>
          </a:p>
        </p:txBody>
      </p:sp>
      <p:sp>
        <p:nvSpPr>
          <p:cNvPr id="39" name="38 CuadroTexto"/>
          <p:cNvSpPr txBox="1"/>
          <p:nvPr/>
        </p:nvSpPr>
        <p:spPr>
          <a:xfrm>
            <a:off x="3857620" y="2500312"/>
            <a:ext cx="4286280" cy="2031325"/>
          </a:xfrm>
          <a:prstGeom prst="rect">
            <a:avLst/>
          </a:prstGeom>
          <a:noFill/>
        </p:spPr>
        <p:txBody>
          <a:bodyPr wrap="square" rtlCol="0">
            <a:spAutoFit/>
          </a:bodyPr>
          <a:lstStyle/>
          <a:p>
            <a:r>
              <a:rPr lang="es-PE" sz="1400" dirty="0" smtClean="0">
                <a:solidFill>
                  <a:schemeClr val="bg2"/>
                </a:solidFill>
                <a:latin typeface="Agency FB" pitchFamily="34" charset="0"/>
              </a:rPr>
              <a:t>Al igual que el fruto del que se deriva, el chocolate (mezcla de azúcar con la grasa y la masa del cacao) ha protagonizado una serie de usos en la historia de la humanidad; uno de los más comunes es en la gastronomía, donde se yergue como el rey de los postres.</a:t>
            </a:r>
          </a:p>
          <a:p>
            <a:r>
              <a:rPr lang="es-PE" sz="1400" dirty="0" smtClean="0">
                <a:solidFill>
                  <a:schemeClr val="bg2"/>
                </a:solidFill>
                <a:latin typeface="Agency FB" pitchFamily="34" charset="0"/>
              </a:rPr>
              <a:t>De hecho, su agradable sabor y versatilidad lo han convertido en una pasión para millones de personas en el mundo. Incluso, diversos estudios comprueban sus múltiples beneficios y, gracias a esto, cada vez más profesionales de la salud recomienden su ingesta con moderación. </a:t>
            </a:r>
          </a:p>
          <a:p>
            <a:endParaRPr lang="es-PE" sz="1400" dirty="0">
              <a:solidFill>
                <a:schemeClr val="bg2"/>
              </a:solidFill>
              <a:latin typeface="Agency FB" pitchFamily="34" charset="0"/>
            </a:endParaRPr>
          </a:p>
        </p:txBody>
      </p:sp>
      <p:pic>
        <p:nvPicPr>
          <p:cNvPr id="10" name="9 Imagen" descr="chocolate-background-drops-sprays-1366x768.jpg"/>
          <p:cNvPicPr>
            <a:picLocks noGrp="1" noChangeAspect="1"/>
          </p:cNvPicPr>
          <p:nvPr isPhoto="1"/>
        </p:nvPicPr>
        <p:blipFill>
          <a:blip r:embed="rId5">
            <a:lum bright="-10000"/>
          </a:blip>
          <a:stretch>
            <a:fillRect/>
          </a:stretch>
        </p:blipFill>
        <p:spPr>
          <a:xfrm>
            <a:off x="0" y="0"/>
            <a:ext cx="9144000" cy="5143500"/>
          </a:xfrm>
          <a:prstGeom prst="rect">
            <a:avLst/>
          </a:prstGeom>
          <a:noFill/>
          <a:ln>
            <a:noFill/>
          </a:ln>
        </p:spPr>
      </p:pic>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0"/>
            <a:ext cx="2643206" cy="1139883"/>
          </a:xfrm>
          <a:prstGeom prst="rect">
            <a:avLst/>
          </a:prstGeom>
        </p:spPr>
      </p:pic>
      <p:pic>
        <p:nvPicPr>
          <p:cNvPr id="4" name="3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0"/>
            <a:ext cx="2571768" cy="1139883"/>
          </a:xfrm>
          <a:prstGeom prst="rect">
            <a:avLst/>
          </a:prstGeom>
        </p:spPr>
      </p:pic>
      <p:pic>
        <p:nvPicPr>
          <p:cNvPr id="5" name="4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571486"/>
            <a:ext cx="2643206" cy="1139883"/>
          </a:xfrm>
          <a:prstGeom prst="rect">
            <a:avLst/>
          </a:prstGeom>
        </p:spPr>
      </p:pic>
      <p:pic>
        <p:nvPicPr>
          <p:cNvPr id="6" name="5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571486"/>
            <a:ext cx="2571768" cy="1139883"/>
          </a:xfrm>
          <a:prstGeom prst="rect">
            <a:avLst/>
          </a:prstGeom>
        </p:spPr>
      </p:pic>
      <p:pic>
        <p:nvPicPr>
          <p:cNvPr id="7" name="6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1214446"/>
            <a:ext cx="2643206" cy="1139883"/>
          </a:xfrm>
          <a:prstGeom prst="rect">
            <a:avLst/>
          </a:prstGeom>
        </p:spPr>
      </p:pic>
      <p:pic>
        <p:nvPicPr>
          <p:cNvPr id="8" name="7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1214446"/>
            <a:ext cx="2571768" cy="1139883"/>
          </a:xfrm>
          <a:prstGeom prst="rect">
            <a:avLst/>
          </a:prstGeom>
        </p:spPr>
      </p:pic>
      <p:pic>
        <p:nvPicPr>
          <p:cNvPr id="9" name="8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1785932"/>
            <a:ext cx="2643206" cy="1139883"/>
          </a:xfrm>
          <a:prstGeom prst="rect">
            <a:avLst/>
          </a:prstGeom>
        </p:spPr>
      </p:pic>
      <p:pic>
        <p:nvPicPr>
          <p:cNvPr id="10" name="9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1785932"/>
            <a:ext cx="2571768" cy="1139883"/>
          </a:xfrm>
          <a:prstGeom prst="rect">
            <a:avLst/>
          </a:prstGeom>
        </p:spPr>
      </p:pic>
      <p:pic>
        <p:nvPicPr>
          <p:cNvPr id="11" name="10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2357454"/>
            <a:ext cx="2643206" cy="1139883"/>
          </a:xfrm>
          <a:prstGeom prst="rect">
            <a:avLst/>
          </a:prstGeom>
        </p:spPr>
      </p:pic>
      <p:pic>
        <p:nvPicPr>
          <p:cNvPr id="12" name="11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2357454"/>
            <a:ext cx="2571768" cy="1139883"/>
          </a:xfrm>
          <a:prstGeom prst="rect">
            <a:avLst/>
          </a:prstGeom>
        </p:spPr>
      </p:pic>
      <p:pic>
        <p:nvPicPr>
          <p:cNvPr id="13" name="12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2928940"/>
            <a:ext cx="2643206" cy="1139883"/>
          </a:xfrm>
          <a:prstGeom prst="rect">
            <a:avLst/>
          </a:prstGeom>
        </p:spPr>
      </p:pic>
      <p:pic>
        <p:nvPicPr>
          <p:cNvPr id="14" name="13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2928940"/>
            <a:ext cx="2571768" cy="1139883"/>
          </a:xfrm>
          <a:prstGeom prst="rect">
            <a:avLst/>
          </a:prstGeom>
        </p:spPr>
      </p:pic>
      <p:pic>
        <p:nvPicPr>
          <p:cNvPr id="15" name="14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3432131"/>
            <a:ext cx="2643206" cy="1139883"/>
          </a:xfrm>
          <a:prstGeom prst="rect">
            <a:avLst/>
          </a:prstGeom>
        </p:spPr>
      </p:pic>
      <p:pic>
        <p:nvPicPr>
          <p:cNvPr id="16" name="15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3432131"/>
            <a:ext cx="2571768" cy="1139883"/>
          </a:xfrm>
          <a:prstGeom prst="rect">
            <a:avLst/>
          </a:prstGeom>
        </p:spPr>
      </p:pic>
      <p:pic>
        <p:nvPicPr>
          <p:cNvPr id="17" name="16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4003617"/>
            <a:ext cx="2643206" cy="1139883"/>
          </a:xfrm>
          <a:prstGeom prst="rect">
            <a:avLst/>
          </a:prstGeom>
        </p:spPr>
      </p:pic>
      <p:pic>
        <p:nvPicPr>
          <p:cNvPr id="18" name="17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4003617"/>
            <a:ext cx="2571768" cy="1139883"/>
          </a:xfrm>
          <a:prstGeom prst="rect">
            <a:avLst/>
          </a:prstGeom>
        </p:spPr>
      </p:pic>
      <p:pic>
        <p:nvPicPr>
          <p:cNvPr id="19" name="18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0-#ppt_w/2"/>
                                          </p:val>
                                        </p:tav>
                                        <p:tav tm="100000">
                                          <p:val>
                                            <p:strVal val="#ppt_x"/>
                                          </p:val>
                                        </p:tav>
                                      </p:tavLst>
                                    </p:anim>
                                    <p:anim calcmode="lin" valueType="num">
                                      <p:cBhvr additive="base">
                                        <p:cTn id="90" dur="2000" fill="hold"/>
                                        <p:tgtEl>
                                          <p:spTgt spid="12"/>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additive="base">
                                        <p:cTn id="105" dur="2000" fill="hold"/>
                                        <p:tgtEl>
                                          <p:spTgt spid="3"/>
                                        </p:tgtEl>
                                        <p:attrNameLst>
                                          <p:attrName>ppt_x</p:attrName>
                                        </p:attrNameLst>
                                      </p:cBhvr>
                                      <p:tavLst>
                                        <p:tav tm="0">
                                          <p:val>
                                            <p:strVal val="1+#ppt_w/2"/>
                                          </p:val>
                                        </p:tav>
                                        <p:tav tm="100000">
                                          <p:val>
                                            <p:strVal val="#ppt_x"/>
                                          </p:val>
                                        </p:tav>
                                      </p:tavLst>
                                    </p:anim>
                                    <p:anim calcmode="lin" valueType="num">
                                      <p:cBhvr additive="base">
                                        <p:cTn id="106" dur="2000" fill="hold"/>
                                        <p:tgtEl>
                                          <p:spTgt spid="3"/>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additive="base">
                                        <p:cTn id="109" dur="2000" fill="hold"/>
                                        <p:tgtEl>
                                          <p:spTgt spid="5"/>
                                        </p:tgtEl>
                                        <p:attrNameLst>
                                          <p:attrName>ppt_x</p:attrName>
                                        </p:attrNameLst>
                                      </p:cBhvr>
                                      <p:tavLst>
                                        <p:tav tm="0">
                                          <p:val>
                                            <p:strVal val="1+#ppt_w/2"/>
                                          </p:val>
                                        </p:tav>
                                        <p:tav tm="100000">
                                          <p:val>
                                            <p:strVal val="#ppt_x"/>
                                          </p:val>
                                        </p:tav>
                                      </p:tavLst>
                                    </p:anim>
                                    <p:anim calcmode="lin" valueType="num">
                                      <p:cBhvr additive="base">
                                        <p:cTn id="110" dur="2000" fill="hold"/>
                                        <p:tgtEl>
                                          <p:spTgt spid="5"/>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additive="base">
                                        <p:cTn id="113" dur="2000" fill="hold"/>
                                        <p:tgtEl>
                                          <p:spTgt spid="7"/>
                                        </p:tgtEl>
                                        <p:attrNameLst>
                                          <p:attrName>ppt_x</p:attrName>
                                        </p:attrNameLst>
                                      </p:cBhvr>
                                      <p:tavLst>
                                        <p:tav tm="0">
                                          <p:val>
                                            <p:strVal val="1+#ppt_w/2"/>
                                          </p:val>
                                        </p:tav>
                                        <p:tav tm="100000">
                                          <p:val>
                                            <p:strVal val="#ppt_x"/>
                                          </p:val>
                                        </p:tav>
                                      </p:tavLst>
                                    </p:anim>
                                    <p:anim calcmode="lin" valueType="num">
                                      <p:cBhvr additive="base">
                                        <p:cTn id="114" dur="2000" fill="hold"/>
                                        <p:tgtEl>
                                          <p:spTgt spid="7"/>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additive="base">
                                        <p:cTn id="117" dur="2000" fill="hold"/>
                                        <p:tgtEl>
                                          <p:spTgt spid="9"/>
                                        </p:tgtEl>
                                        <p:attrNameLst>
                                          <p:attrName>ppt_x</p:attrName>
                                        </p:attrNameLst>
                                      </p:cBhvr>
                                      <p:tavLst>
                                        <p:tav tm="0">
                                          <p:val>
                                            <p:strVal val="1+#ppt_w/2"/>
                                          </p:val>
                                        </p:tav>
                                        <p:tav tm="100000">
                                          <p:val>
                                            <p:strVal val="#ppt_x"/>
                                          </p:val>
                                        </p:tav>
                                      </p:tavLst>
                                    </p:anim>
                                    <p:anim calcmode="lin" valueType="num">
                                      <p:cBhvr additive="base">
                                        <p:cTn id="118" dur="2000" fill="hold"/>
                                        <p:tgtEl>
                                          <p:spTgt spid="9"/>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additive="base">
                                        <p:cTn id="121" dur="2000" fill="hold"/>
                                        <p:tgtEl>
                                          <p:spTgt spid="11"/>
                                        </p:tgtEl>
                                        <p:attrNameLst>
                                          <p:attrName>ppt_x</p:attrName>
                                        </p:attrNameLst>
                                      </p:cBhvr>
                                      <p:tavLst>
                                        <p:tav tm="0">
                                          <p:val>
                                            <p:strVal val="1+#ppt_w/2"/>
                                          </p:val>
                                        </p:tav>
                                        <p:tav tm="100000">
                                          <p:val>
                                            <p:strVal val="#ppt_x"/>
                                          </p:val>
                                        </p:tav>
                                      </p:tavLst>
                                    </p:anim>
                                    <p:anim calcmode="lin" valueType="num">
                                      <p:cBhvr additive="base">
                                        <p:cTn id="122" dur="2000" fill="hold"/>
                                        <p:tgtEl>
                                          <p:spTgt spid="11"/>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13"/>
                                        </p:tgtEl>
                                        <p:attrNameLst>
                                          <p:attrName>style.visibility</p:attrName>
                                        </p:attrNameLst>
                                      </p:cBhvr>
                                      <p:to>
                                        <p:strVal val="visible"/>
                                      </p:to>
                                    </p:set>
                                    <p:anim calcmode="lin" valueType="num">
                                      <p:cBhvr additive="base">
                                        <p:cTn id="125" dur="2000" fill="hold"/>
                                        <p:tgtEl>
                                          <p:spTgt spid="13"/>
                                        </p:tgtEl>
                                        <p:attrNameLst>
                                          <p:attrName>ppt_x</p:attrName>
                                        </p:attrNameLst>
                                      </p:cBhvr>
                                      <p:tavLst>
                                        <p:tav tm="0">
                                          <p:val>
                                            <p:strVal val="1+#ppt_w/2"/>
                                          </p:val>
                                        </p:tav>
                                        <p:tav tm="100000">
                                          <p:val>
                                            <p:strVal val="#ppt_x"/>
                                          </p:val>
                                        </p:tav>
                                      </p:tavLst>
                                    </p:anim>
                                    <p:anim calcmode="lin" valueType="num">
                                      <p:cBhvr additive="base">
                                        <p:cTn id="126" dur="2000" fill="hold"/>
                                        <p:tgtEl>
                                          <p:spTgt spid="13"/>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additive="base">
                                        <p:cTn id="129" dur="2000" fill="hold"/>
                                        <p:tgtEl>
                                          <p:spTgt spid="15"/>
                                        </p:tgtEl>
                                        <p:attrNameLst>
                                          <p:attrName>ppt_x</p:attrName>
                                        </p:attrNameLst>
                                      </p:cBhvr>
                                      <p:tavLst>
                                        <p:tav tm="0">
                                          <p:val>
                                            <p:strVal val="1+#ppt_w/2"/>
                                          </p:val>
                                        </p:tav>
                                        <p:tav tm="100000">
                                          <p:val>
                                            <p:strVal val="#ppt_x"/>
                                          </p:val>
                                        </p:tav>
                                      </p:tavLst>
                                    </p:anim>
                                    <p:anim calcmode="lin" valueType="num">
                                      <p:cBhvr additive="base">
                                        <p:cTn id="130" dur="2000" fill="hold"/>
                                        <p:tgtEl>
                                          <p:spTgt spid="15"/>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2000" fill="hold"/>
                                        <p:tgtEl>
                                          <p:spTgt spid="17"/>
                                        </p:tgtEl>
                                        <p:attrNameLst>
                                          <p:attrName>ppt_x</p:attrName>
                                        </p:attrNameLst>
                                      </p:cBhvr>
                                      <p:tavLst>
                                        <p:tav tm="0">
                                          <p:val>
                                            <p:strVal val="1+#ppt_w/2"/>
                                          </p:val>
                                        </p:tav>
                                        <p:tav tm="100000">
                                          <p:val>
                                            <p:strVal val="#ppt_x"/>
                                          </p:val>
                                        </p:tav>
                                      </p:tavLst>
                                    </p:anim>
                                    <p:anim calcmode="lin" valueType="num">
                                      <p:cBhvr additive="base">
                                        <p:cTn id="134" dur="2000" fill="hold"/>
                                        <p:tgtEl>
                                          <p:spTgt spid="17"/>
                                        </p:tgtEl>
                                        <p:attrNameLst>
                                          <p:attrName>ppt_y</p:attrName>
                                        </p:attrNameLst>
                                      </p:cBhvr>
                                      <p:tavLst>
                                        <p:tav tm="0">
                                          <p:val>
                                            <p:strVal val="1+#ppt_h/2"/>
                                          </p:val>
                                        </p:tav>
                                        <p:tav tm="100000">
                                          <p:val>
                                            <p:strVal val="#ppt_y"/>
                                          </p:val>
                                        </p:tav>
                                      </p:tavLst>
                                    </p:anim>
                                  </p:childTnLst>
                                </p:cTn>
                              </p:par>
                            </p:childTnLst>
                          </p:cTn>
                        </p:par>
                        <p:par>
                          <p:cTn id="135" fill="hold">
                            <p:stCondLst>
                              <p:cond delay="2000"/>
                            </p:stCondLst>
                            <p:childTnLst>
                              <p:par>
                                <p:cTn id="136" presetID="2" presetClass="exit" presetSubtype="4" fill="hold" nodeType="afterEffect">
                                  <p:stCondLst>
                                    <p:cond delay="0"/>
                                  </p:stCondLst>
                                  <p:childTnLst>
                                    <p:anim calcmode="lin" valueType="num">
                                      <p:cBhvr additive="base">
                                        <p:cTn id="137" dur="2000"/>
                                        <p:tgtEl>
                                          <p:spTgt spid="3"/>
                                        </p:tgtEl>
                                        <p:attrNameLst>
                                          <p:attrName>ppt_x</p:attrName>
                                        </p:attrNameLst>
                                      </p:cBhvr>
                                      <p:tavLst>
                                        <p:tav tm="0">
                                          <p:val>
                                            <p:strVal val="ppt_x"/>
                                          </p:val>
                                        </p:tav>
                                        <p:tav tm="100000">
                                          <p:val>
                                            <p:strVal val="ppt_x"/>
                                          </p:val>
                                        </p:tav>
                                      </p:tavLst>
                                    </p:anim>
                                    <p:anim calcmode="lin" valueType="num">
                                      <p:cBhvr additive="base">
                                        <p:cTn id="138" dur="2000"/>
                                        <p:tgtEl>
                                          <p:spTgt spid="3"/>
                                        </p:tgtEl>
                                        <p:attrNameLst>
                                          <p:attrName>ppt_y</p:attrName>
                                        </p:attrNameLst>
                                      </p:cBhvr>
                                      <p:tavLst>
                                        <p:tav tm="0">
                                          <p:val>
                                            <p:strVal val="ppt_y"/>
                                          </p:val>
                                        </p:tav>
                                        <p:tav tm="100000">
                                          <p:val>
                                            <p:strVal val="1+ppt_h/2"/>
                                          </p:val>
                                        </p:tav>
                                      </p:tavLst>
                                    </p:anim>
                                    <p:set>
                                      <p:cBhvr>
                                        <p:cTn id="139" dur="1" fill="hold">
                                          <p:stCondLst>
                                            <p:cond delay="1999"/>
                                          </p:stCondLst>
                                        </p:cTn>
                                        <p:tgtEl>
                                          <p:spTgt spid="3"/>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ppt_x"/>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ppt_x"/>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6"/>
                                        </p:tgtEl>
                                        <p:attrNameLst>
                                          <p:attrName>ppt_x</p:attrName>
                                        </p:attrNameLst>
                                      </p:cBhvr>
                                      <p:tavLst>
                                        <p:tav tm="0">
                                          <p:val>
                                            <p:strVal val="ppt_x"/>
                                          </p:val>
                                        </p:tav>
                                        <p:tav tm="100000">
                                          <p:val>
                                            <p:strVal val="ppt_x"/>
                                          </p:val>
                                        </p:tav>
                                      </p:tavLst>
                                    </p:anim>
                                    <p:anim calcmode="lin" valueType="num">
                                      <p:cBhvr additive="base">
                                        <p:cTn id="150" dur="2000"/>
                                        <p:tgtEl>
                                          <p:spTgt spid="6"/>
                                        </p:tgtEl>
                                        <p:attrNameLst>
                                          <p:attrName>ppt_y</p:attrName>
                                        </p:attrNameLst>
                                      </p:cBhvr>
                                      <p:tavLst>
                                        <p:tav tm="0">
                                          <p:val>
                                            <p:strVal val="ppt_y"/>
                                          </p:val>
                                        </p:tav>
                                        <p:tav tm="100000">
                                          <p:val>
                                            <p:strVal val="1+ppt_h/2"/>
                                          </p:val>
                                        </p:tav>
                                      </p:tavLst>
                                    </p:anim>
                                    <p:set>
                                      <p:cBhvr>
                                        <p:cTn id="151" dur="1" fill="hold">
                                          <p:stCondLst>
                                            <p:cond delay="1999"/>
                                          </p:stCondLst>
                                        </p:cTn>
                                        <p:tgtEl>
                                          <p:spTgt spid="6"/>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ppt_x"/>
                                          </p:val>
                                        </p:tav>
                                      </p:tavLst>
                                    </p:anim>
                                    <p:anim calcmode="lin" valueType="num">
                                      <p:cBhvr additive="base">
                                        <p:cTn id="154" dur="2000"/>
                                        <p:tgtEl>
                                          <p:spTgt spid="7"/>
                                        </p:tgtEl>
                                        <p:attrNameLst>
                                          <p:attrName>ppt_y</p:attrName>
                                        </p:attrNameLst>
                                      </p:cBhvr>
                                      <p:tavLst>
                                        <p:tav tm="0">
                                          <p:val>
                                            <p:strVal val="ppt_y"/>
                                          </p:val>
                                        </p:tav>
                                        <p:tav tm="100000">
                                          <p:val>
                                            <p:strVal val="1+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ppt_x"/>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ppt_x"/>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ppt_x"/>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ppt_x"/>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2"/>
                                        </p:tgtEl>
                                        <p:attrNameLst>
                                          <p:attrName>ppt_x</p:attrName>
                                        </p:attrNameLst>
                                      </p:cBhvr>
                                      <p:tavLst>
                                        <p:tav tm="0">
                                          <p:val>
                                            <p:strVal val="ppt_x"/>
                                          </p:val>
                                        </p:tav>
                                        <p:tav tm="100000">
                                          <p:val>
                                            <p:strVal val="ppt_x"/>
                                          </p:val>
                                        </p:tav>
                                      </p:tavLst>
                                    </p:anim>
                                    <p:anim calcmode="lin" valueType="num">
                                      <p:cBhvr additive="base">
                                        <p:cTn id="174" dur="2000"/>
                                        <p:tgtEl>
                                          <p:spTgt spid="12"/>
                                        </p:tgtEl>
                                        <p:attrNameLst>
                                          <p:attrName>ppt_y</p:attrName>
                                        </p:attrNameLst>
                                      </p:cBhvr>
                                      <p:tavLst>
                                        <p:tav tm="0">
                                          <p:val>
                                            <p:strVal val="ppt_y"/>
                                          </p:val>
                                        </p:tav>
                                        <p:tav tm="100000">
                                          <p:val>
                                            <p:strVal val="1+ppt_h/2"/>
                                          </p:val>
                                        </p:tav>
                                      </p:tavLst>
                                    </p:anim>
                                    <p:set>
                                      <p:cBhvr>
                                        <p:cTn id="175" dur="1" fill="hold">
                                          <p:stCondLst>
                                            <p:cond delay="1999"/>
                                          </p:stCondLst>
                                        </p:cTn>
                                        <p:tgtEl>
                                          <p:spTgt spid="12"/>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13"/>
                                        </p:tgtEl>
                                        <p:attrNameLst>
                                          <p:attrName>ppt_x</p:attrName>
                                        </p:attrNameLst>
                                      </p:cBhvr>
                                      <p:tavLst>
                                        <p:tav tm="0">
                                          <p:val>
                                            <p:strVal val="ppt_x"/>
                                          </p:val>
                                        </p:tav>
                                        <p:tav tm="100000">
                                          <p:val>
                                            <p:strVal val="ppt_x"/>
                                          </p:val>
                                        </p:tav>
                                      </p:tavLst>
                                    </p:anim>
                                    <p:anim calcmode="lin" valueType="num">
                                      <p:cBhvr additive="base">
                                        <p:cTn id="178" dur="2000"/>
                                        <p:tgtEl>
                                          <p:spTgt spid="13"/>
                                        </p:tgtEl>
                                        <p:attrNameLst>
                                          <p:attrName>ppt_y</p:attrName>
                                        </p:attrNameLst>
                                      </p:cBhvr>
                                      <p:tavLst>
                                        <p:tav tm="0">
                                          <p:val>
                                            <p:strVal val="ppt_y"/>
                                          </p:val>
                                        </p:tav>
                                        <p:tav tm="100000">
                                          <p:val>
                                            <p:strVal val="1+ppt_h/2"/>
                                          </p:val>
                                        </p:tav>
                                      </p:tavLst>
                                    </p:anim>
                                    <p:set>
                                      <p:cBhvr>
                                        <p:cTn id="179" dur="1" fill="hold">
                                          <p:stCondLst>
                                            <p:cond delay="1999"/>
                                          </p:stCondLst>
                                        </p:cTn>
                                        <p:tgtEl>
                                          <p:spTgt spid="13"/>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ppt_x"/>
                                          </p:val>
                                        </p:tav>
                                      </p:tavLst>
                                    </p:anim>
                                    <p:anim calcmode="lin" valueType="num">
                                      <p:cBhvr additive="base">
                                        <p:cTn id="182" dur="2000"/>
                                        <p:tgtEl>
                                          <p:spTgt spid="14"/>
                                        </p:tgtEl>
                                        <p:attrNameLst>
                                          <p:attrName>ppt_y</p:attrName>
                                        </p:attrNameLst>
                                      </p:cBhvr>
                                      <p:tavLst>
                                        <p:tav tm="0">
                                          <p:val>
                                            <p:strVal val="ppt_y"/>
                                          </p:val>
                                        </p:tav>
                                        <p:tav tm="100000">
                                          <p:val>
                                            <p:strVal val="1+ppt_h/2"/>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ppt_x"/>
                                          </p:val>
                                        </p:tav>
                                      </p:tavLst>
                                    </p:anim>
                                    <p:anim calcmode="lin" valueType="num">
                                      <p:cBhvr additive="base">
                                        <p:cTn id="186" dur="2000"/>
                                        <p:tgtEl>
                                          <p:spTgt spid="15"/>
                                        </p:tgtEl>
                                        <p:attrNameLst>
                                          <p:attrName>ppt_y</p:attrName>
                                        </p:attrNameLst>
                                      </p:cBhvr>
                                      <p:tavLst>
                                        <p:tav tm="0">
                                          <p:val>
                                            <p:strVal val="ppt_y"/>
                                          </p:val>
                                        </p:tav>
                                        <p:tav tm="100000">
                                          <p:val>
                                            <p:strVal val="1+ppt_h/2"/>
                                          </p:val>
                                        </p:tav>
                                      </p:tavLst>
                                    </p:anim>
                                    <p:set>
                                      <p:cBhvr>
                                        <p:cTn id="187" dur="1" fill="hold">
                                          <p:stCondLst>
                                            <p:cond delay="1999"/>
                                          </p:stCondLst>
                                        </p:cTn>
                                        <p:tgtEl>
                                          <p:spTgt spid="15"/>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ppt_x"/>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ppt_x"/>
                                          </p:val>
                                        </p:tav>
                                      </p:tavLst>
                                    </p:anim>
                                    <p:anim calcmode="lin" valueType="num">
                                      <p:cBhvr additive="base">
                                        <p:cTn id="194" dur="2000"/>
                                        <p:tgtEl>
                                          <p:spTgt spid="17"/>
                                        </p:tgtEl>
                                        <p:attrNameLst>
                                          <p:attrName>ppt_y</p:attrName>
                                        </p:attrNameLst>
                                      </p:cBhvr>
                                      <p:tavLst>
                                        <p:tav tm="0">
                                          <p:val>
                                            <p:strVal val="ppt_y"/>
                                          </p:val>
                                        </p:tav>
                                        <p:tav tm="100000">
                                          <p:val>
                                            <p:strVal val="1+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ppt_x"/>
                                          </p:val>
                                        </p:tav>
                                      </p:tavLst>
                                    </p:anim>
                                    <p:anim calcmode="lin" valueType="num">
                                      <p:cBhvr additive="base">
                                        <p:cTn id="198" dur="2000"/>
                                        <p:tgtEl>
                                          <p:spTgt spid="18"/>
                                        </p:tgtEl>
                                        <p:attrNameLst>
                                          <p:attrName>ppt_y</p:attrName>
                                        </p:attrNameLst>
                                      </p:cBhvr>
                                      <p:tavLst>
                                        <p:tav tm="0">
                                          <p:val>
                                            <p:strVal val="ppt_y"/>
                                          </p:val>
                                        </p:tav>
                                        <p:tav tm="100000">
                                          <p:val>
                                            <p:strVal val="1+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0-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3"/>
                                        </p:tgtEl>
                                        <p:attrNameLst>
                                          <p:attrName>ppt_x</p:attrName>
                                        </p:attrNameLst>
                                      </p:cBhvr>
                                      <p:tavLst>
                                        <p:tav tm="0">
                                          <p:val>
                                            <p:strVal val="ppt_x"/>
                                          </p:val>
                                        </p:tav>
                                        <p:tav tm="100000">
                                          <p:val>
                                            <p:strVal val="1+ppt_w/2"/>
                                          </p:val>
                                        </p:tav>
                                      </p:tavLst>
                                    </p:anim>
                                    <p:anim calcmode="lin" valueType="num">
                                      <p:cBhvr additive="base">
                                        <p:cTn id="234" dur="2000"/>
                                        <p:tgtEl>
                                          <p:spTgt spid="3"/>
                                        </p:tgtEl>
                                        <p:attrNameLst>
                                          <p:attrName>ppt_y</p:attrName>
                                        </p:attrNameLst>
                                      </p:cBhvr>
                                      <p:tavLst>
                                        <p:tav tm="0">
                                          <p:val>
                                            <p:strVal val="ppt_y"/>
                                          </p:val>
                                        </p:tav>
                                        <p:tav tm="100000">
                                          <p:val>
                                            <p:strVal val="1+ppt_h/2"/>
                                          </p:val>
                                        </p:tav>
                                      </p:tavLst>
                                    </p:anim>
                                    <p:set>
                                      <p:cBhvr>
                                        <p:cTn id="235" dur="1" fill="hold">
                                          <p:stCondLst>
                                            <p:cond delay="1999"/>
                                          </p:stCondLst>
                                        </p:cTn>
                                        <p:tgtEl>
                                          <p:spTgt spid="3"/>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5"/>
                                        </p:tgtEl>
                                        <p:attrNameLst>
                                          <p:attrName>ppt_x</p:attrName>
                                        </p:attrNameLst>
                                      </p:cBhvr>
                                      <p:tavLst>
                                        <p:tav tm="0">
                                          <p:val>
                                            <p:strVal val="ppt_x"/>
                                          </p:val>
                                        </p:tav>
                                        <p:tav tm="100000">
                                          <p:val>
                                            <p:strVal val="1+ppt_w/2"/>
                                          </p:val>
                                        </p:tav>
                                      </p:tavLst>
                                    </p:anim>
                                    <p:anim calcmode="lin" valueType="num">
                                      <p:cBhvr additive="base">
                                        <p:cTn id="238" dur="2000"/>
                                        <p:tgtEl>
                                          <p:spTgt spid="5"/>
                                        </p:tgtEl>
                                        <p:attrNameLst>
                                          <p:attrName>ppt_y</p:attrName>
                                        </p:attrNameLst>
                                      </p:cBhvr>
                                      <p:tavLst>
                                        <p:tav tm="0">
                                          <p:val>
                                            <p:strVal val="ppt_y"/>
                                          </p:val>
                                        </p:tav>
                                        <p:tav tm="100000">
                                          <p:val>
                                            <p:strVal val="1+ppt_h/2"/>
                                          </p:val>
                                        </p:tav>
                                      </p:tavLst>
                                    </p:anim>
                                    <p:set>
                                      <p:cBhvr>
                                        <p:cTn id="239" dur="1" fill="hold">
                                          <p:stCondLst>
                                            <p:cond delay="1999"/>
                                          </p:stCondLst>
                                        </p:cTn>
                                        <p:tgtEl>
                                          <p:spTgt spid="5"/>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7"/>
                                        </p:tgtEl>
                                        <p:attrNameLst>
                                          <p:attrName>ppt_x</p:attrName>
                                        </p:attrNameLst>
                                      </p:cBhvr>
                                      <p:tavLst>
                                        <p:tav tm="0">
                                          <p:val>
                                            <p:strVal val="ppt_x"/>
                                          </p:val>
                                        </p:tav>
                                        <p:tav tm="100000">
                                          <p:val>
                                            <p:strVal val="1+ppt_w/2"/>
                                          </p:val>
                                        </p:tav>
                                      </p:tavLst>
                                    </p:anim>
                                    <p:anim calcmode="lin" valueType="num">
                                      <p:cBhvr additive="base">
                                        <p:cTn id="242" dur="2000"/>
                                        <p:tgtEl>
                                          <p:spTgt spid="7"/>
                                        </p:tgtEl>
                                        <p:attrNameLst>
                                          <p:attrName>ppt_y</p:attrName>
                                        </p:attrNameLst>
                                      </p:cBhvr>
                                      <p:tavLst>
                                        <p:tav tm="0">
                                          <p:val>
                                            <p:strVal val="ppt_y"/>
                                          </p:val>
                                        </p:tav>
                                        <p:tav tm="100000">
                                          <p:val>
                                            <p:strVal val="1+ppt_h/2"/>
                                          </p:val>
                                        </p:tav>
                                      </p:tavLst>
                                    </p:anim>
                                    <p:set>
                                      <p:cBhvr>
                                        <p:cTn id="243" dur="1" fill="hold">
                                          <p:stCondLst>
                                            <p:cond delay="1999"/>
                                          </p:stCondLst>
                                        </p:cTn>
                                        <p:tgtEl>
                                          <p:spTgt spid="7"/>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9"/>
                                        </p:tgtEl>
                                        <p:attrNameLst>
                                          <p:attrName>ppt_x</p:attrName>
                                        </p:attrNameLst>
                                      </p:cBhvr>
                                      <p:tavLst>
                                        <p:tav tm="0">
                                          <p:val>
                                            <p:strVal val="ppt_x"/>
                                          </p:val>
                                        </p:tav>
                                        <p:tav tm="100000">
                                          <p:val>
                                            <p:strVal val="1+ppt_w/2"/>
                                          </p:val>
                                        </p:tav>
                                      </p:tavLst>
                                    </p:anim>
                                    <p:anim calcmode="lin" valueType="num">
                                      <p:cBhvr additive="base">
                                        <p:cTn id="246" dur="2000"/>
                                        <p:tgtEl>
                                          <p:spTgt spid="9"/>
                                        </p:tgtEl>
                                        <p:attrNameLst>
                                          <p:attrName>ppt_y</p:attrName>
                                        </p:attrNameLst>
                                      </p:cBhvr>
                                      <p:tavLst>
                                        <p:tav tm="0">
                                          <p:val>
                                            <p:strVal val="ppt_y"/>
                                          </p:val>
                                        </p:tav>
                                        <p:tav tm="100000">
                                          <p:val>
                                            <p:strVal val="1+ppt_h/2"/>
                                          </p:val>
                                        </p:tav>
                                      </p:tavLst>
                                    </p:anim>
                                    <p:set>
                                      <p:cBhvr>
                                        <p:cTn id="247" dur="1" fill="hold">
                                          <p:stCondLst>
                                            <p:cond delay="1999"/>
                                          </p:stCondLst>
                                        </p:cTn>
                                        <p:tgtEl>
                                          <p:spTgt spid="9"/>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1"/>
                                        </p:tgtEl>
                                        <p:attrNameLst>
                                          <p:attrName>ppt_x</p:attrName>
                                        </p:attrNameLst>
                                      </p:cBhvr>
                                      <p:tavLst>
                                        <p:tav tm="0">
                                          <p:val>
                                            <p:strVal val="ppt_x"/>
                                          </p:val>
                                        </p:tav>
                                        <p:tav tm="100000">
                                          <p:val>
                                            <p:strVal val="1+ppt_w/2"/>
                                          </p:val>
                                        </p:tav>
                                      </p:tavLst>
                                    </p:anim>
                                    <p:anim calcmode="lin" valueType="num">
                                      <p:cBhvr additive="base">
                                        <p:cTn id="250" dur="2000"/>
                                        <p:tgtEl>
                                          <p:spTgt spid="11"/>
                                        </p:tgtEl>
                                        <p:attrNameLst>
                                          <p:attrName>ppt_y</p:attrName>
                                        </p:attrNameLst>
                                      </p:cBhvr>
                                      <p:tavLst>
                                        <p:tav tm="0">
                                          <p:val>
                                            <p:strVal val="ppt_y"/>
                                          </p:val>
                                        </p:tav>
                                        <p:tav tm="100000">
                                          <p:val>
                                            <p:strVal val="1+ppt_h/2"/>
                                          </p:val>
                                        </p:tav>
                                      </p:tavLst>
                                    </p:anim>
                                    <p:set>
                                      <p:cBhvr>
                                        <p:cTn id="251" dur="1" fill="hold">
                                          <p:stCondLst>
                                            <p:cond delay="1999"/>
                                          </p:stCondLst>
                                        </p:cTn>
                                        <p:tgtEl>
                                          <p:spTgt spid="11"/>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1+ppt_w/2"/>
                                          </p:val>
                                        </p:tav>
                                      </p:tavLst>
                                    </p:anim>
                                    <p:anim calcmode="lin" valueType="num">
                                      <p:cBhvr additive="base">
                                        <p:cTn id="254" dur="2000"/>
                                        <p:tgtEl>
                                          <p:spTgt spid="13"/>
                                        </p:tgtEl>
                                        <p:attrNameLst>
                                          <p:attrName>ppt_y</p:attrName>
                                        </p:attrNameLst>
                                      </p:cBhvr>
                                      <p:tavLst>
                                        <p:tav tm="0">
                                          <p:val>
                                            <p:strVal val="ppt_y"/>
                                          </p:val>
                                        </p:tav>
                                        <p:tav tm="100000">
                                          <p:val>
                                            <p:strVal val="1+ppt_h/2"/>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5"/>
                                        </p:tgtEl>
                                        <p:attrNameLst>
                                          <p:attrName>ppt_x</p:attrName>
                                        </p:attrNameLst>
                                      </p:cBhvr>
                                      <p:tavLst>
                                        <p:tav tm="0">
                                          <p:val>
                                            <p:strVal val="ppt_x"/>
                                          </p:val>
                                        </p:tav>
                                        <p:tav tm="100000">
                                          <p:val>
                                            <p:strVal val="1+ppt_w/2"/>
                                          </p:val>
                                        </p:tav>
                                      </p:tavLst>
                                    </p:anim>
                                    <p:anim calcmode="lin" valueType="num">
                                      <p:cBhvr additive="base">
                                        <p:cTn id="258" dur="2000"/>
                                        <p:tgtEl>
                                          <p:spTgt spid="15"/>
                                        </p:tgtEl>
                                        <p:attrNameLst>
                                          <p:attrName>ppt_y</p:attrName>
                                        </p:attrNameLst>
                                      </p:cBhvr>
                                      <p:tavLst>
                                        <p:tav tm="0">
                                          <p:val>
                                            <p:strVal val="ppt_y"/>
                                          </p:val>
                                        </p:tav>
                                        <p:tav tm="100000">
                                          <p:val>
                                            <p:strVal val="1+ppt_h/2"/>
                                          </p:val>
                                        </p:tav>
                                      </p:tavLst>
                                    </p:anim>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1+ppt_w/2"/>
                                          </p:val>
                                        </p:tav>
                                      </p:tavLst>
                                    </p:anim>
                                    <p:anim calcmode="lin" valueType="num">
                                      <p:cBhvr additive="base">
                                        <p:cTn id="262" dur="2000"/>
                                        <p:tgtEl>
                                          <p:spTgt spid="17"/>
                                        </p:tgtEl>
                                        <p:attrNameLst>
                                          <p:attrName>ppt_y</p:attrName>
                                        </p:attrNameLst>
                                      </p:cBhvr>
                                      <p:tavLst>
                                        <p:tav tm="0">
                                          <p:val>
                                            <p:strVal val="ppt_y"/>
                                          </p:val>
                                        </p:tav>
                                        <p:tav tm="100000">
                                          <p:val>
                                            <p:strVal val="1+ppt_h/2"/>
                                          </p:val>
                                        </p:tav>
                                      </p:tavLst>
                                    </p:anim>
                                    <p:set>
                                      <p:cBhvr>
                                        <p:cTn id="263" dur="1" fill="hold">
                                          <p:stCondLst>
                                            <p:cond delay="1999"/>
                                          </p:stCondLst>
                                        </p:cTn>
                                        <p:tgtEl>
                                          <p:spTgt spid="17"/>
                                        </p:tgtEl>
                                        <p:attrNameLst>
                                          <p:attrName>style.visibility</p:attrName>
                                        </p:attrNameLst>
                                      </p:cBhvr>
                                      <p:to>
                                        <p:strVal val="hidden"/>
                                      </p:to>
                                    </p:set>
                                  </p:childTnLst>
                                </p:cTn>
                              </p:par>
                              <p:par>
                                <p:cTn id="264" presetID="17" presetClass="entr" presetSubtype="1"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ppt_x</p:attrName>
                                        </p:attrNameLst>
                                      </p:cBhvr>
                                      <p:tavLst>
                                        <p:tav tm="0">
                                          <p:val>
                                            <p:strVal val="#ppt_x"/>
                                          </p:val>
                                        </p:tav>
                                        <p:tav tm="100000">
                                          <p:val>
                                            <p:strVal val="#ppt_x"/>
                                          </p:val>
                                        </p:tav>
                                      </p:tavLst>
                                    </p:anim>
                                    <p:anim calcmode="lin" valueType="num">
                                      <p:cBhvr>
                                        <p:cTn id="267" dur="2000" fill="hold"/>
                                        <p:tgtEl>
                                          <p:spTgt spid="2"/>
                                        </p:tgtEl>
                                        <p:attrNameLst>
                                          <p:attrName>ppt_y</p:attrName>
                                        </p:attrNameLst>
                                      </p:cBhvr>
                                      <p:tavLst>
                                        <p:tav tm="0">
                                          <p:val>
                                            <p:strVal val="#ppt_y-#ppt_h/2"/>
                                          </p:val>
                                        </p:tav>
                                        <p:tav tm="100000">
                                          <p:val>
                                            <p:strVal val="#ppt_y"/>
                                          </p:val>
                                        </p:tav>
                                      </p:tavLst>
                                    </p:anim>
                                    <p:anim calcmode="lin" valueType="num">
                                      <p:cBhvr>
                                        <p:cTn id="268" dur="2000" fill="hold"/>
                                        <p:tgtEl>
                                          <p:spTgt spid="2"/>
                                        </p:tgtEl>
                                        <p:attrNameLst>
                                          <p:attrName>ppt_w</p:attrName>
                                        </p:attrNameLst>
                                      </p:cBhvr>
                                      <p:tavLst>
                                        <p:tav tm="0">
                                          <p:val>
                                            <p:strVal val="#ppt_w"/>
                                          </p:val>
                                        </p:tav>
                                        <p:tav tm="100000">
                                          <p:val>
                                            <p:strVal val="#ppt_w"/>
                                          </p:val>
                                        </p:tav>
                                      </p:tavLst>
                                    </p:anim>
                                    <p:anim calcmode="lin" valueType="num">
                                      <p:cBhvr>
                                        <p:cTn id="269" dur="2000" fill="hold"/>
                                        <p:tgtEl>
                                          <p:spTgt spid="2"/>
                                        </p:tgtEl>
                                        <p:attrNameLst>
                                          <p:attrName>ppt_h</p:attrName>
                                        </p:attrNameLst>
                                      </p:cBhvr>
                                      <p:tavLst>
                                        <p:tav tm="0">
                                          <p:val>
                                            <p:fltVal val="0"/>
                                          </p:val>
                                        </p:tav>
                                        <p:tav tm="100000">
                                          <p:val>
                                            <p:strVal val="#ppt_h"/>
                                          </p:val>
                                        </p:tav>
                                      </p:tavLst>
                                    </p:anim>
                                  </p:childTnLst>
                                </p:cTn>
                              </p:par>
                              <p:par>
                                <p:cTn id="270" presetID="16" presetClass="entr" presetSubtype="37" fill="hold" nodeType="withEffect">
                                  <p:stCondLst>
                                    <p:cond delay="0"/>
                                  </p:stCondLst>
                                  <p:childTnLst>
                                    <p:set>
                                      <p:cBhvr>
                                        <p:cTn id="271" dur="1" fill="hold">
                                          <p:stCondLst>
                                            <p:cond delay="0"/>
                                          </p:stCondLst>
                                        </p:cTn>
                                        <p:tgtEl>
                                          <p:spTgt spid="2"/>
                                        </p:tgtEl>
                                        <p:attrNameLst>
                                          <p:attrName>style.visibility</p:attrName>
                                        </p:attrNameLst>
                                      </p:cBhvr>
                                      <p:to>
                                        <p:strVal val="visible"/>
                                      </p:to>
                                    </p:set>
                                    <p:animEffect transition="in" filter="barn(outVertical)">
                                      <p:cBhvr>
                                        <p:cTn id="27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21D08"/>
        </a:solidFill>
        <a:effectLst/>
      </p:bgPr>
    </p:bg>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994076" y="-279463"/>
            <a:ext cx="1346507" cy="1905434"/>
          </a:xfrm>
          <a:prstGeom prst="rect">
            <a:avLst/>
          </a:prstGeom>
          <a:effectLst>
            <a:reflection blurRad="6350" stA="50000" endA="300" endPos="55000" dir="5400000" sy="-100000" algn="bl" rotWithShape="0"/>
          </a:effectLst>
        </p:spPr>
      </p:pic>
      <p:pic>
        <p:nvPicPr>
          <p:cNvPr id="6" name="5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2994075" y="1006403"/>
            <a:ext cx="1346507" cy="1905434"/>
          </a:xfrm>
          <a:prstGeom prst="rect">
            <a:avLst/>
          </a:prstGeom>
          <a:effectLst>
            <a:reflection blurRad="6350" stA="50000" endA="300" endPos="55000" dir="5400000" sy="-100000" algn="bl" rotWithShape="0"/>
          </a:effectLst>
        </p:spPr>
      </p:pic>
      <p:pic>
        <p:nvPicPr>
          <p:cNvPr id="7" name="6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994076" y="2231664"/>
            <a:ext cx="1346507" cy="1905434"/>
          </a:xfrm>
          <a:prstGeom prst="rect">
            <a:avLst/>
          </a:prstGeom>
          <a:effectLst>
            <a:reflection blurRad="6350" stA="50000" endA="300" endPos="55000" dir="5400000" sy="-100000" algn="bl" rotWithShape="0"/>
          </a:effectLst>
        </p:spPr>
      </p:pic>
      <p:pic>
        <p:nvPicPr>
          <p:cNvPr id="8" name="7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2994075" y="3517530"/>
            <a:ext cx="1346507" cy="1905434"/>
          </a:xfrm>
          <a:prstGeom prst="rect">
            <a:avLst/>
          </a:prstGeom>
          <a:effectLst>
            <a:reflection blurRad="6350" stA="50000" endA="300" endPos="55000" dir="5400000" sy="-100000" algn="bl" rotWithShape="0"/>
          </a:effectLst>
        </p:spPr>
      </p:pic>
      <p:pic>
        <p:nvPicPr>
          <p:cNvPr id="9" name="8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4708588" y="-279463"/>
            <a:ext cx="1346507" cy="1905434"/>
          </a:xfrm>
          <a:prstGeom prst="rect">
            <a:avLst/>
          </a:prstGeom>
          <a:effectLst>
            <a:reflection blurRad="6350" stA="50000" endA="300" endPos="55000" dir="5400000" sy="-100000" algn="bl" rotWithShape="0"/>
          </a:effectLst>
        </p:spPr>
      </p:pic>
      <p:pic>
        <p:nvPicPr>
          <p:cNvPr id="10" name="9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708587" y="1006403"/>
            <a:ext cx="1346507" cy="1905434"/>
          </a:xfrm>
          <a:prstGeom prst="rect">
            <a:avLst/>
          </a:prstGeom>
          <a:effectLst>
            <a:reflection blurRad="6350" stA="50000" endA="300" endPos="55000" dir="5400000" sy="-100000" algn="bl" rotWithShape="0"/>
          </a:effectLst>
        </p:spPr>
      </p:pic>
      <p:pic>
        <p:nvPicPr>
          <p:cNvPr id="11" name="10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4708588" y="2231664"/>
            <a:ext cx="1346507" cy="1905434"/>
          </a:xfrm>
          <a:prstGeom prst="rect">
            <a:avLst/>
          </a:prstGeom>
          <a:effectLst>
            <a:reflection blurRad="6350" stA="50000" endA="300" endPos="55000" dir="5400000" sy="-100000" algn="bl" rotWithShape="0"/>
          </a:effectLst>
        </p:spPr>
      </p:pic>
      <p:pic>
        <p:nvPicPr>
          <p:cNvPr id="12" name="11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708587" y="3517530"/>
            <a:ext cx="1346507" cy="1905434"/>
          </a:xfrm>
          <a:prstGeom prst="rect">
            <a:avLst/>
          </a:prstGeom>
          <a:effectLst>
            <a:reflection blurRad="6350" stA="50000" endA="300" endPos="55000" dir="5400000" sy="-100000" algn="bl" rotWithShape="0"/>
          </a:effectLst>
        </p:spPr>
      </p:pic>
      <p:pic>
        <p:nvPicPr>
          <p:cNvPr id="13" name="12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0-#ppt_w/2"/>
                                          </p:val>
                                        </p:tav>
                                        <p:tav tm="100000">
                                          <p:val>
                                            <p:strVal val="#ppt_x"/>
                                          </p:val>
                                        </p:tav>
                                      </p:tavLst>
                                    </p:anim>
                                    <p:anim calcmode="lin" valueType="num">
                                      <p:cBhvr additive="base">
                                        <p:cTn id="30" dur="3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3000" fill="hold"/>
                                        <p:tgtEl>
                                          <p:spTgt spid="11"/>
                                        </p:tgtEl>
                                        <p:attrNameLst>
                                          <p:attrName>ppt_x</p:attrName>
                                        </p:attrNameLst>
                                      </p:cBhvr>
                                      <p:tavLst>
                                        <p:tav tm="0">
                                          <p:val>
                                            <p:strVal val="0-#ppt_w/2"/>
                                          </p:val>
                                        </p:tav>
                                        <p:tav tm="100000">
                                          <p:val>
                                            <p:strVal val="#ppt_x"/>
                                          </p:val>
                                        </p:tav>
                                      </p:tavLst>
                                    </p:anim>
                                    <p:anim calcmode="lin" valueType="num">
                                      <p:cBhvr additive="base">
                                        <p:cTn id="34" dur="3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3000" fill="hold"/>
                                        <p:tgtEl>
                                          <p:spTgt spid="12"/>
                                        </p:tgtEl>
                                        <p:attrNameLst>
                                          <p:attrName>ppt_x</p:attrName>
                                        </p:attrNameLst>
                                      </p:cBhvr>
                                      <p:tavLst>
                                        <p:tav tm="0">
                                          <p:val>
                                            <p:strVal val="0-#ppt_w/2"/>
                                          </p:val>
                                        </p:tav>
                                        <p:tav tm="100000">
                                          <p:val>
                                            <p:strVal val="#ppt_x"/>
                                          </p:val>
                                        </p:tav>
                                      </p:tavLst>
                                    </p:anim>
                                    <p:anim calcmode="lin" valueType="num">
                                      <p:cBhvr additive="base">
                                        <p:cTn id="38" dur="3000" fill="hold"/>
                                        <p:tgtEl>
                                          <p:spTgt spid="12"/>
                                        </p:tgtEl>
                                        <p:attrNameLst>
                                          <p:attrName>ppt_y</p:attrName>
                                        </p:attrNameLst>
                                      </p:cBhvr>
                                      <p:tavLst>
                                        <p:tav tm="0">
                                          <p:val>
                                            <p:strVal val="#ppt_y"/>
                                          </p:val>
                                        </p:tav>
                                        <p:tav tm="100000">
                                          <p:val>
                                            <p:strVal val="#ppt_y"/>
                                          </p:val>
                                        </p:tav>
                                      </p:tavLst>
                                    </p:anim>
                                  </p:childTnLst>
                                </p:cTn>
                              </p:par>
                              <p:par>
                                <p:cTn id="39" presetID="3" presetClass="entr" presetSubtype="10"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linds(horizontal)">
                                      <p:cBhvr>
                                        <p:cTn id="41" dur="3000"/>
                                        <p:tgtEl>
                                          <p:spTgt spid="5"/>
                                        </p:tgtEl>
                                      </p:cBhvr>
                                    </p:animEffect>
                                  </p:childTnLst>
                                </p:cTn>
                              </p:par>
                              <p:par>
                                <p:cTn id="42" presetID="3" presetClass="entr" presetSubtype="1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linds(horizontal)">
                                      <p:cBhvr>
                                        <p:cTn id="44" dur="3000"/>
                                        <p:tgtEl>
                                          <p:spTgt spid="6"/>
                                        </p:tgtEl>
                                      </p:cBhvr>
                                    </p:animEffect>
                                  </p:childTnLst>
                                </p:cTn>
                              </p:par>
                              <p:par>
                                <p:cTn id="45" presetID="3" presetClass="entr" presetSubtype="1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blinds(horizontal)">
                                      <p:cBhvr>
                                        <p:cTn id="47" dur="3000"/>
                                        <p:tgtEl>
                                          <p:spTgt spid="7"/>
                                        </p:tgtEl>
                                      </p:cBhvr>
                                    </p:animEffect>
                                  </p:childTnLst>
                                </p:cTn>
                              </p:par>
                              <p:par>
                                <p:cTn id="48" presetID="3" presetClass="entr" presetSubtype="10"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linds(horizontal)">
                                      <p:cBhvr>
                                        <p:cTn id="50" dur="3000"/>
                                        <p:tgtEl>
                                          <p:spTgt spid="8"/>
                                        </p:tgtEl>
                                      </p:cBhvr>
                                    </p:animEffect>
                                  </p:childTnLst>
                                </p:cTn>
                              </p:par>
                              <p:par>
                                <p:cTn id="51" presetID="3" presetClass="entr" presetSubtype="10"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blinds(horizontal)">
                                      <p:cBhvr>
                                        <p:cTn id="53" dur="3000"/>
                                        <p:tgtEl>
                                          <p:spTgt spid="9"/>
                                        </p:tgtEl>
                                      </p:cBhvr>
                                    </p:animEffect>
                                  </p:childTnLst>
                                </p:cTn>
                              </p:par>
                              <p:par>
                                <p:cTn id="54" presetID="3" presetClass="entr" presetSubtype="10"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blinds(horizontal)">
                                      <p:cBhvr>
                                        <p:cTn id="56" dur="3000"/>
                                        <p:tgtEl>
                                          <p:spTgt spid="10"/>
                                        </p:tgtEl>
                                      </p:cBhvr>
                                    </p:animEffect>
                                  </p:childTnLst>
                                </p:cTn>
                              </p:par>
                              <p:par>
                                <p:cTn id="57" presetID="3" presetClass="entr" presetSubtype="10"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blinds(horizontal)">
                                      <p:cBhvr>
                                        <p:cTn id="59" dur="3000"/>
                                        <p:tgtEl>
                                          <p:spTgt spid="11"/>
                                        </p:tgtEl>
                                      </p:cBhvr>
                                    </p:animEffect>
                                  </p:childTnLst>
                                </p:cTn>
                              </p:par>
                              <p:par>
                                <p:cTn id="60" presetID="3" presetClass="entr" presetSubtype="10"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blinds(horizontal)">
                                      <p:cBhvr>
                                        <p:cTn id="62" dur="3000"/>
                                        <p:tgtEl>
                                          <p:spTgt spid="12"/>
                                        </p:tgtEl>
                                      </p:cBhvr>
                                    </p:animEffect>
                                  </p:childTnLst>
                                </p:cTn>
                              </p:par>
                              <p:par>
                                <p:cTn id="63" presetID="19" presetClass="entr" presetSubtype="5"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3000" fill="hold"/>
                                        <p:tgtEl>
                                          <p:spTgt spid="5"/>
                                        </p:tgtEl>
                                        <p:attrNameLst>
                                          <p:attrName>ppt_w</p:attrName>
                                        </p:attrNameLst>
                                      </p:cBhvr>
                                      <p:tavLst>
                                        <p:tav tm="0">
                                          <p:val>
                                            <p:strVal val="#ppt_w"/>
                                          </p:val>
                                        </p:tav>
                                        <p:tav tm="100000">
                                          <p:val>
                                            <p:strVal val="#ppt_w"/>
                                          </p:val>
                                        </p:tav>
                                      </p:tavLst>
                                    </p:anim>
                                    <p:anim calcmode="lin" valueType="num">
                                      <p:cBhvr>
                                        <p:cTn id="66" dur="3000" fill="hold"/>
                                        <p:tgtEl>
                                          <p:spTgt spid="5"/>
                                        </p:tgtEl>
                                        <p:attrNameLst>
                                          <p:attrName>ppt_h</p:attrName>
                                        </p:attrNameLst>
                                      </p:cBhvr>
                                      <p:tavLst>
                                        <p:tav tm="0" fmla="#ppt_h*sin(2.5*pi*$)">
                                          <p:val>
                                            <p:fltVal val="0"/>
                                          </p:val>
                                        </p:tav>
                                        <p:tav tm="100000">
                                          <p:val>
                                            <p:fltVal val="1"/>
                                          </p:val>
                                        </p:tav>
                                      </p:tavLst>
                                    </p:anim>
                                  </p:childTnLst>
                                </p:cTn>
                              </p:par>
                              <p:par>
                                <p:cTn id="67" presetID="19" presetClass="entr" presetSubtype="5"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3000" fill="hold"/>
                                        <p:tgtEl>
                                          <p:spTgt spid="6"/>
                                        </p:tgtEl>
                                        <p:attrNameLst>
                                          <p:attrName>ppt_w</p:attrName>
                                        </p:attrNameLst>
                                      </p:cBhvr>
                                      <p:tavLst>
                                        <p:tav tm="0">
                                          <p:val>
                                            <p:strVal val="#ppt_w"/>
                                          </p:val>
                                        </p:tav>
                                        <p:tav tm="100000">
                                          <p:val>
                                            <p:strVal val="#ppt_w"/>
                                          </p:val>
                                        </p:tav>
                                      </p:tavLst>
                                    </p:anim>
                                    <p:anim calcmode="lin" valueType="num">
                                      <p:cBhvr>
                                        <p:cTn id="70" dur="3000" fill="hold"/>
                                        <p:tgtEl>
                                          <p:spTgt spid="6"/>
                                        </p:tgtEl>
                                        <p:attrNameLst>
                                          <p:attrName>ppt_h</p:attrName>
                                        </p:attrNameLst>
                                      </p:cBhvr>
                                      <p:tavLst>
                                        <p:tav tm="0" fmla="#ppt_h*sin(2.5*pi*$)">
                                          <p:val>
                                            <p:fltVal val="0"/>
                                          </p:val>
                                        </p:tav>
                                        <p:tav tm="100000">
                                          <p:val>
                                            <p:fltVal val="1"/>
                                          </p:val>
                                        </p:tav>
                                      </p:tavLst>
                                    </p:anim>
                                  </p:childTnLst>
                                </p:cTn>
                              </p:par>
                              <p:par>
                                <p:cTn id="71" presetID="19" presetClass="entr" presetSubtype="5"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3000" fill="hold"/>
                                        <p:tgtEl>
                                          <p:spTgt spid="7"/>
                                        </p:tgtEl>
                                        <p:attrNameLst>
                                          <p:attrName>ppt_w</p:attrName>
                                        </p:attrNameLst>
                                      </p:cBhvr>
                                      <p:tavLst>
                                        <p:tav tm="0">
                                          <p:val>
                                            <p:strVal val="#ppt_w"/>
                                          </p:val>
                                        </p:tav>
                                        <p:tav tm="100000">
                                          <p:val>
                                            <p:strVal val="#ppt_w"/>
                                          </p:val>
                                        </p:tav>
                                      </p:tavLst>
                                    </p:anim>
                                    <p:anim calcmode="lin" valueType="num">
                                      <p:cBhvr>
                                        <p:cTn id="74" dur="3000" fill="hold"/>
                                        <p:tgtEl>
                                          <p:spTgt spid="7"/>
                                        </p:tgtEl>
                                        <p:attrNameLst>
                                          <p:attrName>ppt_h</p:attrName>
                                        </p:attrNameLst>
                                      </p:cBhvr>
                                      <p:tavLst>
                                        <p:tav tm="0" fmla="#ppt_h*sin(2.5*pi*$)">
                                          <p:val>
                                            <p:fltVal val="0"/>
                                          </p:val>
                                        </p:tav>
                                        <p:tav tm="100000">
                                          <p:val>
                                            <p:fltVal val="1"/>
                                          </p:val>
                                        </p:tav>
                                      </p:tavLst>
                                    </p:anim>
                                  </p:childTnLst>
                                </p:cTn>
                              </p:par>
                              <p:par>
                                <p:cTn id="75" presetID="19" presetClass="entr" presetSubtype="5"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3000" fill="hold"/>
                                        <p:tgtEl>
                                          <p:spTgt spid="8"/>
                                        </p:tgtEl>
                                        <p:attrNameLst>
                                          <p:attrName>ppt_w</p:attrName>
                                        </p:attrNameLst>
                                      </p:cBhvr>
                                      <p:tavLst>
                                        <p:tav tm="0">
                                          <p:val>
                                            <p:strVal val="#ppt_w"/>
                                          </p:val>
                                        </p:tav>
                                        <p:tav tm="100000">
                                          <p:val>
                                            <p:strVal val="#ppt_w"/>
                                          </p:val>
                                        </p:tav>
                                      </p:tavLst>
                                    </p:anim>
                                    <p:anim calcmode="lin" valueType="num">
                                      <p:cBhvr>
                                        <p:cTn id="78" dur="3000" fill="hold"/>
                                        <p:tgtEl>
                                          <p:spTgt spid="8"/>
                                        </p:tgtEl>
                                        <p:attrNameLst>
                                          <p:attrName>ppt_h</p:attrName>
                                        </p:attrNameLst>
                                      </p:cBhvr>
                                      <p:tavLst>
                                        <p:tav tm="0" fmla="#ppt_h*sin(2.5*pi*$)">
                                          <p:val>
                                            <p:fltVal val="0"/>
                                          </p:val>
                                        </p:tav>
                                        <p:tav tm="100000">
                                          <p:val>
                                            <p:fltVal val="1"/>
                                          </p:val>
                                        </p:tav>
                                      </p:tavLst>
                                    </p:anim>
                                  </p:childTnLst>
                                </p:cTn>
                              </p:par>
                              <p:par>
                                <p:cTn id="79" presetID="19" presetClass="entr" presetSubtype="5" fill="hold"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3000" fill="hold"/>
                                        <p:tgtEl>
                                          <p:spTgt spid="9"/>
                                        </p:tgtEl>
                                        <p:attrNameLst>
                                          <p:attrName>ppt_w</p:attrName>
                                        </p:attrNameLst>
                                      </p:cBhvr>
                                      <p:tavLst>
                                        <p:tav tm="0">
                                          <p:val>
                                            <p:strVal val="#ppt_w"/>
                                          </p:val>
                                        </p:tav>
                                        <p:tav tm="100000">
                                          <p:val>
                                            <p:strVal val="#ppt_w"/>
                                          </p:val>
                                        </p:tav>
                                      </p:tavLst>
                                    </p:anim>
                                    <p:anim calcmode="lin" valueType="num">
                                      <p:cBhvr>
                                        <p:cTn id="82" dur="3000" fill="hold"/>
                                        <p:tgtEl>
                                          <p:spTgt spid="9"/>
                                        </p:tgtEl>
                                        <p:attrNameLst>
                                          <p:attrName>ppt_h</p:attrName>
                                        </p:attrNameLst>
                                      </p:cBhvr>
                                      <p:tavLst>
                                        <p:tav tm="0" fmla="#ppt_h*sin(2.5*pi*$)">
                                          <p:val>
                                            <p:fltVal val="0"/>
                                          </p:val>
                                        </p:tav>
                                        <p:tav tm="100000">
                                          <p:val>
                                            <p:fltVal val="1"/>
                                          </p:val>
                                        </p:tav>
                                      </p:tavLst>
                                    </p:anim>
                                  </p:childTnLst>
                                </p:cTn>
                              </p:par>
                              <p:par>
                                <p:cTn id="83" presetID="19" presetClass="entr" presetSubtype="5"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3000" fill="hold"/>
                                        <p:tgtEl>
                                          <p:spTgt spid="10"/>
                                        </p:tgtEl>
                                        <p:attrNameLst>
                                          <p:attrName>ppt_w</p:attrName>
                                        </p:attrNameLst>
                                      </p:cBhvr>
                                      <p:tavLst>
                                        <p:tav tm="0">
                                          <p:val>
                                            <p:strVal val="#ppt_w"/>
                                          </p:val>
                                        </p:tav>
                                        <p:tav tm="100000">
                                          <p:val>
                                            <p:strVal val="#ppt_w"/>
                                          </p:val>
                                        </p:tav>
                                      </p:tavLst>
                                    </p:anim>
                                    <p:anim calcmode="lin" valueType="num">
                                      <p:cBhvr>
                                        <p:cTn id="86" dur="3000" fill="hold"/>
                                        <p:tgtEl>
                                          <p:spTgt spid="10"/>
                                        </p:tgtEl>
                                        <p:attrNameLst>
                                          <p:attrName>ppt_h</p:attrName>
                                        </p:attrNameLst>
                                      </p:cBhvr>
                                      <p:tavLst>
                                        <p:tav tm="0" fmla="#ppt_h*sin(2.5*pi*$)">
                                          <p:val>
                                            <p:fltVal val="0"/>
                                          </p:val>
                                        </p:tav>
                                        <p:tav tm="100000">
                                          <p:val>
                                            <p:fltVal val="1"/>
                                          </p:val>
                                        </p:tav>
                                      </p:tavLst>
                                    </p:anim>
                                  </p:childTnLst>
                                </p:cTn>
                              </p:par>
                              <p:par>
                                <p:cTn id="87" presetID="19" presetClass="entr" presetSubtype="5"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3000" fill="hold"/>
                                        <p:tgtEl>
                                          <p:spTgt spid="11"/>
                                        </p:tgtEl>
                                        <p:attrNameLst>
                                          <p:attrName>ppt_w</p:attrName>
                                        </p:attrNameLst>
                                      </p:cBhvr>
                                      <p:tavLst>
                                        <p:tav tm="0">
                                          <p:val>
                                            <p:strVal val="#ppt_w"/>
                                          </p:val>
                                        </p:tav>
                                        <p:tav tm="100000">
                                          <p:val>
                                            <p:strVal val="#ppt_w"/>
                                          </p:val>
                                        </p:tav>
                                      </p:tavLst>
                                    </p:anim>
                                    <p:anim calcmode="lin" valueType="num">
                                      <p:cBhvr>
                                        <p:cTn id="90" dur="3000" fill="hold"/>
                                        <p:tgtEl>
                                          <p:spTgt spid="11"/>
                                        </p:tgtEl>
                                        <p:attrNameLst>
                                          <p:attrName>ppt_h</p:attrName>
                                        </p:attrNameLst>
                                      </p:cBhvr>
                                      <p:tavLst>
                                        <p:tav tm="0" fmla="#ppt_h*sin(2.5*pi*$)">
                                          <p:val>
                                            <p:fltVal val="0"/>
                                          </p:val>
                                        </p:tav>
                                        <p:tav tm="100000">
                                          <p:val>
                                            <p:fltVal val="1"/>
                                          </p:val>
                                        </p:tav>
                                      </p:tavLst>
                                    </p:anim>
                                  </p:childTnLst>
                                </p:cTn>
                              </p:par>
                              <p:par>
                                <p:cTn id="91" presetID="19" presetClass="entr" presetSubtype="5" fill="hold"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3000" fill="hold"/>
                                        <p:tgtEl>
                                          <p:spTgt spid="12"/>
                                        </p:tgtEl>
                                        <p:attrNameLst>
                                          <p:attrName>ppt_w</p:attrName>
                                        </p:attrNameLst>
                                      </p:cBhvr>
                                      <p:tavLst>
                                        <p:tav tm="0">
                                          <p:val>
                                            <p:strVal val="#ppt_w"/>
                                          </p:val>
                                        </p:tav>
                                        <p:tav tm="100000">
                                          <p:val>
                                            <p:strVal val="#ppt_w"/>
                                          </p:val>
                                        </p:tav>
                                      </p:tavLst>
                                    </p:anim>
                                    <p:anim calcmode="lin" valueType="num">
                                      <p:cBhvr>
                                        <p:cTn id="94" dur="3000" fill="hold"/>
                                        <p:tgtEl>
                                          <p:spTgt spid="12"/>
                                        </p:tgtEl>
                                        <p:attrNameLst>
                                          <p:attrName>ppt_h</p:attrName>
                                        </p:attrNameLst>
                                      </p:cBhvr>
                                      <p:tavLst>
                                        <p:tav tm="0" fmla="#ppt_h*sin(2.5*pi*$)">
                                          <p:val>
                                            <p:fltVal val="0"/>
                                          </p:val>
                                        </p:tav>
                                        <p:tav tm="100000">
                                          <p:val>
                                            <p:fltVal val="1"/>
                                          </p:val>
                                        </p:tav>
                                      </p:tavLst>
                                    </p:anim>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1+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ppt_y"/>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ppt_y"/>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0-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0-ppt_w/2"/>
                                          </p:val>
                                        </p:tav>
                                      </p:tavLst>
                                    </p:anim>
                                    <p:anim calcmode="lin" valueType="num">
                                      <p:cBhvr additive="base">
                                        <p:cTn id="118" dur="3000"/>
                                        <p:tgtEl>
                                          <p:spTgt spid="10"/>
                                        </p:tgtEl>
                                        <p:attrNameLst>
                                          <p:attrName>ppt_y</p:attrName>
                                        </p:attrNameLst>
                                      </p:cBhvr>
                                      <p:tavLst>
                                        <p:tav tm="0">
                                          <p:val>
                                            <p:strVal val="ppt_y"/>
                                          </p:val>
                                        </p:tav>
                                        <p:tav tm="100000">
                                          <p:val>
                                            <p:strVal val="ppt_y"/>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0-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0-ppt_w/2"/>
                                          </p:val>
                                        </p:tav>
                                      </p:tavLst>
                                    </p:anim>
                                    <p:anim calcmode="lin" valueType="num">
                                      <p:cBhvr additive="base">
                                        <p:cTn id="126" dur="3000"/>
                                        <p:tgtEl>
                                          <p:spTgt spid="12"/>
                                        </p:tgtEl>
                                        <p:attrNameLst>
                                          <p:attrName>ppt_y</p:attrName>
                                        </p:attrNameLst>
                                      </p:cBhvr>
                                      <p:tavLst>
                                        <p:tav tm="0">
                                          <p:val>
                                            <p:strVal val="ppt_y"/>
                                          </p:val>
                                        </p:tav>
                                        <p:tav tm="100000">
                                          <p:val>
                                            <p:strVal val="ppt_y"/>
                                          </p:val>
                                        </p:tav>
                                      </p:tavLst>
                                    </p:anim>
                                    <p:set>
                                      <p:cBhvr>
                                        <p:cTn id="127" dur="1" fill="hold">
                                          <p:stCondLst>
                                            <p:cond delay="2999"/>
                                          </p:stCondLst>
                                        </p:cTn>
                                        <p:tgtEl>
                                          <p:spTgt spid="12"/>
                                        </p:tgtEl>
                                        <p:attrNameLst>
                                          <p:attrName>style.visibility</p:attrName>
                                        </p:attrNameLst>
                                      </p:cBhvr>
                                      <p:to>
                                        <p:strVal val="hidden"/>
                                      </p:to>
                                    </p:set>
                                  </p:childTnLst>
                                </p:cTn>
                              </p:par>
                              <p:par>
                                <p:cTn id="128" presetID="19" presetClass="exit" presetSubtype="5" fill="hold" nodeType="withEffect">
                                  <p:stCondLst>
                                    <p:cond delay="0"/>
                                  </p:stCondLst>
                                  <p:childTnLst>
                                    <p:anim calcmode="lin" valueType="num">
                                      <p:cBhvr>
                                        <p:cTn id="129" dur="3000"/>
                                        <p:tgtEl>
                                          <p:spTgt spid="5"/>
                                        </p:tgtEl>
                                        <p:attrNameLst>
                                          <p:attrName>ppt_w</p:attrName>
                                        </p:attrNameLst>
                                      </p:cBhvr>
                                      <p:tavLst>
                                        <p:tav tm="0">
                                          <p:val>
                                            <p:strVal val="ppt_w"/>
                                          </p:val>
                                        </p:tav>
                                        <p:tav tm="100000">
                                          <p:val>
                                            <p:strVal val="ppt_w"/>
                                          </p:val>
                                        </p:tav>
                                      </p:tavLst>
                                    </p:anim>
                                    <p:anim calcmode="lin" valueType="num">
                                      <p:cBhvr>
                                        <p:cTn id="13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5"/>
                                        </p:tgtEl>
                                        <p:attrNameLst>
                                          <p:attrName>style.visibility</p:attrName>
                                        </p:attrNameLst>
                                      </p:cBhvr>
                                      <p:to>
                                        <p:strVal val="hidden"/>
                                      </p:to>
                                    </p:set>
                                  </p:childTnLst>
                                </p:cTn>
                              </p:par>
                              <p:par>
                                <p:cTn id="132" presetID="19" presetClass="exit" presetSubtype="5" fill="hold" nodeType="withEffect">
                                  <p:stCondLst>
                                    <p:cond delay="0"/>
                                  </p:stCondLst>
                                  <p:childTnLst>
                                    <p:anim calcmode="lin" valueType="num">
                                      <p:cBhvr>
                                        <p:cTn id="133" dur="3000"/>
                                        <p:tgtEl>
                                          <p:spTgt spid="6"/>
                                        </p:tgtEl>
                                        <p:attrNameLst>
                                          <p:attrName>ppt_w</p:attrName>
                                        </p:attrNameLst>
                                      </p:cBhvr>
                                      <p:tavLst>
                                        <p:tav tm="0">
                                          <p:val>
                                            <p:strVal val="ppt_w"/>
                                          </p:val>
                                        </p:tav>
                                        <p:tav tm="100000">
                                          <p:val>
                                            <p:strVal val="ppt_w"/>
                                          </p:val>
                                        </p:tav>
                                      </p:tavLst>
                                    </p:anim>
                                    <p:anim calcmode="lin" valueType="num">
                                      <p:cBhvr>
                                        <p:cTn id="134"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6"/>
                                        </p:tgtEl>
                                        <p:attrNameLst>
                                          <p:attrName>style.visibility</p:attrName>
                                        </p:attrNameLst>
                                      </p:cBhvr>
                                      <p:to>
                                        <p:strVal val="hidden"/>
                                      </p:to>
                                    </p:set>
                                  </p:childTnLst>
                                </p:cTn>
                              </p:par>
                              <p:par>
                                <p:cTn id="136" presetID="19" presetClass="exit" presetSubtype="5" fill="hold" nodeType="withEffect">
                                  <p:stCondLst>
                                    <p:cond delay="0"/>
                                  </p:stCondLst>
                                  <p:childTnLst>
                                    <p:anim calcmode="lin" valueType="num">
                                      <p:cBhvr>
                                        <p:cTn id="137" dur="3000"/>
                                        <p:tgtEl>
                                          <p:spTgt spid="7"/>
                                        </p:tgtEl>
                                        <p:attrNameLst>
                                          <p:attrName>ppt_w</p:attrName>
                                        </p:attrNameLst>
                                      </p:cBhvr>
                                      <p:tavLst>
                                        <p:tav tm="0">
                                          <p:val>
                                            <p:strVal val="ppt_w"/>
                                          </p:val>
                                        </p:tav>
                                        <p:tav tm="100000">
                                          <p:val>
                                            <p:strVal val="ppt_w"/>
                                          </p:val>
                                        </p:tav>
                                      </p:tavLst>
                                    </p:anim>
                                    <p:anim calcmode="lin" valueType="num">
                                      <p:cBhvr>
                                        <p:cTn id="138"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2999"/>
                                          </p:stCondLst>
                                        </p:cTn>
                                        <p:tgtEl>
                                          <p:spTgt spid="7"/>
                                        </p:tgtEl>
                                        <p:attrNameLst>
                                          <p:attrName>style.visibility</p:attrName>
                                        </p:attrNameLst>
                                      </p:cBhvr>
                                      <p:to>
                                        <p:strVal val="hidden"/>
                                      </p:to>
                                    </p:set>
                                  </p:childTnLst>
                                </p:cTn>
                              </p:par>
                              <p:par>
                                <p:cTn id="140" presetID="19" presetClass="exit" presetSubtype="5" fill="hold" nodeType="withEffect">
                                  <p:stCondLst>
                                    <p:cond delay="0"/>
                                  </p:stCondLst>
                                  <p:childTnLst>
                                    <p:anim calcmode="lin" valueType="num">
                                      <p:cBhvr>
                                        <p:cTn id="141" dur="3000"/>
                                        <p:tgtEl>
                                          <p:spTgt spid="8"/>
                                        </p:tgtEl>
                                        <p:attrNameLst>
                                          <p:attrName>ppt_w</p:attrName>
                                        </p:attrNameLst>
                                      </p:cBhvr>
                                      <p:tavLst>
                                        <p:tav tm="0">
                                          <p:val>
                                            <p:strVal val="ppt_w"/>
                                          </p:val>
                                        </p:tav>
                                        <p:tav tm="100000">
                                          <p:val>
                                            <p:strVal val="ppt_w"/>
                                          </p:val>
                                        </p:tav>
                                      </p:tavLst>
                                    </p:anim>
                                    <p:anim calcmode="lin" valueType="num">
                                      <p:cBhvr>
                                        <p:cTn id="14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2999"/>
                                          </p:stCondLst>
                                        </p:cTn>
                                        <p:tgtEl>
                                          <p:spTgt spid="8"/>
                                        </p:tgtEl>
                                        <p:attrNameLst>
                                          <p:attrName>style.visibility</p:attrName>
                                        </p:attrNameLst>
                                      </p:cBhvr>
                                      <p:to>
                                        <p:strVal val="hidden"/>
                                      </p:to>
                                    </p:set>
                                  </p:childTnLst>
                                </p:cTn>
                              </p:par>
                              <p:par>
                                <p:cTn id="144" presetID="19" presetClass="exit" presetSubtype="5" fill="hold" nodeType="withEffect">
                                  <p:stCondLst>
                                    <p:cond delay="0"/>
                                  </p:stCondLst>
                                  <p:childTnLst>
                                    <p:anim calcmode="lin" valueType="num">
                                      <p:cBhvr>
                                        <p:cTn id="145" dur="3000"/>
                                        <p:tgtEl>
                                          <p:spTgt spid="9"/>
                                        </p:tgtEl>
                                        <p:attrNameLst>
                                          <p:attrName>ppt_w</p:attrName>
                                        </p:attrNameLst>
                                      </p:cBhvr>
                                      <p:tavLst>
                                        <p:tav tm="0">
                                          <p:val>
                                            <p:strVal val="ppt_w"/>
                                          </p:val>
                                        </p:tav>
                                        <p:tav tm="100000">
                                          <p:val>
                                            <p:strVal val="ppt_w"/>
                                          </p:val>
                                        </p:tav>
                                      </p:tavLst>
                                    </p:anim>
                                    <p:anim calcmode="lin" valueType="num">
                                      <p:cBhvr>
                                        <p:cTn id="146"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2999"/>
                                          </p:stCondLst>
                                        </p:cTn>
                                        <p:tgtEl>
                                          <p:spTgt spid="9"/>
                                        </p:tgtEl>
                                        <p:attrNameLst>
                                          <p:attrName>style.visibility</p:attrName>
                                        </p:attrNameLst>
                                      </p:cBhvr>
                                      <p:to>
                                        <p:strVal val="hidden"/>
                                      </p:to>
                                    </p:set>
                                  </p:childTnLst>
                                </p:cTn>
                              </p:par>
                              <p:par>
                                <p:cTn id="148" presetID="19" presetClass="exit" presetSubtype="5" fill="hold" nodeType="withEffect">
                                  <p:stCondLst>
                                    <p:cond delay="0"/>
                                  </p:stCondLst>
                                  <p:childTnLst>
                                    <p:anim calcmode="lin" valueType="num">
                                      <p:cBhvr>
                                        <p:cTn id="149" dur="3000"/>
                                        <p:tgtEl>
                                          <p:spTgt spid="10"/>
                                        </p:tgtEl>
                                        <p:attrNameLst>
                                          <p:attrName>ppt_w</p:attrName>
                                        </p:attrNameLst>
                                      </p:cBhvr>
                                      <p:tavLst>
                                        <p:tav tm="0">
                                          <p:val>
                                            <p:strVal val="ppt_w"/>
                                          </p:val>
                                        </p:tav>
                                        <p:tav tm="100000">
                                          <p:val>
                                            <p:strVal val="ppt_w"/>
                                          </p:val>
                                        </p:tav>
                                      </p:tavLst>
                                    </p:anim>
                                    <p:anim calcmode="lin" valueType="num">
                                      <p:cBhvr>
                                        <p:cTn id="150"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2999"/>
                                          </p:stCondLst>
                                        </p:cTn>
                                        <p:tgtEl>
                                          <p:spTgt spid="10"/>
                                        </p:tgtEl>
                                        <p:attrNameLst>
                                          <p:attrName>style.visibility</p:attrName>
                                        </p:attrNameLst>
                                      </p:cBhvr>
                                      <p:to>
                                        <p:strVal val="hidden"/>
                                      </p:to>
                                    </p:set>
                                  </p:childTnLst>
                                </p:cTn>
                              </p:par>
                              <p:par>
                                <p:cTn id="152" presetID="19" presetClass="exit" presetSubtype="5" fill="hold" nodeType="withEffect">
                                  <p:stCondLst>
                                    <p:cond delay="0"/>
                                  </p:stCondLst>
                                  <p:childTnLst>
                                    <p:anim calcmode="lin" valueType="num">
                                      <p:cBhvr>
                                        <p:cTn id="153" dur="3000"/>
                                        <p:tgtEl>
                                          <p:spTgt spid="11"/>
                                        </p:tgtEl>
                                        <p:attrNameLst>
                                          <p:attrName>ppt_w</p:attrName>
                                        </p:attrNameLst>
                                      </p:cBhvr>
                                      <p:tavLst>
                                        <p:tav tm="0">
                                          <p:val>
                                            <p:strVal val="ppt_w"/>
                                          </p:val>
                                        </p:tav>
                                        <p:tav tm="100000">
                                          <p:val>
                                            <p:strVal val="ppt_w"/>
                                          </p:val>
                                        </p:tav>
                                      </p:tavLst>
                                    </p:anim>
                                    <p:anim calcmode="lin" valueType="num">
                                      <p:cBhvr>
                                        <p:cTn id="154"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2999"/>
                                          </p:stCondLst>
                                        </p:cTn>
                                        <p:tgtEl>
                                          <p:spTgt spid="11"/>
                                        </p:tgtEl>
                                        <p:attrNameLst>
                                          <p:attrName>style.visibility</p:attrName>
                                        </p:attrNameLst>
                                      </p:cBhvr>
                                      <p:to>
                                        <p:strVal val="hidden"/>
                                      </p:to>
                                    </p:set>
                                  </p:childTnLst>
                                </p:cTn>
                              </p:par>
                              <p:par>
                                <p:cTn id="156" presetID="19" presetClass="exit" presetSubtype="5" fill="hold" nodeType="withEffect">
                                  <p:stCondLst>
                                    <p:cond delay="0"/>
                                  </p:stCondLst>
                                  <p:childTnLst>
                                    <p:anim calcmode="lin" valueType="num">
                                      <p:cBhvr>
                                        <p:cTn id="157" dur="3000"/>
                                        <p:tgtEl>
                                          <p:spTgt spid="12"/>
                                        </p:tgtEl>
                                        <p:attrNameLst>
                                          <p:attrName>ppt_w</p:attrName>
                                        </p:attrNameLst>
                                      </p:cBhvr>
                                      <p:tavLst>
                                        <p:tav tm="0">
                                          <p:val>
                                            <p:strVal val="ppt_w"/>
                                          </p:val>
                                        </p:tav>
                                        <p:tav tm="100000">
                                          <p:val>
                                            <p:strVal val="ppt_w"/>
                                          </p:val>
                                        </p:tav>
                                      </p:tavLst>
                                    </p:anim>
                                    <p:anim calcmode="lin" valueType="num">
                                      <p:cBhvr>
                                        <p:cTn id="158"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2999"/>
                                          </p:stCondLst>
                                        </p:cTn>
                                        <p:tgtEl>
                                          <p:spTgt spid="12"/>
                                        </p:tgtEl>
                                        <p:attrNameLst>
                                          <p:attrName>style.visibility</p:attrName>
                                        </p:attrNameLst>
                                      </p:cBhvr>
                                      <p:to>
                                        <p:strVal val="hidden"/>
                                      </p:to>
                                    </p:set>
                                  </p:childTnLst>
                                </p:cTn>
                              </p:par>
                              <p:par>
                                <p:cTn id="160" presetID="3" presetClass="exit" presetSubtype="10" fill="hold" nodeType="withEffect">
                                  <p:stCondLst>
                                    <p:cond delay="0"/>
                                  </p:stCondLst>
                                  <p:childTnLst>
                                    <p:animEffect transition="out" filter="blinds(horizontal)">
                                      <p:cBhvr>
                                        <p:cTn id="161" dur="3000"/>
                                        <p:tgtEl>
                                          <p:spTgt spid="5"/>
                                        </p:tgtEl>
                                      </p:cBhvr>
                                    </p:animEffect>
                                    <p:set>
                                      <p:cBhvr>
                                        <p:cTn id="162" dur="1" fill="hold">
                                          <p:stCondLst>
                                            <p:cond delay="2999"/>
                                          </p:stCondLst>
                                        </p:cTn>
                                        <p:tgtEl>
                                          <p:spTgt spid="5"/>
                                        </p:tgtEl>
                                        <p:attrNameLst>
                                          <p:attrName>style.visibility</p:attrName>
                                        </p:attrNameLst>
                                      </p:cBhvr>
                                      <p:to>
                                        <p:strVal val="hidden"/>
                                      </p:to>
                                    </p:set>
                                  </p:childTnLst>
                                </p:cTn>
                              </p:par>
                              <p:par>
                                <p:cTn id="163" presetID="3" presetClass="exit" presetSubtype="10" fill="hold" nodeType="withEffect">
                                  <p:stCondLst>
                                    <p:cond delay="0"/>
                                  </p:stCondLst>
                                  <p:childTnLst>
                                    <p:animEffect transition="out" filter="blinds(horizontal)">
                                      <p:cBhvr>
                                        <p:cTn id="164" dur="3000"/>
                                        <p:tgtEl>
                                          <p:spTgt spid="6"/>
                                        </p:tgtEl>
                                      </p:cBhvr>
                                    </p:animEffect>
                                    <p:set>
                                      <p:cBhvr>
                                        <p:cTn id="165" dur="1" fill="hold">
                                          <p:stCondLst>
                                            <p:cond delay="2999"/>
                                          </p:stCondLst>
                                        </p:cTn>
                                        <p:tgtEl>
                                          <p:spTgt spid="6"/>
                                        </p:tgtEl>
                                        <p:attrNameLst>
                                          <p:attrName>style.visibility</p:attrName>
                                        </p:attrNameLst>
                                      </p:cBhvr>
                                      <p:to>
                                        <p:strVal val="hidden"/>
                                      </p:to>
                                    </p:set>
                                  </p:childTnLst>
                                </p:cTn>
                              </p:par>
                              <p:par>
                                <p:cTn id="166" presetID="3" presetClass="exit" presetSubtype="10" fill="hold" nodeType="withEffect">
                                  <p:stCondLst>
                                    <p:cond delay="0"/>
                                  </p:stCondLst>
                                  <p:childTnLst>
                                    <p:animEffect transition="out" filter="blinds(horizontal)">
                                      <p:cBhvr>
                                        <p:cTn id="167" dur="3000"/>
                                        <p:tgtEl>
                                          <p:spTgt spid="7"/>
                                        </p:tgtEl>
                                      </p:cBhvr>
                                    </p:animEffect>
                                    <p:set>
                                      <p:cBhvr>
                                        <p:cTn id="168" dur="1" fill="hold">
                                          <p:stCondLst>
                                            <p:cond delay="2999"/>
                                          </p:stCondLst>
                                        </p:cTn>
                                        <p:tgtEl>
                                          <p:spTgt spid="7"/>
                                        </p:tgtEl>
                                        <p:attrNameLst>
                                          <p:attrName>style.visibility</p:attrName>
                                        </p:attrNameLst>
                                      </p:cBhvr>
                                      <p:to>
                                        <p:strVal val="hidden"/>
                                      </p:to>
                                    </p:set>
                                  </p:childTnLst>
                                </p:cTn>
                              </p:par>
                              <p:par>
                                <p:cTn id="169" presetID="3" presetClass="exit" presetSubtype="10" fill="hold" nodeType="withEffect">
                                  <p:stCondLst>
                                    <p:cond delay="0"/>
                                  </p:stCondLst>
                                  <p:childTnLst>
                                    <p:animEffect transition="out" filter="blinds(horizontal)">
                                      <p:cBhvr>
                                        <p:cTn id="170" dur="3000"/>
                                        <p:tgtEl>
                                          <p:spTgt spid="8"/>
                                        </p:tgtEl>
                                      </p:cBhvr>
                                    </p:animEffect>
                                    <p:set>
                                      <p:cBhvr>
                                        <p:cTn id="171" dur="1" fill="hold">
                                          <p:stCondLst>
                                            <p:cond delay="2999"/>
                                          </p:stCondLst>
                                        </p:cTn>
                                        <p:tgtEl>
                                          <p:spTgt spid="8"/>
                                        </p:tgtEl>
                                        <p:attrNameLst>
                                          <p:attrName>style.visibility</p:attrName>
                                        </p:attrNameLst>
                                      </p:cBhvr>
                                      <p:to>
                                        <p:strVal val="hidden"/>
                                      </p:to>
                                    </p:set>
                                  </p:childTnLst>
                                </p:cTn>
                              </p:par>
                              <p:par>
                                <p:cTn id="172" presetID="3" presetClass="exit" presetSubtype="10" fill="hold" nodeType="withEffect">
                                  <p:stCondLst>
                                    <p:cond delay="0"/>
                                  </p:stCondLst>
                                  <p:childTnLst>
                                    <p:animEffect transition="out" filter="blinds(horizont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3" presetClass="exit" presetSubtype="10" fill="hold" nodeType="withEffect">
                                  <p:stCondLst>
                                    <p:cond delay="0"/>
                                  </p:stCondLst>
                                  <p:childTnLst>
                                    <p:animEffect transition="out" filter="blinds(horizontal)">
                                      <p:cBhvr>
                                        <p:cTn id="176" dur="3000"/>
                                        <p:tgtEl>
                                          <p:spTgt spid="10"/>
                                        </p:tgtEl>
                                      </p:cBhvr>
                                    </p:animEffect>
                                    <p:set>
                                      <p:cBhvr>
                                        <p:cTn id="177" dur="1" fill="hold">
                                          <p:stCondLst>
                                            <p:cond delay="2999"/>
                                          </p:stCondLst>
                                        </p:cTn>
                                        <p:tgtEl>
                                          <p:spTgt spid="10"/>
                                        </p:tgtEl>
                                        <p:attrNameLst>
                                          <p:attrName>style.visibility</p:attrName>
                                        </p:attrNameLst>
                                      </p:cBhvr>
                                      <p:to>
                                        <p:strVal val="hidden"/>
                                      </p:to>
                                    </p:set>
                                  </p:childTnLst>
                                </p:cTn>
                              </p:par>
                              <p:par>
                                <p:cTn id="178" presetID="3" presetClass="exit" presetSubtype="10" fill="hold" nodeType="withEffect">
                                  <p:stCondLst>
                                    <p:cond delay="0"/>
                                  </p:stCondLst>
                                  <p:childTnLst>
                                    <p:animEffect transition="out" filter="blinds(horizontal)">
                                      <p:cBhvr>
                                        <p:cTn id="179" dur="3000"/>
                                        <p:tgtEl>
                                          <p:spTgt spid="11"/>
                                        </p:tgtEl>
                                      </p:cBhvr>
                                    </p:animEffect>
                                    <p:set>
                                      <p:cBhvr>
                                        <p:cTn id="180" dur="1" fill="hold">
                                          <p:stCondLst>
                                            <p:cond delay="2999"/>
                                          </p:stCondLst>
                                        </p:cTn>
                                        <p:tgtEl>
                                          <p:spTgt spid="11"/>
                                        </p:tgtEl>
                                        <p:attrNameLst>
                                          <p:attrName>style.visibility</p:attrName>
                                        </p:attrNameLst>
                                      </p:cBhvr>
                                      <p:to>
                                        <p:strVal val="hidden"/>
                                      </p:to>
                                    </p:set>
                                  </p:childTnLst>
                                </p:cTn>
                              </p:par>
                              <p:par>
                                <p:cTn id="181" presetID="3" presetClass="exit" presetSubtype="10" fill="hold" nodeType="withEffect">
                                  <p:stCondLst>
                                    <p:cond delay="0"/>
                                  </p:stCondLst>
                                  <p:childTnLst>
                                    <p:animEffect transition="out" filter="blinds(horizontal)">
                                      <p:cBhvr>
                                        <p:cTn id="182" dur="3000"/>
                                        <p:tgtEl>
                                          <p:spTgt spid="12"/>
                                        </p:tgtEl>
                                      </p:cBhvr>
                                    </p:animEffect>
                                    <p:set>
                                      <p:cBhvr>
                                        <p:cTn id="183" dur="1" fill="hold">
                                          <p:stCondLst>
                                            <p:cond delay="2999"/>
                                          </p:stCondLst>
                                        </p:cTn>
                                        <p:tgtEl>
                                          <p:spTgt spid="12"/>
                                        </p:tgtEl>
                                        <p:attrNameLst>
                                          <p:attrName>style.visibility</p:attrName>
                                        </p:attrNameLst>
                                      </p:cBhvr>
                                      <p:to>
                                        <p:strVal val="hidden"/>
                                      </p:to>
                                    </p:set>
                                  </p:childTnLst>
                                </p:cTn>
                              </p:par>
                              <p:par>
                                <p:cTn id="184" presetID="17" presetClass="entr" presetSubtype="10"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3000" fill="hold"/>
                                        <p:tgtEl>
                                          <p:spTgt spid="2"/>
                                        </p:tgtEl>
                                        <p:attrNameLst>
                                          <p:attrName>ppt_w</p:attrName>
                                        </p:attrNameLst>
                                      </p:cBhvr>
                                      <p:tavLst>
                                        <p:tav tm="0">
                                          <p:val>
                                            <p:fltVal val="0"/>
                                          </p:val>
                                        </p:tav>
                                        <p:tav tm="100000">
                                          <p:val>
                                            <p:strVal val="#ppt_w"/>
                                          </p:val>
                                        </p:tav>
                                      </p:tavLst>
                                    </p:anim>
                                    <p:anim calcmode="lin" valueType="num">
                                      <p:cBhvr>
                                        <p:cTn id="18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0"/>
            <a:ext cx="1905000" cy="428610"/>
          </a:xfrm>
          <a:prstGeom prst="rect">
            <a:avLst/>
          </a:prstGeom>
        </p:spPr>
      </p:pic>
      <p:pic>
        <p:nvPicPr>
          <p:cNvPr id="4" name="3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0"/>
            <a:ext cx="1905000" cy="418279"/>
          </a:xfrm>
          <a:prstGeom prst="rect">
            <a:avLst/>
          </a:prstGeom>
        </p:spPr>
      </p:pic>
      <p:pic>
        <p:nvPicPr>
          <p:cNvPr id="5" name="4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357172"/>
            <a:ext cx="1905000" cy="428610"/>
          </a:xfrm>
          <a:prstGeom prst="rect">
            <a:avLst/>
          </a:prstGeom>
        </p:spPr>
      </p:pic>
      <p:pic>
        <p:nvPicPr>
          <p:cNvPr id="6" name="5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357172"/>
            <a:ext cx="1905000" cy="418279"/>
          </a:xfrm>
          <a:prstGeom prst="rect">
            <a:avLst/>
          </a:prstGeom>
        </p:spPr>
      </p:pic>
      <p:pic>
        <p:nvPicPr>
          <p:cNvPr id="7" name="6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642942"/>
            <a:ext cx="1905000" cy="428610"/>
          </a:xfrm>
          <a:prstGeom prst="rect">
            <a:avLst/>
          </a:prstGeom>
        </p:spPr>
      </p:pic>
      <p:pic>
        <p:nvPicPr>
          <p:cNvPr id="8" name="7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642942"/>
            <a:ext cx="1905000" cy="418279"/>
          </a:xfrm>
          <a:prstGeom prst="rect">
            <a:avLst/>
          </a:prstGeom>
        </p:spPr>
      </p:pic>
      <p:pic>
        <p:nvPicPr>
          <p:cNvPr id="9" name="8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1000114"/>
            <a:ext cx="1905000" cy="428610"/>
          </a:xfrm>
          <a:prstGeom prst="rect">
            <a:avLst/>
          </a:prstGeom>
        </p:spPr>
      </p:pic>
      <p:pic>
        <p:nvPicPr>
          <p:cNvPr id="10" name="9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1000114"/>
            <a:ext cx="1905000" cy="418279"/>
          </a:xfrm>
          <a:prstGeom prst="rect">
            <a:avLst/>
          </a:prstGeom>
        </p:spPr>
      </p:pic>
      <p:pic>
        <p:nvPicPr>
          <p:cNvPr id="11" name="10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1285884"/>
            <a:ext cx="1905000" cy="428610"/>
          </a:xfrm>
          <a:prstGeom prst="rect">
            <a:avLst/>
          </a:prstGeom>
        </p:spPr>
      </p:pic>
      <p:pic>
        <p:nvPicPr>
          <p:cNvPr id="12" name="11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1285884"/>
            <a:ext cx="1905000" cy="418279"/>
          </a:xfrm>
          <a:prstGeom prst="rect">
            <a:avLst/>
          </a:prstGeom>
        </p:spPr>
      </p:pic>
      <p:pic>
        <p:nvPicPr>
          <p:cNvPr id="13" name="12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1643056"/>
            <a:ext cx="1905000" cy="428610"/>
          </a:xfrm>
          <a:prstGeom prst="rect">
            <a:avLst/>
          </a:prstGeom>
        </p:spPr>
      </p:pic>
      <p:pic>
        <p:nvPicPr>
          <p:cNvPr id="14" name="13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1643056"/>
            <a:ext cx="1905000" cy="418279"/>
          </a:xfrm>
          <a:prstGeom prst="rect">
            <a:avLst/>
          </a:prstGeom>
        </p:spPr>
      </p:pic>
      <p:pic>
        <p:nvPicPr>
          <p:cNvPr id="15" name="14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1928826"/>
            <a:ext cx="1905000" cy="428610"/>
          </a:xfrm>
          <a:prstGeom prst="rect">
            <a:avLst/>
          </a:prstGeom>
        </p:spPr>
      </p:pic>
      <p:pic>
        <p:nvPicPr>
          <p:cNvPr id="16" name="15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1928826"/>
            <a:ext cx="1905000" cy="418279"/>
          </a:xfrm>
          <a:prstGeom prst="rect">
            <a:avLst/>
          </a:prstGeom>
        </p:spPr>
      </p:pic>
      <p:pic>
        <p:nvPicPr>
          <p:cNvPr id="17" name="16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2285998"/>
            <a:ext cx="1905000" cy="428610"/>
          </a:xfrm>
          <a:prstGeom prst="rect">
            <a:avLst/>
          </a:prstGeom>
        </p:spPr>
      </p:pic>
      <p:pic>
        <p:nvPicPr>
          <p:cNvPr id="18" name="17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2285998"/>
            <a:ext cx="1905000" cy="418279"/>
          </a:xfrm>
          <a:prstGeom prst="rect">
            <a:avLst/>
          </a:prstGeom>
        </p:spPr>
      </p:pic>
      <p:pic>
        <p:nvPicPr>
          <p:cNvPr id="19" name="18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2571768"/>
            <a:ext cx="1905000" cy="428610"/>
          </a:xfrm>
          <a:prstGeom prst="rect">
            <a:avLst/>
          </a:prstGeom>
        </p:spPr>
      </p:pic>
      <p:pic>
        <p:nvPicPr>
          <p:cNvPr id="20" name="19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2571768"/>
            <a:ext cx="1905000" cy="418279"/>
          </a:xfrm>
          <a:prstGeom prst="rect">
            <a:avLst/>
          </a:prstGeom>
        </p:spPr>
      </p:pic>
      <p:pic>
        <p:nvPicPr>
          <p:cNvPr id="21" name="20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2928940"/>
            <a:ext cx="1905000" cy="428610"/>
          </a:xfrm>
          <a:prstGeom prst="rect">
            <a:avLst/>
          </a:prstGeom>
        </p:spPr>
      </p:pic>
      <p:pic>
        <p:nvPicPr>
          <p:cNvPr id="22" name="21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2928940"/>
            <a:ext cx="1905000" cy="418279"/>
          </a:xfrm>
          <a:prstGeom prst="rect">
            <a:avLst/>
          </a:prstGeom>
        </p:spPr>
      </p:pic>
      <p:pic>
        <p:nvPicPr>
          <p:cNvPr id="23" name="22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3214710"/>
            <a:ext cx="1905000" cy="428610"/>
          </a:xfrm>
          <a:prstGeom prst="rect">
            <a:avLst/>
          </a:prstGeom>
        </p:spPr>
      </p:pic>
      <p:pic>
        <p:nvPicPr>
          <p:cNvPr id="24" name="23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3214710"/>
            <a:ext cx="1905000" cy="418279"/>
          </a:xfrm>
          <a:prstGeom prst="rect">
            <a:avLst/>
          </a:prstGeom>
        </p:spPr>
      </p:pic>
      <p:pic>
        <p:nvPicPr>
          <p:cNvPr id="25" name="24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3571882"/>
            <a:ext cx="1905000" cy="428610"/>
          </a:xfrm>
          <a:prstGeom prst="rect">
            <a:avLst/>
          </a:prstGeom>
        </p:spPr>
      </p:pic>
      <p:pic>
        <p:nvPicPr>
          <p:cNvPr id="26" name="25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3571882"/>
            <a:ext cx="1905000" cy="418279"/>
          </a:xfrm>
          <a:prstGeom prst="rect">
            <a:avLst/>
          </a:prstGeom>
        </p:spPr>
      </p:pic>
      <p:pic>
        <p:nvPicPr>
          <p:cNvPr id="27" name="26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3934246"/>
            <a:ext cx="1905000" cy="428610"/>
          </a:xfrm>
          <a:prstGeom prst="rect">
            <a:avLst/>
          </a:prstGeom>
        </p:spPr>
      </p:pic>
      <p:pic>
        <p:nvPicPr>
          <p:cNvPr id="28" name="27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3934246"/>
            <a:ext cx="1905000" cy="418279"/>
          </a:xfrm>
          <a:prstGeom prst="rect">
            <a:avLst/>
          </a:prstGeom>
        </p:spPr>
      </p:pic>
      <p:pic>
        <p:nvPicPr>
          <p:cNvPr id="29" name="28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4291418"/>
            <a:ext cx="1905000" cy="428610"/>
          </a:xfrm>
          <a:prstGeom prst="rect">
            <a:avLst/>
          </a:prstGeom>
        </p:spPr>
      </p:pic>
      <p:pic>
        <p:nvPicPr>
          <p:cNvPr id="30" name="29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4291418"/>
            <a:ext cx="1905000" cy="418279"/>
          </a:xfrm>
          <a:prstGeom prst="rect">
            <a:avLst/>
          </a:prstGeom>
        </p:spPr>
      </p:pic>
      <p:pic>
        <p:nvPicPr>
          <p:cNvPr id="31" name="30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4577188"/>
            <a:ext cx="1905000" cy="428610"/>
          </a:xfrm>
          <a:prstGeom prst="rect">
            <a:avLst/>
          </a:prstGeom>
        </p:spPr>
      </p:pic>
      <p:pic>
        <p:nvPicPr>
          <p:cNvPr id="32" name="31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4577188"/>
            <a:ext cx="1905000" cy="418279"/>
          </a:xfrm>
          <a:prstGeom prst="rect">
            <a:avLst/>
          </a:prstGeom>
        </p:spPr>
      </p:pic>
      <p:pic>
        <p:nvPicPr>
          <p:cNvPr id="33" name="32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4934360"/>
            <a:ext cx="1905000" cy="428610"/>
          </a:xfrm>
          <a:prstGeom prst="rect">
            <a:avLst/>
          </a:prstGeom>
        </p:spPr>
      </p:pic>
      <p:pic>
        <p:nvPicPr>
          <p:cNvPr id="34" name="33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4934360"/>
            <a:ext cx="1905000" cy="418279"/>
          </a:xfrm>
          <a:prstGeom prst="rect">
            <a:avLst/>
          </a:prstGeom>
        </p:spPr>
      </p:pic>
      <p:pic>
        <p:nvPicPr>
          <p:cNvPr id="35" name="34 Imagen" descr="chocolate-background-drops-sprays-1366x768.jpg"/>
          <p:cNvPicPr>
            <a:picLocks noGrp="1" noChangeAspect="1"/>
          </p:cNvPicPr>
          <p:nvPr isPhoto="1"/>
        </p:nvPicPr>
        <p:blipFill>
          <a:blip r:embed="rId4">
            <a:lum bright="-10000"/>
          </a:blip>
          <a:stretch>
            <a:fillRect/>
          </a:stretch>
        </p:blipFill>
        <p:spPr>
          <a:xfrm>
            <a:off x="0" y="0"/>
            <a:ext cx="9144000" cy="542927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1+#ppt_w/2"/>
                                          </p:val>
                                        </p:tav>
                                        <p:tav tm="100000">
                                          <p:val>
                                            <p:strVal val="#ppt_x"/>
                                          </p:val>
                                        </p:tav>
                                      </p:tavLst>
                                    </p:anim>
                                    <p:anim calcmode="lin" valueType="num">
                                      <p:cBhvr additive="base">
                                        <p:cTn id="62" dur="20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1+#ppt_w/2"/>
                                          </p:val>
                                        </p:tav>
                                        <p:tav tm="100000">
                                          <p:val>
                                            <p:strVal val="#ppt_x"/>
                                          </p:val>
                                        </p:tav>
                                      </p:tavLst>
                                    </p:anim>
                                    <p:anim calcmode="lin" valueType="num">
                                      <p:cBhvr additive="base">
                                        <p:cTn id="66" dur="2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1+#ppt_w/2"/>
                                          </p:val>
                                        </p:tav>
                                        <p:tav tm="100000">
                                          <p:val>
                                            <p:strVal val="#ppt_x"/>
                                          </p:val>
                                        </p:tav>
                                      </p:tavLst>
                                    </p:anim>
                                    <p:anim calcmode="lin" valueType="num">
                                      <p:cBhvr additive="base">
                                        <p:cTn id="70" dur="2000" fill="hold"/>
                                        <p:tgtEl>
                                          <p:spTgt spid="33"/>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0-#ppt_w/2"/>
                                          </p:val>
                                        </p:tav>
                                        <p:tav tm="100000">
                                          <p:val>
                                            <p:strVal val="#ppt_x"/>
                                          </p:val>
                                        </p:tav>
                                      </p:tavLst>
                                    </p:anim>
                                    <p:anim calcmode="lin" valueType="num">
                                      <p:cBhvr additive="base">
                                        <p:cTn id="90" dur="2000" fill="hold"/>
                                        <p:tgtEl>
                                          <p:spTgt spid="12"/>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ppt_y"/>
                                          </p:val>
                                        </p:tav>
                                        <p:tav tm="100000">
                                          <p:val>
                                            <p:strVal val="#ppt_y"/>
                                          </p:val>
                                        </p:tav>
                                      </p:tavLst>
                                    </p:anim>
                                  </p:childTnLst>
                                </p:cTn>
                              </p:par>
                              <p:par>
                                <p:cTn id="95" presetID="2" presetClass="entr" presetSubtype="8"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ppt_y"/>
                                          </p:val>
                                        </p:tav>
                                        <p:tav tm="100000">
                                          <p:val>
                                            <p:strVal val="#ppt_y"/>
                                          </p:val>
                                        </p:tav>
                                      </p:tavLst>
                                    </p:anim>
                                  </p:childTnLst>
                                </p:cTn>
                              </p:par>
                              <p:par>
                                <p:cTn id="99" presetID="2" presetClass="entr" presetSubtype="8"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ppt_y"/>
                                          </p:val>
                                        </p:tav>
                                        <p:tav tm="100000">
                                          <p:val>
                                            <p:strVal val="#ppt_y"/>
                                          </p:val>
                                        </p:tav>
                                      </p:tavLst>
                                    </p:anim>
                                  </p:childTnLst>
                                </p:cTn>
                              </p:par>
                              <p:par>
                                <p:cTn id="103" presetID="2" presetClass="entr" presetSubtype="8"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0-#ppt_w/2"/>
                                          </p:val>
                                        </p:tav>
                                        <p:tav tm="100000">
                                          <p:val>
                                            <p:strVal val="#ppt_x"/>
                                          </p:val>
                                        </p:tav>
                                      </p:tavLst>
                                    </p:anim>
                                    <p:anim calcmode="lin" valueType="num">
                                      <p:cBhvr additive="base">
                                        <p:cTn id="106" dur="2000" fill="hold"/>
                                        <p:tgtEl>
                                          <p:spTgt spid="20"/>
                                        </p:tgtEl>
                                        <p:attrNameLst>
                                          <p:attrName>ppt_y</p:attrName>
                                        </p:attrNameLst>
                                      </p:cBhvr>
                                      <p:tavLst>
                                        <p:tav tm="0">
                                          <p:val>
                                            <p:strVal val="#ppt_y"/>
                                          </p:val>
                                        </p:tav>
                                        <p:tav tm="100000">
                                          <p:val>
                                            <p:strVal val="#ppt_y"/>
                                          </p:val>
                                        </p:tav>
                                      </p:tavLst>
                                    </p:anim>
                                  </p:childTnLst>
                                </p:cTn>
                              </p:par>
                              <p:par>
                                <p:cTn id="107" presetID="2" presetClass="entr" presetSubtype="8" fill="hold"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0-#ppt_w/2"/>
                                          </p:val>
                                        </p:tav>
                                        <p:tav tm="100000">
                                          <p:val>
                                            <p:strVal val="#ppt_x"/>
                                          </p:val>
                                        </p:tav>
                                      </p:tavLst>
                                    </p:anim>
                                    <p:anim calcmode="lin" valueType="num">
                                      <p:cBhvr additive="base">
                                        <p:cTn id="114" dur="2000" fill="hold"/>
                                        <p:tgtEl>
                                          <p:spTgt spid="24"/>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26"/>
                                        </p:tgtEl>
                                        <p:attrNameLst>
                                          <p:attrName>style.visibility</p:attrName>
                                        </p:attrNameLst>
                                      </p:cBhvr>
                                      <p:to>
                                        <p:strVal val="visible"/>
                                      </p:to>
                                    </p:set>
                                    <p:anim calcmode="lin" valueType="num">
                                      <p:cBhvr additive="base">
                                        <p:cTn id="117" dur="2000" fill="hold"/>
                                        <p:tgtEl>
                                          <p:spTgt spid="26"/>
                                        </p:tgtEl>
                                        <p:attrNameLst>
                                          <p:attrName>ppt_x</p:attrName>
                                        </p:attrNameLst>
                                      </p:cBhvr>
                                      <p:tavLst>
                                        <p:tav tm="0">
                                          <p:val>
                                            <p:strVal val="0-#ppt_w/2"/>
                                          </p:val>
                                        </p:tav>
                                        <p:tav tm="100000">
                                          <p:val>
                                            <p:strVal val="#ppt_x"/>
                                          </p:val>
                                        </p:tav>
                                      </p:tavLst>
                                    </p:anim>
                                    <p:anim calcmode="lin" valueType="num">
                                      <p:cBhvr additive="base">
                                        <p:cTn id="118" dur="2000" fill="hold"/>
                                        <p:tgtEl>
                                          <p:spTgt spid="26"/>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8"/>
                                        </p:tgtEl>
                                        <p:attrNameLst>
                                          <p:attrName>style.visibility</p:attrName>
                                        </p:attrNameLst>
                                      </p:cBhvr>
                                      <p:to>
                                        <p:strVal val="visible"/>
                                      </p:to>
                                    </p:set>
                                    <p:anim calcmode="lin" valueType="num">
                                      <p:cBhvr additive="base">
                                        <p:cTn id="121" dur="2000" fill="hold"/>
                                        <p:tgtEl>
                                          <p:spTgt spid="28"/>
                                        </p:tgtEl>
                                        <p:attrNameLst>
                                          <p:attrName>ppt_x</p:attrName>
                                        </p:attrNameLst>
                                      </p:cBhvr>
                                      <p:tavLst>
                                        <p:tav tm="0">
                                          <p:val>
                                            <p:strVal val="0-#ppt_w/2"/>
                                          </p:val>
                                        </p:tav>
                                        <p:tav tm="100000">
                                          <p:val>
                                            <p:strVal val="#ppt_x"/>
                                          </p:val>
                                        </p:tav>
                                      </p:tavLst>
                                    </p:anim>
                                    <p:anim calcmode="lin" valueType="num">
                                      <p:cBhvr additive="base">
                                        <p:cTn id="122" dur="2000" fill="hold"/>
                                        <p:tgtEl>
                                          <p:spTgt spid="28"/>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2000" fill="hold"/>
                                        <p:tgtEl>
                                          <p:spTgt spid="30"/>
                                        </p:tgtEl>
                                        <p:attrNameLst>
                                          <p:attrName>ppt_x</p:attrName>
                                        </p:attrNameLst>
                                      </p:cBhvr>
                                      <p:tavLst>
                                        <p:tav tm="0">
                                          <p:val>
                                            <p:strVal val="0-#ppt_w/2"/>
                                          </p:val>
                                        </p:tav>
                                        <p:tav tm="100000">
                                          <p:val>
                                            <p:strVal val="#ppt_x"/>
                                          </p:val>
                                        </p:tav>
                                      </p:tavLst>
                                    </p:anim>
                                    <p:anim calcmode="lin" valueType="num">
                                      <p:cBhvr additive="base">
                                        <p:cTn id="126" dur="2000" fill="hold"/>
                                        <p:tgtEl>
                                          <p:spTgt spid="30"/>
                                        </p:tgtEl>
                                        <p:attrNameLst>
                                          <p:attrName>ppt_y</p:attrName>
                                        </p:attrNameLst>
                                      </p:cBhvr>
                                      <p:tavLst>
                                        <p:tav tm="0">
                                          <p:val>
                                            <p:strVal val="#ppt_y"/>
                                          </p:val>
                                        </p:tav>
                                        <p:tav tm="100000">
                                          <p:val>
                                            <p:strVal val="#ppt_y"/>
                                          </p:val>
                                        </p:tav>
                                      </p:tavLst>
                                    </p:anim>
                                  </p:childTnLst>
                                </p:cTn>
                              </p:par>
                              <p:par>
                                <p:cTn id="127" presetID="2" presetClass="entr" presetSubtype="8" fill="hold" nodeType="withEffect">
                                  <p:stCondLst>
                                    <p:cond delay="0"/>
                                  </p:stCondLst>
                                  <p:childTnLst>
                                    <p:set>
                                      <p:cBhvr>
                                        <p:cTn id="128" dur="1" fill="hold">
                                          <p:stCondLst>
                                            <p:cond delay="0"/>
                                          </p:stCondLst>
                                        </p:cTn>
                                        <p:tgtEl>
                                          <p:spTgt spid="32"/>
                                        </p:tgtEl>
                                        <p:attrNameLst>
                                          <p:attrName>style.visibility</p:attrName>
                                        </p:attrNameLst>
                                      </p:cBhvr>
                                      <p:to>
                                        <p:strVal val="visible"/>
                                      </p:to>
                                    </p:set>
                                    <p:anim calcmode="lin" valueType="num">
                                      <p:cBhvr additive="base">
                                        <p:cTn id="129" dur="2000" fill="hold"/>
                                        <p:tgtEl>
                                          <p:spTgt spid="32"/>
                                        </p:tgtEl>
                                        <p:attrNameLst>
                                          <p:attrName>ppt_x</p:attrName>
                                        </p:attrNameLst>
                                      </p:cBhvr>
                                      <p:tavLst>
                                        <p:tav tm="0">
                                          <p:val>
                                            <p:strVal val="0-#ppt_w/2"/>
                                          </p:val>
                                        </p:tav>
                                        <p:tav tm="100000">
                                          <p:val>
                                            <p:strVal val="#ppt_x"/>
                                          </p:val>
                                        </p:tav>
                                      </p:tavLst>
                                    </p:anim>
                                    <p:anim calcmode="lin" valueType="num">
                                      <p:cBhvr additive="base">
                                        <p:cTn id="130" dur="2000" fill="hold"/>
                                        <p:tgtEl>
                                          <p:spTgt spid="32"/>
                                        </p:tgtEl>
                                        <p:attrNameLst>
                                          <p:attrName>ppt_y</p:attrName>
                                        </p:attrNameLst>
                                      </p:cBhvr>
                                      <p:tavLst>
                                        <p:tav tm="0">
                                          <p:val>
                                            <p:strVal val="#ppt_y"/>
                                          </p:val>
                                        </p:tav>
                                        <p:tav tm="100000">
                                          <p:val>
                                            <p:strVal val="#ppt_y"/>
                                          </p:val>
                                        </p:tav>
                                      </p:tavLst>
                                    </p:anim>
                                  </p:childTnLst>
                                </p:cTn>
                              </p:par>
                              <p:par>
                                <p:cTn id="131" presetID="2" presetClass="entr" presetSubtype="8"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8" presetClass="emph" presetSubtype="0"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29"/>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31"/>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33"/>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22"/>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24"/>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26"/>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28"/>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30"/>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32"/>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34"/>
                                        </p:tgtEl>
                                        <p:attrNameLst>
                                          <p:attrName>r</p:attrName>
                                        </p:attrNameLst>
                                      </p:cBhvr>
                                    </p:animRot>
                                  </p:childTnLst>
                                </p:cTn>
                              </p:par>
                            </p:childTnLst>
                          </p:cTn>
                        </p:par>
                        <p:par>
                          <p:cTn id="199" fill="hold">
                            <p:stCondLst>
                              <p:cond delay="2000"/>
                            </p:stCondLst>
                            <p:childTnLst>
                              <p:par>
                                <p:cTn id="200" presetID="2" presetClass="exit" presetSubtype="4" fill="hold"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ppt_x"/>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ppt_x"/>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ppt_x"/>
                                          </p:val>
                                        </p:tav>
                                      </p:tavLst>
                                    </p:anim>
                                    <p:anim calcmode="lin" valueType="num">
                                      <p:cBhvr additive="base">
                                        <p:cTn id="210" dur="2000"/>
                                        <p:tgtEl>
                                          <p:spTgt spid="7"/>
                                        </p:tgtEl>
                                        <p:attrNameLst>
                                          <p:attrName>ppt_y</p:attrName>
                                        </p:attrNameLst>
                                      </p:cBhvr>
                                      <p:tavLst>
                                        <p:tav tm="0">
                                          <p:val>
                                            <p:strVal val="ppt_y"/>
                                          </p:val>
                                        </p:tav>
                                        <p:tav tm="100000">
                                          <p:val>
                                            <p:strVal val="1+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9"/>
                                        </p:tgtEl>
                                        <p:attrNameLst>
                                          <p:attrName>ppt_x</p:attrName>
                                        </p:attrNameLst>
                                      </p:cBhvr>
                                      <p:tavLst>
                                        <p:tav tm="0">
                                          <p:val>
                                            <p:strVal val="ppt_x"/>
                                          </p:val>
                                        </p:tav>
                                        <p:tav tm="100000">
                                          <p:val>
                                            <p:strVal val="ppt_x"/>
                                          </p:val>
                                        </p:tav>
                                      </p:tavLst>
                                    </p:anim>
                                    <p:anim calcmode="lin" valueType="num">
                                      <p:cBhvr additive="base">
                                        <p:cTn id="214" dur="2000"/>
                                        <p:tgtEl>
                                          <p:spTgt spid="9"/>
                                        </p:tgtEl>
                                        <p:attrNameLst>
                                          <p:attrName>ppt_y</p:attrName>
                                        </p:attrNameLst>
                                      </p:cBhvr>
                                      <p:tavLst>
                                        <p:tav tm="0">
                                          <p:val>
                                            <p:strVal val="ppt_y"/>
                                          </p:val>
                                        </p:tav>
                                        <p:tav tm="100000">
                                          <p:val>
                                            <p:strVal val="1+ppt_h/2"/>
                                          </p:val>
                                        </p:tav>
                                      </p:tavLst>
                                    </p:anim>
                                    <p:set>
                                      <p:cBhvr>
                                        <p:cTn id="215" dur="1" fill="hold">
                                          <p:stCondLst>
                                            <p:cond delay="1999"/>
                                          </p:stCondLst>
                                        </p:cTn>
                                        <p:tgtEl>
                                          <p:spTgt spid="9"/>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3"/>
                                        </p:tgtEl>
                                        <p:attrNameLst>
                                          <p:attrName>ppt_x</p:attrName>
                                        </p:attrNameLst>
                                      </p:cBhvr>
                                      <p:tavLst>
                                        <p:tav tm="0">
                                          <p:val>
                                            <p:strVal val="ppt_x"/>
                                          </p:val>
                                        </p:tav>
                                        <p:tav tm="100000">
                                          <p:val>
                                            <p:strVal val="ppt_x"/>
                                          </p:val>
                                        </p:tav>
                                      </p:tavLst>
                                    </p:anim>
                                    <p:anim calcmode="lin" valueType="num">
                                      <p:cBhvr additive="base">
                                        <p:cTn id="222" dur="2000"/>
                                        <p:tgtEl>
                                          <p:spTgt spid="13"/>
                                        </p:tgtEl>
                                        <p:attrNameLst>
                                          <p:attrName>ppt_y</p:attrName>
                                        </p:attrNameLst>
                                      </p:cBhvr>
                                      <p:tavLst>
                                        <p:tav tm="0">
                                          <p:val>
                                            <p:strVal val="ppt_y"/>
                                          </p:val>
                                        </p:tav>
                                        <p:tav tm="100000">
                                          <p:val>
                                            <p:strVal val="1+ppt_h/2"/>
                                          </p:val>
                                        </p:tav>
                                      </p:tavLst>
                                    </p:anim>
                                    <p:set>
                                      <p:cBhvr>
                                        <p:cTn id="223" dur="1" fill="hold">
                                          <p:stCondLst>
                                            <p:cond delay="1999"/>
                                          </p:stCondLst>
                                        </p:cTn>
                                        <p:tgtEl>
                                          <p:spTgt spid="13"/>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ppt_x"/>
                                          </p:val>
                                        </p:tav>
                                      </p:tavLst>
                                    </p:anim>
                                    <p:anim calcmode="lin" valueType="num">
                                      <p:cBhvr additive="base">
                                        <p:cTn id="226" dur="2000"/>
                                        <p:tgtEl>
                                          <p:spTgt spid="15"/>
                                        </p:tgtEl>
                                        <p:attrNameLst>
                                          <p:attrName>ppt_y</p:attrName>
                                        </p:attrNameLst>
                                      </p:cBhvr>
                                      <p:tavLst>
                                        <p:tav tm="0">
                                          <p:val>
                                            <p:strVal val="ppt_y"/>
                                          </p:val>
                                        </p:tav>
                                        <p:tav tm="100000">
                                          <p:val>
                                            <p:strVal val="1+ppt_h/2"/>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ppt_x"/>
                                          </p:val>
                                        </p:tav>
                                      </p:tavLst>
                                    </p:anim>
                                    <p:anim calcmode="lin" valueType="num">
                                      <p:cBhvr additive="base">
                                        <p:cTn id="230" dur="2000"/>
                                        <p:tgtEl>
                                          <p:spTgt spid="17"/>
                                        </p:tgtEl>
                                        <p:attrNameLst>
                                          <p:attrName>ppt_y</p:attrName>
                                        </p:attrNameLst>
                                      </p:cBhvr>
                                      <p:tavLst>
                                        <p:tav tm="0">
                                          <p:val>
                                            <p:strVal val="ppt_y"/>
                                          </p:val>
                                        </p:tav>
                                        <p:tav tm="100000">
                                          <p:val>
                                            <p:strVal val="1+ppt_h/2"/>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ppt_x"/>
                                          </p:val>
                                        </p:tav>
                                      </p:tavLst>
                                    </p:anim>
                                    <p:anim calcmode="lin" valueType="num">
                                      <p:cBhvr additive="base">
                                        <p:cTn id="234" dur="2000"/>
                                        <p:tgtEl>
                                          <p:spTgt spid="19"/>
                                        </p:tgtEl>
                                        <p:attrNameLst>
                                          <p:attrName>ppt_y</p:attrName>
                                        </p:attrNameLst>
                                      </p:cBhvr>
                                      <p:tavLst>
                                        <p:tav tm="0">
                                          <p:val>
                                            <p:strVal val="ppt_y"/>
                                          </p:val>
                                        </p:tav>
                                        <p:tav tm="100000">
                                          <p:val>
                                            <p:strVal val="1+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21"/>
                                        </p:tgtEl>
                                        <p:attrNameLst>
                                          <p:attrName>ppt_x</p:attrName>
                                        </p:attrNameLst>
                                      </p:cBhvr>
                                      <p:tavLst>
                                        <p:tav tm="0">
                                          <p:val>
                                            <p:strVal val="ppt_x"/>
                                          </p:val>
                                        </p:tav>
                                        <p:tav tm="100000">
                                          <p:val>
                                            <p:strVal val="ppt_x"/>
                                          </p:val>
                                        </p:tav>
                                      </p:tavLst>
                                    </p:anim>
                                    <p:anim calcmode="lin" valueType="num">
                                      <p:cBhvr additive="base">
                                        <p:cTn id="238" dur="2000"/>
                                        <p:tgtEl>
                                          <p:spTgt spid="21"/>
                                        </p:tgtEl>
                                        <p:attrNameLst>
                                          <p:attrName>ppt_y</p:attrName>
                                        </p:attrNameLst>
                                      </p:cBhvr>
                                      <p:tavLst>
                                        <p:tav tm="0">
                                          <p:val>
                                            <p:strVal val="ppt_y"/>
                                          </p:val>
                                        </p:tav>
                                        <p:tav tm="100000">
                                          <p:val>
                                            <p:strVal val="1+ppt_h/2"/>
                                          </p:val>
                                        </p:tav>
                                      </p:tavLst>
                                    </p:anim>
                                    <p:set>
                                      <p:cBhvr>
                                        <p:cTn id="239" dur="1" fill="hold">
                                          <p:stCondLst>
                                            <p:cond delay="1999"/>
                                          </p:stCondLst>
                                        </p:cTn>
                                        <p:tgtEl>
                                          <p:spTgt spid="21"/>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ppt_x"/>
                                          </p:val>
                                        </p:tav>
                                      </p:tavLst>
                                    </p:anim>
                                    <p:anim calcmode="lin" valueType="num">
                                      <p:cBhvr additive="base">
                                        <p:cTn id="242" dur="2000"/>
                                        <p:tgtEl>
                                          <p:spTgt spid="23"/>
                                        </p:tgtEl>
                                        <p:attrNameLst>
                                          <p:attrName>ppt_y</p:attrName>
                                        </p:attrNameLst>
                                      </p:cBhvr>
                                      <p:tavLst>
                                        <p:tav tm="0">
                                          <p:val>
                                            <p:strVal val="ppt_y"/>
                                          </p:val>
                                        </p:tav>
                                        <p:tav tm="100000">
                                          <p:val>
                                            <p:strVal val="1+ppt_h/2"/>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5"/>
                                        </p:tgtEl>
                                        <p:attrNameLst>
                                          <p:attrName>ppt_x</p:attrName>
                                        </p:attrNameLst>
                                      </p:cBhvr>
                                      <p:tavLst>
                                        <p:tav tm="0">
                                          <p:val>
                                            <p:strVal val="ppt_x"/>
                                          </p:val>
                                        </p:tav>
                                        <p:tav tm="100000">
                                          <p:val>
                                            <p:strVal val="ppt_x"/>
                                          </p:val>
                                        </p:tav>
                                      </p:tavLst>
                                    </p:anim>
                                    <p:anim calcmode="lin" valueType="num">
                                      <p:cBhvr additive="base">
                                        <p:cTn id="246" dur="2000"/>
                                        <p:tgtEl>
                                          <p:spTgt spid="25"/>
                                        </p:tgtEl>
                                        <p:attrNameLst>
                                          <p:attrName>ppt_y</p:attrName>
                                        </p:attrNameLst>
                                      </p:cBhvr>
                                      <p:tavLst>
                                        <p:tav tm="0">
                                          <p:val>
                                            <p:strVal val="ppt_y"/>
                                          </p:val>
                                        </p:tav>
                                        <p:tav tm="100000">
                                          <p:val>
                                            <p:strVal val="1+ppt_h/2"/>
                                          </p:val>
                                        </p:tav>
                                      </p:tavLst>
                                    </p:anim>
                                    <p:set>
                                      <p:cBhvr>
                                        <p:cTn id="247" dur="1" fill="hold">
                                          <p:stCondLst>
                                            <p:cond delay="1999"/>
                                          </p:stCondLst>
                                        </p:cTn>
                                        <p:tgtEl>
                                          <p:spTgt spid="25"/>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27"/>
                                        </p:tgtEl>
                                        <p:attrNameLst>
                                          <p:attrName>ppt_x</p:attrName>
                                        </p:attrNameLst>
                                      </p:cBhvr>
                                      <p:tavLst>
                                        <p:tav tm="0">
                                          <p:val>
                                            <p:strVal val="ppt_x"/>
                                          </p:val>
                                        </p:tav>
                                        <p:tav tm="100000">
                                          <p:val>
                                            <p:strVal val="ppt_x"/>
                                          </p:val>
                                        </p:tav>
                                      </p:tavLst>
                                    </p:anim>
                                    <p:anim calcmode="lin" valueType="num">
                                      <p:cBhvr additive="base">
                                        <p:cTn id="250" dur="2000"/>
                                        <p:tgtEl>
                                          <p:spTgt spid="27"/>
                                        </p:tgtEl>
                                        <p:attrNameLst>
                                          <p:attrName>ppt_y</p:attrName>
                                        </p:attrNameLst>
                                      </p:cBhvr>
                                      <p:tavLst>
                                        <p:tav tm="0">
                                          <p:val>
                                            <p:strVal val="ppt_y"/>
                                          </p:val>
                                        </p:tav>
                                        <p:tav tm="100000">
                                          <p:val>
                                            <p:strVal val="1+ppt_h/2"/>
                                          </p:val>
                                        </p:tav>
                                      </p:tavLst>
                                    </p:anim>
                                    <p:set>
                                      <p:cBhvr>
                                        <p:cTn id="251" dur="1" fill="hold">
                                          <p:stCondLst>
                                            <p:cond delay="1999"/>
                                          </p:stCondLst>
                                        </p:cTn>
                                        <p:tgtEl>
                                          <p:spTgt spid="27"/>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9"/>
                                        </p:tgtEl>
                                        <p:attrNameLst>
                                          <p:attrName>ppt_x</p:attrName>
                                        </p:attrNameLst>
                                      </p:cBhvr>
                                      <p:tavLst>
                                        <p:tav tm="0">
                                          <p:val>
                                            <p:strVal val="ppt_x"/>
                                          </p:val>
                                        </p:tav>
                                        <p:tav tm="100000">
                                          <p:val>
                                            <p:strVal val="ppt_x"/>
                                          </p:val>
                                        </p:tav>
                                      </p:tavLst>
                                    </p:anim>
                                    <p:anim calcmode="lin" valueType="num">
                                      <p:cBhvr additive="base">
                                        <p:cTn id="254" dur="2000"/>
                                        <p:tgtEl>
                                          <p:spTgt spid="29"/>
                                        </p:tgtEl>
                                        <p:attrNameLst>
                                          <p:attrName>ppt_y</p:attrName>
                                        </p:attrNameLst>
                                      </p:cBhvr>
                                      <p:tavLst>
                                        <p:tav tm="0">
                                          <p:val>
                                            <p:strVal val="ppt_y"/>
                                          </p:val>
                                        </p:tav>
                                        <p:tav tm="100000">
                                          <p:val>
                                            <p:strVal val="1+ppt_h/2"/>
                                          </p:val>
                                        </p:tav>
                                      </p:tavLst>
                                    </p:anim>
                                    <p:set>
                                      <p:cBhvr>
                                        <p:cTn id="255" dur="1" fill="hold">
                                          <p:stCondLst>
                                            <p:cond delay="1999"/>
                                          </p:stCondLst>
                                        </p:cTn>
                                        <p:tgtEl>
                                          <p:spTgt spid="29"/>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31"/>
                                        </p:tgtEl>
                                        <p:attrNameLst>
                                          <p:attrName>ppt_x</p:attrName>
                                        </p:attrNameLst>
                                      </p:cBhvr>
                                      <p:tavLst>
                                        <p:tav tm="0">
                                          <p:val>
                                            <p:strVal val="ppt_x"/>
                                          </p:val>
                                        </p:tav>
                                        <p:tav tm="100000">
                                          <p:val>
                                            <p:strVal val="ppt_x"/>
                                          </p:val>
                                        </p:tav>
                                      </p:tavLst>
                                    </p:anim>
                                    <p:anim calcmode="lin" valueType="num">
                                      <p:cBhvr additive="base">
                                        <p:cTn id="258" dur="2000"/>
                                        <p:tgtEl>
                                          <p:spTgt spid="31"/>
                                        </p:tgtEl>
                                        <p:attrNameLst>
                                          <p:attrName>ppt_y</p:attrName>
                                        </p:attrNameLst>
                                      </p:cBhvr>
                                      <p:tavLst>
                                        <p:tav tm="0">
                                          <p:val>
                                            <p:strVal val="ppt_y"/>
                                          </p:val>
                                        </p:tav>
                                        <p:tav tm="100000">
                                          <p:val>
                                            <p:strVal val="1+ppt_h/2"/>
                                          </p:val>
                                        </p:tav>
                                      </p:tavLst>
                                    </p:anim>
                                    <p:set>
                                      <p:cBhvr>
                                        <p:cTn id="259" dur="1" fill="hold">
                                          <p:stCondLst>
                                            <p:cond delay="1999"/>
                                          </p:stCondLst>
                                        </p:cTn>
                                        <p:tgtEl>
                                          <p:spTgt spid="31"/>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33"/>
                                        </p:tgtEl>
                                        <p:attrNameLst>
                                          <p:attrName>ppt_x</p:attrName>
                                        </p:attrNameLst>
                                      </p:cBhvr>
                                      <p:tavLst>
                                        <p:tav tm="0">
                                          <p:val>
                                            <p:strVal val="ppt_x"/>
                                          </p:val>
                                        </p:tav>
                                        <p:tav tm="100000">
                                          <p:val>
                                            <p:strVal val="ppt_x"/>
                                          </p:val>
                                        </p:tav>
                                      </p:tavLst>
                                    </p:anim>
                                    <p:anim calcmode="lin" valueType="num">
                                      <p:cBhvr additive="base">
                                        <p:cTn id="262" dur="2000"/>
                                        <p:tgtEl>
                                          <p:spTgt spid="33"/>
                                        </p:tgtEl>
                                        <p:attrNameLst>
                                          <p:attrName>ppt_y</p:attrName>
                                        </p:attrNameLst>
                                      </p:cBhvr>
                                      <p:tavLst>
                                        <p:tav tm="0">
                                          <p:val>
                                            <p:strVal val="ppt_y"/>
                                          </p:val>
                                        </p:tav>
                                        <p:tav tm="100000">
                                          <p:val>
                                            <p:strVal val="1+ppt_h/2"/>
                                          </p:val>
                                        </p:tav>
                                      </p:tavLst>
                                    </p:anim>
                                    <p:set>
                                      <p:cBhvr>
                                        <p:cTn id="263" dur="1" fill="hold">
                                          <p:stCondLst>
                                            <p:cond delay="1999"/>
                                          </p:stCondLst>
                                        </p:cTn>
                                        <p:tgtEl>
                                          <p:spTgt spid="33"/>
                                        </p:tgtEl>
                                        <p:attrNameLst>
                                          <p:attrName>style.visibility</p:attrName>
                                        </p:attrNameLst>
                                      </p:cBhvr>
                                      <p:to>
                                        <p:strVal val="hidden"/>
                                      </p:to>
                                    </p:set>
                                  </p:childTnLst>
                                </p:cTn>
                              </p:par>
                              <p:par>
                                <p:cTn id="264" presetID="2" presetClass="exit" presetSubtype="1" fill="hold" nodeType="withEffect">
                                  <p:stCondLst>
                                    <p:cond delay="0"/>
                                  </p:stCondLst>
                                  <p:childTnLst>
                                    <p:anim calcmode="lin" valueType="num">
                                      <p:cBhvr additive="base">
                                        <p:cTn id="265" dur="2000"/>
                                        <p:tgtEl>
                                          <p:spTgt spid="4"/>
                                        </p:tgtEl>
                                        <p:attrNameLst>
                                          <p:attrName>ppt_x</p:attrName>
                                        </p:attrNameLst>
                                      </p:cBhvr>
                                      <p:tavLst>
                                        <p:tav tm="0">
                                          <p:val>
                                            <p:strVal val="ppt_x"/>
                                          </p:val>
                                        </p:tav>
                                        <p:tav tm="100000">
                                          <p:val>
                                            <p:strVal val="ppt_x"/>
                                          </p:val>
                                        </p:tav>
                                      </p:tavLst>
                                    </p:anim>
                                    <p:anim calcmode="lin" valueType="num">
                                      <p:cBhvr additive="base">
                                        <p:cTn id="266" dur="2000"/>
                                        <p:tgtEl>
                                          <p:spTgt spid="4"/>
                                        </p:tgtEl>
                                        <p:attrNameLst>
                                          <p:attrName>ppt_y</p:attrName>
                                        </p:attrNameLst>
                                      </p:cBhvr>
                                      <p:tavLst>
                                        <p:tav tm="0">
                                          <p:val>
                                            <p:strVal val="ppt_y"/>
                                          </p:val>
                                        </p:tav>
                                        <p:tav tm="100000">
                                          <p:val>
                                            <p:strVal val="0-ppt_h/2"/>
                                          </p:val>
                                        </p:tav>
                                      </p:tavLst>
                                    </p:anim>
                                    <p:set>
                                      <p:cBhvr>
                                        <p:cTn id="267" dur="1" fill="hold">
                                          <p:stCondLst>
                                            <p:cond delay="1999"/>
                                          </p:stCondLst>
                                        </p:cTn>
                                        <p:tgtEl>
                                          <p:spTgt spid="4"/>
                                        </p:tgtEl>
                                        <p:attrNameLst>
                                          <p:attrName>style.visibility</p:attrName>
                                        </p:attrNameLst>
                                      </p:cBhvr>
                                      <p:to>
                                        <p:strVal val="hidden"/>
                                      </p:to>
                                    </p:set>
                                  </p:childTnLst>
                                </p:cTn>
                              </p:par>
                              <p:par>
                                <p:cTn id="268" presetID="2" presetClass="exit" presetSubtype="1" fill="hold" nodeType="withEffect">
                                  <p:stCondLst>
                                    <p:cond delay="0"/>
                                  </p:stCondLst>
                                  <p:childTnLst>
                                    <p:anim calcmode="lin" valueType="num">
                                      <p:cBhvr additive="base">
                                        <p:cTn id="269" dur="2000"/>
                                        <p:tgtEl>
                                          <p:spTgt spid="6"/>
                                        </p:tgtEl>
                                        <p:attrNameLst>
                                          <p:attrName>ppt_x</p:attrName>
                                        </p:attrNameLst>
                                      </p:cBhvr>
                                      <p:tavLst>
                                        <p:tav tm="0">
                                          <p:val>
                                            <p:strVal val="ppt_x"/>
                                          </p:val>
                                        </p:tav>
                                        <p:tav tm="100000">
                                          <p:val>
                                            <p:strVal val="ppt_x"/>
                                          </p:val>
                                        </p:tav>
                                      </p:tavLst>
                                    </p:anim>
                                    <p:anim calcmode="lin" valueType="num">
                                      <p:cBhvr additive="base">
                                        <p:cTn id="270" dur="2000"/>
                                        <p:tgtEl>
                                          <p:spTgt spid="6"/>
                                        </p:tgtEl>
                                        <p:attrNameLst>
                                          <p:attrName>ppt_y</p:attrName>
                                        </p:attrNameLst>
                                      </p:cBhvr>
                                      <p:tavLst>
                                        <p:tav tm="0">
                                          <p:val>
                                            <p:strVal val="ppt_y"/>
                                          </p:val>
                                        </p:tav>
                                        <p:tav tm="100000">
                                          <p:val>
                                            <p:strVal val="0-ppt_h/2"/>
                                          </p:val>
                                        </p:tav>
                                      </p:tavLst>
                                    </p:anim>
                                    <p:set>
                                      <p:cBhvr>
                                        <p:cTn id="271" dur="1" fill="hold">
                                          <p:stCondLst>
                                            <p:cond delay="1999"/>
                                          </p:stCondLst>
                                        </p:cTn>
                                        <p:tgtEl>
                                          <p:spTgt spid="6"/>
                                        </p:tgtEl>
                                        <p:attrNameLst>
                                          <p:attrName>style.visibility</p:attrName>
                                        </p:attrNameLst>
                                      </p:cBhvr>
                                      <p:to>
                                        <p:strVal val="hidden"/>
                                      </p:to>
                                    </p:set>
                                  </p:childTnLst>
                                </p:cTn>
                              </p:par>
                              <p:par>
                                <p:cTn id="272" presetID="2" presetClass="exit" presetSubtype="1" fill="hold" nodeType="withEffect">
                                  <p:stCondLst>
                                    <p:cond delay="0"/>
                                  </p:stCondLst>
                                  <p:childTnLst>
                                    <p:anim calcmode="lin" valueType="num">
                                      <p:cBhvr additive="base">
                                        <p:cTn id="273" dur="2000"/>
                                        <p:tgtEl>
                                          <p:spTgt spid="8"/>
                                        </p:tgtEl>
                                        <p:attrNameLst>
                                          <p:attrName>ppt_x</p:attrName>
                                        </p:attrNameLst>
                                      </p:cBhvr>
                                      <p:tavLst>
                                        <p:tav tm="0">
                                          <p:val>
                                            <p:strVal val="ppt_x"/>
                                          </p:val>
                                        </p:tav>
                                        <p:tav tm="100000">
                                          <p:val>
                                            <p:strVal val="ppt_x"/>
                                          </p:val>
                                        </p:tav>
                                      </p:tavLst>
                                    </p:anim>
                                    <p:anim calcmode="lin" valueType="num">
                                      <p:cBhvr additive="base">
                                        <p:cTn id="274" dur="2000"/>
                                        <p:tgtEl>
                                          <p:spTgt spid="8"/>
                                        </p:tgtEl>
                                        <p:attrNameLst>
                                          <p:attrName>ppt_y</p:attrName>
                                        </p:attrNameLst>
                                      </p:cBhvr>
                                      <p:tavLst>
                                        <p:tav tm="0">
                                          <p:val>
                                            <p:strVal val="ppt_y"/>
                                          </p:val>
                                        </p:tav>
                                        <p:tav tm="100000">
                                          <p:val>
                                            <p:strVal val="0-ppt_h/2"/>
                                          </p:val>
                                        </p:tav>
                                      </p:tavLst>
                                    </p:anim>
                                    <p:set>
                                      <p:cBhvr>
                                        <p:cTn id="275" dur="1" fill="hold">
                                          <p:stCondLst>
                                            <p:cond delay="1999"/>
                                          </p:stCondLst>
                                        </p:cTn>
                                        <p:tgtEl>
                                          <p:spTgt spid="8"/>
                                        </p:tgtEl>
                                        <p:attrNameLst>
                                          <p:attrName>style.visibility</p:attrName>
                                        </p:attrNameLst>
                                      </p:cBhvr>
                                      <p:to>
                                        <p:strVal val="hidden"/>
                                      </p:to>
                                    </p:set>
                                  </p:childTnLst>
                                </p:cTn>
                              </p:par>
                              <p:par>
                                <p:cTn id="276" presetID="2" presetClass="exit" presetSubtype="1" fill="hold" nodeType="withEffect">
                                  <p:stCondLst>
                                    <p:cond delay="0"/>
                                  </p:stCondLst>
                                  <p:childTnLst>
                                    <p:anim calcmode="lin" valueType="num">
                                      <p:cBhvr additive="base">
                                        <p:cTn id="277" dur="2000"/>
                                        <p:tgtEl>
                                          <p:spTgt spid="10"/>
                                        </p:tgtEl>
                                        <p:attrNameLst>
                                          <p:attrName>ppt_x</p:attrName>
                                        </p:attrNameLst>
                                      </p:cBhvr>
                                      <p:tavLst>
                                        <p:tav tm="0">
                                          <p:val>
                                            <p:strVal val="ppt_x"/>
                                          </p:val>
                                        </p:tav>
                                        <p:tav tm="100000">
                                          <p:val>
                                            <p:strVal val="ppt_x"/>
                                          </p:val>
                                        </p:tav>
                                      </p:tavLst>
                                    </p:anim>
                                    <p:anim calcmode="lin" valueType="num">
                                      <p:cBhvr additive="base">
                                        <p:cTn id="278" dur="2000"/>
                                        <p:tgtEl>
                                          <p:spTgt spid="10"/>
                                        </p:tgtEl>
                                        <p:attrNameLst>
                                          <p:attrName>ppt_y</p:attrName>
                                        </p:attrNameLst>
                                      </p:cBhvr>
                                      <p:tavLst>
                                        <p:tav tm="0">
                                          <p:val>
                                            <p:strVal val="ppt_y"/>
                                          </p:val>
                                        </p:tav>
                                        <p:tav tm="100000">
                                          <p:val>
                                            <p:strVal val="0-ppt_h/2"/>
                                          </p:val>
                                        </p:tav>
                                      </p:tavLst>
                                    </p:anim>
                                    <p:set>
                                      <p:cBhvr>
                                        <p:cTn id="279" dur="1" fill="hold">
                                          <p:stCondLst>
                                            <p:cond delay="1999"/>
                                          </p:stCondLst>
                                        </p:cTn>
                                        <p:tgtEl>
                                          <p:spTgt spid="10"/>
                                        </p:tgtEl>
                                        <p:attrNameLst>
                                          <p:attrName>style.visibility</p:attrName>
                                        </p:attrNameLst>
                                      </p:cBhvr>
                                      <p:to>
                                        <p:strVal val="hidden"/>
                                      </p:to>
                                    </p:set>
                                  </p:childTnLst>
                                </p:cTn>
                              </p:par>
                              <p:par>
                                <p:cTn id="280" presetID="2" presetClass="exit" presetSubtype="1" fill="hold" nodeType="withEffect">
                                  <p:stCondLst>
                                    <p:cond delay="0"/>
                                  </p:stCondLst>
                                  <p:childTnLst>
                                    <p:anim calcmode="lin" valueType="num">
                                      <p:cBhvr additive="base">
                                        <p:cTn id="281" dur="2000"/>
                                        <p:tgtEl>
                                          <p:spTgt spid="12"/>
                                        </p:tgtEl>
                                        <p:attrNameLst>
                                          <p:attrName>ppt_x</p:attrName>
                                        </p:attrNameLst>
                                      </p:cBhvr>
                                      <p:tavLst>
                                        <p:tav tm="0">
                                          <p:val>
                                            <p:strVal val="ppt_x"/>
                                          </p:val>
                                        </p:tav>
                                        <p:tav tm="100000">
                                          <p:val>
                                            <p:strVal val="ppt_x"/>
                                          </p:val>
                                        </p:tav>
                                      </p:tavLst>
                                    </p:anim>
                                    <p:anim calcmode="lin" valueType="num">
                                      <p:cBhvr additive="base">
                                        <p:cTn id="282" dur="2000"/>
                                        <p:tgtEl>
                                          <p:spTgt spid="12"/>
                                        </p:tgtEl>
                                        <p:attrNameLst>
                                          <p:attrName>ppt_y</p:attrName>
                                        </p:attrNameLst>
                                      </p:cBhvr>
                                      <p:tavLst>
                                        <p:tav tm="0">
                                          <p:val>
                                            <p:strVal val="ppt_y"/>
                                          </p:val>
                                        </p:tav>
                                        <p:tav tm="100000">
                                          <p:val>
                                            <p:strVal val="0-ppt_h/2"/>
                                          </p:val>
                                        </p:tav>
                                      </p:tavLst>
                                    </p:anim>
                                    <p:set>
                                      <p:cBhvr>
                                        <p:cTn id="283" dur="1" fill="hold">
                                          <p:stCondLst>
                                            <p:cond delay="1999"/>
                                          </p:stCondLst>
                                        </p:cTn>
                                        <p:tgtEl>
                                          <p:spTgt spid="12"/>
                                        </p:tgtEl>
                                        <p:attrNameLst>
                                          <p:attrName>style.visibility</p:attrName>
                                        </p:attrNameLst>
                                      </p:cBhvr>
                                      <p:to>
                                        <p:strVal val="hidden"/>
                                      </p:to>
                                    </p:set>
                                  </p:childTnLst>
                                </p:cTn>
                              </p:par>
                              <p:par>
                                <p:cTn id="284" presetID="2" presetClass="exit" presetSubtype="1" fill="hold" nodeType="withEffect">
                                  <p:stCondLst>
                                    <p:cond delay="0"/>
                                  </p:stCondLst>
                                  <p:childTnLst>
                                    <p:anim calcmode="lin" valueType="num">
                                      <p:cBhvr additive="base">
                                        <p:cTn id="285" dur="2000"/>
                                        <p:tgtEl>
                                          <p:spTgt spid="14"/>
                                        </p:tgtEl>
                                        <p:attrNameLst>
                                          <p:attrName>ppt_x</p:attrName>
                                        </p:attrNameLst>
                                      </p:cBhvr>
                                      <p:tavLst>
                                        <p:tav tm="0">
                                          <p:val>
                                            <p:strVal val="ppt_x"/>
                                          </p:val>
                                        </p:tav>
                                        <p:tav tm="100000">
                                          <p:val>
                                            <p:strVal val="ppt_x"/>
                                          </p:val>
                                        </p:tav>
                                      </p:tavLst>
                                    </p:anim>
                                    <p:anim calcmode="lin" valueType="num">
                                      <p:cBhvr additive="base">
                                        <p:cTn id="286" dur="2000"/>
                                        <p:tgtEl>
                                          <p:spTgt spid="14"/>
                                        </p:tgtEl>
                                        <p:attrNameLst>
                                          <p:attrName>ppt_y</p:attrName>
                                        </p:attrNameLst>
                                      </p:cBhvr>
                                      <p:tavLst>
                                        <p:tav tm="0">
                                          <p:val>
                                            <p:strVal val="ppt_y"/>
                                          </p:val>
                                        </p:tav>
                                        <p:tav tm="100000">
                                          <p:val>
                                            <p:strVal val="0-ppt_h/2"/>
                                          </p:val>
                                        </p:tav>
                                      </p:tavLst>
                                    </p:anim>
                                    <p:set>
                                      <p:cBhvr>
                                        <p:cTn id="287" dur="1" fill="hold">
                                          <p:stCondLst>
                                            <p:cond delay="1999"/>
                                          </p:stCondLst>
                                        </p:cTn>
                                        <p:tgtEl>
                                          <p:spTgt spid="14"/>
                                        </p:tgtEl>
                                        <p:attrNameLst>
                                          <p:attrName>style.visibility</p:attrName>
                                        </p:attrNameLst>
                                      </p:cBhvr>
                                      <p:to>
                                        <p:strVal val="hidden"/>
                                      </p:to>
                                    </p:set>
                                  </p:childTnLst>
                                </p:cTn>
                              </p:par>
                              <p:par>
                                <p:cTn id="288" presetID="2" presetClass="exit" presetSubtype="1" fill="hold" nodeType="withEffect">
                                  <p:stCondLst>
                                    <p:cond delay="0"/>
                                  </p:stCondLst>
                                  <p:childTnLst>
                                    <p:anim calcmode="lin" valueType="num">
                                      <p:cBhvr additive="base">
                                        <p:cTn id="289" dur="2000"/>
                                        <p:tgtEl>
                                          <p:spTgt spid="16"/>
                                        </p:tgtEl>
                                        <p:attrNameLst>
                                          <p:attrName>ppt_x</p:attrName>
                                        </p:attrNameLst>
                                      </p:cBhvr>
                                      <p:tavLst>
                                        <p:tav tm="0">
                                          <p:val>
                                            <p:strVal val="ppt_x"/>
                                          </p:val>
                                        </p:tav>
                                        <p:tav tm="100000">
                                          <p:val>
                                            <p:strVal val="ppt_x"/>
                                          </p:val>
                                        </p:tav>
                                      </p:tavLst>
                                    </p:anim>
                                    <p:anim calcmode="lin" valueType="num">
                                      <p:cBhvr additive="base">
                                        <p:cTn id="290" dur="2000"/>
                                        <p:tgtEl>
                                          <p:spTgt spid="16"/>
                                        </p:tgtEl>
                                        <p:attrNameLst>
                                          <p:attrName>ppt_y</p:attrName>
                                        </p:attrNameLst>
                                      </p:cBhvr>
                                      <p:tavLst>
                                        <p:tav tm="0">
                                          <p:val>
                                            <p:strVal val="ppt_y"/>
                                          </p:val>
                                        </p:tav>
                                        <p:tav tm="100000">
                                          <p:val>
                                            <p:strVal val="0-ppt_h/2"/>
                                          </p:val>
                                        </p:tav>
                                      </p:tavLst>
                                    </p:anim>
                                    <p:set>
                                      <p:cBhvr>
                                        <p:cTn id="291" dur="1" fill="hold">
                                          <p:stCondLst>
                                            <p:cond delay="1999"/>
                                          </p:stCondLst>
                                        </p:cTn>
                                        <p:tgtEl>
                                          <p:spTgt spid="16"/>
                                        </p:tgtEl>
                                        <p:attrNameLst>
                                          <p:attrName>style.visibility</p:attrName>
                                        </p:attrNameLst>
                                      </p:cBhvr>
                                      <p:to>
                                        <p:strVal val="hidden"/>
                                      </p:to>
                                    </p:set>
                                  </p:childTnLst>
                                </p:cTn>
                              </p:par>
                              <p:par>
                                <p:cTn id="292" presetID="2" presetClass="exit" presetSubtype="1" fill="hold" nodeType="withEffect">
                                  <p:stCondLst>
                                    <p:cond delay="0"/>
                                  </p:stCondLst>
                                  <p:childTnLst>
                                    <p:anim calcmode="lin" valueType="num">
                                      <p:cBhvr additive="base">
                                        <p:cTn id="293" dur="2000"/>
                                        <p:tgtEl>
                                          <p:spTgt spid="18"/>
                                        </p:tgtEl>
                                        <p:attrNameLst>
                                          <p:attrName>ppt_x</p:attrName>
                                        </p:attrNameLst>
                                      </p:cBhvr>
                                      <p:tavLst>
                                        <p:tav tm="0">
                                          <p:val>
                                            <p:strVal val="ppt_x"/>
                                          </p:val>
                                        </p:tav>
                                        <p:tav tm="100000">
                                          <p:val>
                                            <p:strVal val="ppt_x"/>
                                          </p:val>
                                        </p:tav>
                                      </p:tavLst>
                                    </p:anim>
                                    <p:anim calcmode="lin" valueType="num">
                                      <p:cBhvr additive="base">
                                        <p:cTn id="294" dur="2000"/>
                                        <p:tgtEl>
                                          <p:spTgt spid="18"/>
                                        </p:tgtEl>
                                        <p:attrNameLst>
                                          <p:attrName>ppt_y</p:attrName>
                                        </p:attrNameLst>
                                      </p:cBhvr>
                                      <p:tavLst>
                                        <p:tav tm="0">
                                          <p:val>
                                            <p:strVal val="ppt_y"/>
                                          </p:val>
                                        </p:tav>
                                        <p:tav tm="100000">
                                          <p:val>
                                            <p:strVal val="0-ppt_h/2"/>
                                          </p:val>
                                        </p:tav>
                                      </p:tavLst>
                                    </p:anim>
                                    <p:set>
                                      <p:cBhvr>
                                        <p:cTn id="295" dur="1" fill="hold">
                                          <p:stCondLst>
                                            <p:cond delay="1999"/>
                                          </p:stCondLst>
                                        </p:cTn>
                                        <p:tgtEl>
                                          <p:spTgt spid="18"/>
                                        </p:tgtEl>
                                        <p:attrNameLst>
                                          <p:attrName>style.visibility</p:attrName>
                                        </p:attrNameLst>
                                      </p:cBhvr>
                                      <p:to>
                                        <p:strVal val="hidden"/>
                                      </p:to>
                                    </p:set>
                                  </p:childTnLst>
                                </p:cTn>
                              </p:par>
                              <p:par>
                                <p:cTn id="296" presetID="2" presetClass="exit" presetSubtype="1" fill="hold" nodeType="withEffect">
                                  <p:stCondLst>
                                    <p:cond delay="0"/>
                                  </p:stCondLst>
                                  <p:childTnLst>
                                    <p:anim calcmode="lin" valueType="num">
                                      <p:cBhvr additive="base">
                                        <p:cTn id="297" dur="2000"/>
                                        <p:tgtEl>
                                          <p:spTgt spid="20"/>
                                        </p:tgtEl>
                                        <p:attrNameLst>
                                          <p:attrName>ppt_x</p:attrName>
                                        </p:attrNameLst>
                                      </p:cBhvr>
                                      <p:tavLst>
                                        <p:tav tm="0">
                                          <p:val>
                                            <p:strVal val="ppt_x"/>
                                          </p:val>
                                        </p:tav>
                                        <p:tav tm="100000">
                                          <p:val>
                                            <p:strVal val="ppt_x"/>
                                          </p:val>
                                        </p:tav>
                                      </p:tavLst>
                                    </p:anim>
                                    <p:anim calcmode="lin" valueType="num">
                                      <p:cBhvr additive="base">
                                        <p:cTn id="298" dur="2000"/>
                                        <p:tgtEl>
                                          <p:spTgt spid="20"/>
                                        </p:tgtEl>
                                        <p:attrNameLst>
                                          <p:attrName>ppt_y</p:attrName>
                                        </p:attrNameLst>
                                      </p:cBhvr>
                                      <p:tavLst>
                                        <p:tav tm="0">
                                          <p:val>
                                            <p:strVal val="ppt_y"/>
                                          </p:val>
                                        </p:tav>
                                        <p:tav tm="100000">
                                          <p:val>
                                            <p:strVal val="0-ppt_h/2"/>
                                          </p:val>
                                        </p:tav>
                                      </p:tavLst>
                                    </p:anim>
                                    <p:set>
                                      <p:cBhvr>
                                        <p:cTn id="299" dur="1" fill="hold">
                                          <p:stCondLst>
                                            <p:cond delay="1999"/>
                                          </p:stCondLst>
                                        </p:cTn>
                                        <p:tgtEl>
                                          <p:spTgt spid="20"/>
                                        </p:tgtEl>
                                        <p:attrNameLst>
                                          <p:attrName>style.visibility</p:attrName>
                                        </p:attrNameLst>
                                      </p:cBhvr>
                                      <p:to>
                                        <p:strVal val="hidden"/>
                                      </p:to>
                                    </p:set>
                                  </p:childTnLst>
                                </p:cTn>
                              </p:par>
                              <p:par>
                                <p:cTn id="300" presetID="2" presetClass="exit" presetSubtype="1" fill="hold" nodeType="withEffect">
                                  <p:stCondLst>
                                    <p:cond delay="0"/>
                                  </p:stCondLst>
                                  <p:childTnLst>
                                    <p:anim calcmode="lin" valueType="num">
                                      <p:cBhvr additive="base">
                                        <p:cTn id="301" dur="2000"/>
                                        <p:tgtEl>
                                          <p:spTgt spid="22"/>
                                        </p:tgtEl>
                                        <p:attrNameLst>
                                          <p:attrName>ppt_x</p:attrName>
                                        </p:attrNameLst>
                                      </p:cBhvr>
                                      <p:tavLst>
                                        <p:tav tm="0">
                                          <p:val>
                                            <p:strVal val="ppt_x"/>
                                          </p:val>
                                        </p:tav>
                                        <p:tav tm="100000">
                                          <p:val>
                                            <p:strVal val="ppt_x"/>
                                          </p:val>
                                        </p:tav>
                                      </p:tavLst>
                                    </p:anim>
                                    <p:anim calcmode="lin" valueType="num">
                                      <p:cBhvr additive="base">
                                        <p:cTn id="302" dur="2000"/>
                                        <p:tgtEl>
                                          <p:spTgt spid="22"/>
                                        </p:tgtEl>
                                        <p:attrNameLst>
                                          <p:attrName>ppt_y</p:attrName>
                                        </p:attrNameLst>
                                      </p:cBhvr>
                                      <p:tavLst>
                                        <p:tav tm="0">
                                          <p:val>
                                            <p:strVal val="ppt_y"/>
                                          </p:val>
                                        </p:tav>
                                        <p:tav tm="100000">
                                          <p:val>
                                            <p:strVal val="0-ppt_h/2"/>
                                          </p:val>
                                        </p:tav>
                                      </p:tavLst>
                                    </p:anim>
                                    <p:set>
                                      <p:cBhvr>
                                        <p:cTn id="303" dur="1" fill="hold">
                                          <p:stCondLst>
                                            <p:cond delay="1999"/>
                                          </p:stCondLst>
                                        </p:cTn>
                                        <p:tgtEl>
                                          <p:spTgt spid="22"/>
                                        </p:tgtEl>
                                        <p:attrNameLst>
                                          <p:attrName>style.visibility</p:attrName>
                                        </p:attrNameLst>
                                      </p:cBhvr>
                                      <p:to>
                                        <p:strVal val="hidden"/>
                                      </p:to>
                                    </p:set>
                                  </p:childTnLst>
                                </p:cTn>
                              </p:par>
                              <p:par>
                                <p:cTn id="304" presetID="2" presetClass="exit" presetSubtype="1" fill="hold" nodeType="withEffect">
                                  <p:stCondLst>
                                    <p:cond delay="0"/>
                                  </p:stCondLst>
                                  <p:childTnLst>
                                    <p:anim calcmode="lin" valueType="num">
                                      <p:cBhvr additive="base">
                                        <p:cTn id="305" dur="2000"/>
                                        <p:tgtEl>
                                          <p:spTgt spid="24"/>
                                        </p:tgtEl>
                                        <p:attrNameLst>
                                          <p:attrName>ppt_x</p:attrName>
                                        </p:attrNameLst>
                                      </p:cBhvr>
                                      <p:tavLst>
                                        <p:tav tm="0">
                                          <p:val>
                                            <p:strVal val="ppt_x"/>
                                          </p:val>
                                        </p:tav>
                                        <p:tav tm="100000">
                                          <p:val>
                                            <p:strVal val="ppt_x"/>
                                          </p:val>
                                        </p:tav>
                                      </p:tavLst>
                                    </p:anim>
                                    <p:anim calcmode="lin" valueType="num">
                                      <p:cBhvr additive="base">
                                        <p:cTn id="306" dur="2000"/>
                                        <p:tgtEl>
                                          <p:spTgt spid="24"/>
                                        </p:tgtEl>
                                        <p:attrNameLst>
                                          <p:attrName>ppt_y</p:attrName>
                                        </p:attrNameLst>
                                      </p:cBhvr>
                                      <p:tavLst>
                                        <p:tav tm="0">
                                          <p:val>
                                            <p:strVal val="ppt_y"/>
                                          </p:val>
                                        </p:tav>
                                        <p:tav tm="100000">
                                          <p:val>
                                            <p:strVal val="0-ppt_h/2"/>
                                          </p:val>
                                        </p:tav>
                                      </p:tavLst>
                                    </p:anim>
                                    <p:set>
                                      <p:cBhvr>
                                        <p:cTn id="307" dur="1" fill="hold">
                                          <p:stCondLst>
                                            <p:cond delay="1999"/>
                                          </p:stCondLst>
                                        </p:cTn>
                                        <p:tgtEl>
                                          <p:spTgt spid="24"/>
                                        </p:tgtEl>
                                        <p:attrNameLst>
                                          <p:attrName>style.visibility</p:attrName>
                                        </p:attrNameLst>
                                      </p:cBhvr>
                                      <p:to>
                                        <p:strVal val="hidden"/>
                                      </p:to>
                                    </p:set>
                                  </p:childTnLst>
                                </p:cTn>
                              </p:par>
                              <p:par>
                                <p:cTn id="308" presetID="2" presetClass="exit" presetSubtype="1" fill="hold" nodeType="withEffect">
                                  <p:stCondLst>
                                    <p:cond delay="0"/>
                                  </p:stCondLst>
                                  <p:childTnLst>
                                    <p:anim calcmode="lin" valueType="num">
                                      <p:cBhvr additive="base">
                                        <p:cTn id="309" dur="2000"/>
                                        <p:tgtEl>
                                          <p:spTgt spid="26"/>
                                        </p:tgtEl>
                                        <p:attrNameLst>
                                          <p:attrName>ppt_x</p:attrName>
                                        </p:attrNameLst>
                                      </p:cBhvr>
                                      <p:tavLst>
                                        <p:tav tm="0">
                                          <p:val>
                                            <p:strVal val="ppt_x"/>
                                          </p:val>
                                        </p:tav>
                                        <p:tav tm="100000">
                                          <p:val>
                                            <p:strVal val="ppt_x"/>
                                          </p:val>
                                        </p:tav>
                                      </p:tavLst>
                                    </p:anim>
                                    <p:anim calcmode="lin" valueType="num">
                                      <p:cBhvr additive="base">
                                        <p:cTn id="310" dur="2000"/>
                                        <p:tgtEl>
                                          <p:spTgt spid="26"/>
                                        </p:tgtEl>
                                        <p:attrNameLst>
                                          <p:attrName>ppt_y</p:attrName>
                                        </p:attrNameLst>
                                      </p:cBhvr>
                                      <p:tavLst>
                                        <p:tav tm="0">
                                          <p:val>
                                            <p:strVal val="ppt_y"/>
                                          </p:val>
                                        </p:tav>
                                        <p:tav tm="100000">
                                          <p:val>
                                            <p:strVal val="0-ppt_h/2"/>
                                          </p:val>
                                        </p:tav>
                                      </p:tavLst>
                                    </p:anim>
                                    <p:set>
                                      <p:cBhvr>
                                        <p:cTn id="311" dur="1" fill="hold">
                                          <p:stCondLst>
                                            <p:cond delay="1999"/>
                                          </p:stCondLst>
                                        </p:cTn>
                                        <p:tgtEl>
                                          <p:spTgt spid="26"/>
                                        </p:tgtEl>
                                        <p:attrNameLst>
                                          <p:attrName>style.visibility</p:attrName>
                                        </p:attrNameLst>
                                      </p:cBhvr>
                                      <p:to>
                                        <p:strVal val="hidden"/>
                                      </p:to>
                                    </p:set>
                                  </p:childTnLst>
                                </p:cTn>
                              </p:par>
                              <p:par>
                                <p:cTn id="312" presetID="2" presetClass="exit" presetSubtype="1" fill="hold" nodeType="withEffect">
                                  <p:stCondLst>
                                    <p:cond delay="0"/>
                                  </p:stCondLst>
                                  <p:childTnLst>
                                    <p:anim calcmode="lin" valueType="num">
                                      <p:cBhvr additive="base">
                                        <p:cTn id="313" dur="2000"/>
                                        <p:tgtEl>
                                          <p:spTgt spid="28"/>
                                        </p:tgtEl>
                                        <p:attrNameLst>
                                          <p:attrName>ppt_x</p:attrName>
                                        </p:attrNameLst>
                                      </p:cBhvr>
                                      <p:tavLst>
                                        <p:tav tm="0">
                                          <p:val>
                                            <p:strVal val="ppt_x"/>
                                          </p:val>
                                        </p:tav>
                                        <p:tav tm="100000">
                                          <p:val>
                                            <p:strVal val="ppt_x"/>
                                          </p:val>
                                        </p:tav>
                                      </p:tavLst>
                                    </p:anim>
                                    <p:anim calcmode="lin" valueType="num">
                                      <p:cBhvr additive="base">
                                        <p:cTn id="314" dur="2000"/>
                                        <p:tgtEl>
                                          <p:spTgt spid="28"/>
                                        </p:tgtEl>
                                        <p:attrNameLst>
                                          <p:attrName>ppt_y</p:attrName>
                                        </p:attrNameLst>
                                      </p:cBhvr>
                                      <p:tavLst>
                                        <p:tav tm="0">
                                          <p:val>
                                            <p:strVal val="ppt_y"/>
                                          </p:val>
                                        </p:tav>
                                        <p:tav tm="100000">
                                          <p:val>
                                            <p:strVal val="0-ppt_h/2"/>
                                          </p:val>
                                        </p:tav>
                                      </p:tavLst>
                                    </p:anim>
                                    <p:set>
                                      <p:cBhvr>
                                        <p:cTn id="315" dur="1" fill="hold">
                                          <p:stCondLst>
                                            <p:cond delay="1999"/>
                                          </p:stCondLst>
                                        </p:cTn>
                                        <p:tgtEl>
                                          <p:spTgt spid="28"/>
                                        </p:tgtEl>
                                        <p:attrNameLst>
                                          <p:attrName>style.visibility</p:attrName>
                                        </p:attrNameLst>
                                      </p:cBhvr>
                                      <p:to>
                                        <p:strVal val="hidden"/>
                                      </p:to>
                                    </p:set>
                                  </p:childTnLst>
                                </p:cTn>
                              </p:par>
                              <p:par>
                                <p:cTn id="316" presetID="2" presetClass="exit" presetSubtype="1" fill="hold" nodeType="withEffect">
                                  <p:stCondLst>
                                    <p:cond delay="0"/>
                                  </p:stCondLst>
                                  <p:childTnLst>
                                    <p:anim calcmode="lin" valueType="num">
                                      <p:cBhvr additive="base">
                                        <p:cTn id="317" dur="2000"/>
                                        <p:tgtEl>
                                          <p:spTgt spid="30"/>
                                        </p:tgtEl>
                                        <p:attrNameLst>
                                          <p:attrName>ppt_x</p:attrName>
                                        </p:attrNameLst>
                                      </p:cBhvr>
                                      <p:tavLst>
                                        <p:tav tm="0">
                                          <p:val>
                                            <p:strVal val="ppt_x"/>
                                          </p:val>
                                        </p:tav>
                                        <p:tav tm="100000">
                                          <p:val>
                                            <p:strVal val="ppt_x"/>
                                          </p:val>
                                        </p:tav>
                                      </p:tavLst>
                                    </p:anim>
                                    <p:anim calcmode="lin" valueType="num">
                                      <p:cBhvr additive="base">
                                        <p:cTn id="318" dur="2000"/>
                                        <p:tgtEl>
                                          <p:spTgt spid="30"/>
                                        </p:tgtEl>
                                        <p:attrNameLst>
                                          <p:attrName>ppt_y</p:attrName>
                                        </p:attrNameLst>
                                      </p:cBhvr>
                                      <p:tavLst>
                                        <p:tav tm="0">
                                          <p:val>
                                            <p:strVal val="ppt_y"/>
                                          </p:val>
                                        </p:tav>
                                        <p:tav tm="100000">
                                          <p:val>
                                            <p:strVal val="0-ppt_h/2"/>
                                          </p:val>
                                        </p:tav>
                                      </p:tavLst>
                                    </p:anim>
                                    <p:set>
                                      <p:cBhvr>
                                        <p:cTn id="319" dur="1" fill="hold">
                                          <p:stCondLst>
                                            <p:cond delay="1999"/>
                                          </p:stCondLst>
                                        </p:cTn>
                                        <p:tgtEl>
                                          <p:spTgt spid="30"/>
                                        </p:tgtEl>
                                        <p:attrNameLst>
                                          <p:attrName>style.visibility</p:attrName>
                                        </p:attrNameLst>
                                      </p:cBhvr>
                                      <p:to>
                                        <p:strVal val="hidden"/>
                                      </p:to>
                                    </p:set>
                                  </p:childTnLst>
                                </p:cTn>
                              </p:par>
                              <p:par>
                                <p:cTn id="320" presetID="2" presetClass="exit" presetSubtype="1" fill="hold" nodeType="withEffect">
                                  <p:stCondLst>
                                    <p:cond delay="0"/>
                                  </p:stCondLst>
                                  <p:childTnLst>
                                    <p:anim calcmode="lin" valueType="num">
                                      <p:cBhvr additive="base">
                                        <p:cTn id="321" dur="2000"/>
                                        <p:tgtEl>
                                          <p:spTgt spid="32"/>
                                        </p:tgtEl>
                                        <p:attrNameLst>
                                          <p:attrName>ppt_x</p:attrName>
                                        </p:attrNameLst>
                                      </p:cBhvr>
                                      <p:tavLst>
                                        <p:tav tm="0">
                                          <p:val>
                                            <p:strVal val="ppt_x"/>
                                          </p:val>
                                        </p:tav>
                                        <p:tav tm="100000">
                                          <p:val>
                                            <p:strVal val="ppt_x"/>
                                          </p:val>
                                        </p:tav>
                                      </p:tavLst>
                                    </p:anim>
                                    <p:anim calcmode="lin" valueType="num">
                                      <p:cBhvr additive="base">
                                        <p:cTn id="322" dur="2000"/>
                                        <p:tgtEl>
                                          <p:spTgt spid="32"/>
                                        </p:tgtEl>
                                        <p:attrNameLst>
                                          <p:attrName>ppt_y</p:attrName>
                                        </p:attrNameLst>
                                      </p:cBhvr>
                                      <p:tavLst>
                                        <p:tav tm="0">
                                          <p:val>
                                            <p:strVal val="ppt_y"/>
                                          </p:val>
                                        </p:tav>
                                        <p:tav tm="100000">
                                          <p:val>
                                            <p:strVal val="0-ppt_h/2"/>
                                          </p:val>
                                        </p:tav>
                                      </p:tavLst>
                                    </p:anim>
                                    <p:set>
                                      <p:cBhvr>
                                        <p:cTn id="323" dur="1" fill="hold">
                                          <p:stCondLst>
                                            <p:cond delay="1999"/>
                                          </p:stCondLst>
                                        </p:cTn>
                                        <p:tgtEl>
                                          <p:spTgt spid="32"/>
                                        </p:tgtEl>
                                        <p:attrNameLst>
                                          <p:attrName>style.visibility</p:attrName>
                                        </p:attrNameLst>
                                      </p:cBhvr>
                                      <p:to>
                                        <p:strVal val="hidden"/>
                                      </p:to>
                                    </p:set>
                                  </p:childTnLst>
                                </p:cTn>
                              </p:par>
                              <p:par>
                                <p:cTn id="324" presetID="2" presetClass="exit" presetSubtype="1" fill="hold" nodeType="withEffect">
                                  <p:stCondLst>
                                    <p:cond delay="0"/>
                                  </p:stCondLst>
                                  <p:childTnLst>
                                    <p:anim calcmode="lin" valueType="num">
                                      <p:cBhvr additive="base">
                                        <p:cTn id="325" dur="2000"/>
                                        <p:tgtEl>
                                          <p:spTgt spid="34"/>
                                        </p:tgtEl>
                                        <p:attrNameLst>
                                          <p:attrName>ppt_x</p:attrName>
                                        </p:attrNameLst>
                                      </p:cBhvr>
                                      <p:tavLst>
                                        <p:tav tm="0">
                                          <p:val>
                                            <p:strVal val="ppt_x"/>
                                          </p:val>
                                        </p:tav>
                                        <p:tav tm="100000">
                                          <p:val>
                                            <p:strVal val="ppt_x"/>
                                          </p:val>
                                        </p:tav>
                                      </p:tavLst>
                                    </p:anim>
                                    <p:anim calcmode="lin" valueType="num">
                                      <p:cBhvr additive="base">
                                        <p:cTn id="326" dur="2000"/>
                                        <p:tgtEl>
                                          <p:spTgt spid="34"/>
                                        </p:tgtEl>
                                        <p:attrNameLst>
                                          <p:attrName>ppt_y</p:attrName>
                                        </p:attrNameLst>
                                      </p:cBhvr>
                                      <p:tavLst>
                                        <p:tav tm="0">
                                          <p:val>
                                            <p:strVal val="ppt_y"/>
                                          </p:val>
                                        </p:tav>
                                        <p:tav tm="100000">
                                          <p:val>
                                            <p:strVal val="0-ppt_h/2"/>
                                          </p:val>
                                        </p:tav>
                                      </p:tavLst>
                                    </p:anim>
                                    <p:set>
                                      <p:cBhvr>
                                        <p:cTn id="327" dur="1" fill="hold">
                                          <p:stCondLst>
                                            <p:cond delay="1999"/>
                                          </p:stCondLst>
                                        </p:cTn>
                                        <p:tgtEl>
                                          <p:spTgt spid="34"/>
                                        </p:tgtEl>
                                        <p:attrNameLst>
                                          <p:attrName>style.visibility</p:attrName>
                                        </p:attrNameLst>
                                      </p:cBhvr>
                                      <p:to>
                                        <p:strVal val="hidden"/>
                                      </p:to>
                                    </p:set>
                                  </p:childTnLst>
                                </p:cTn>
                              </p:par>
                              <p:par>
                                <p:cTn id="328" presetID="23" presetClass="entr" presetSubtype="288"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strVal val="4/3*#ppt_w"/>
                                          </p:val>
                                        </p:tav>
                                        <p:tav tm="100000">
                                          <p:val>
                                            <p:strVal val="#ppt_w"/>
                                          </p:val>
                                        </p:tav>
                                      </p:tavLst>
                                    </p:anim>
                                    <p:anim calcmode="lin" valueType="num">
                                      <p:cBhvr>
                                        <p:cTn id="331" dur="2000" fill="hold"/>
                                        <p:tgtEl>
                                          <p:spTgt spid="2"/>
                                        </p:tgtEl>
                                        <p:attrNameLst>
                                          <p:attrName>ppt_h</p:attrName>
                                        </p:attrNameLst>
                                      </p:cBhvr>
                                      <p:tavLst>
                                        <p:tav tm="0">
                                          <p:val>
                                            <p:strVal val="4/3*#ppt_h"/>
                                          </p:val>
                                        </p:tav>
                                        <p:tav tm="100000">
                                          <p:val>
                                            <p:strVal val="#ppt_h"/>
                                          </p:val>
                                        </p:tav>
                                      </p:tavLst>
                                    </p:anim>
                                  </p:childTnLst>
                                </p:cTn>
                              </p:par>
                              <p:par>
                                <p:cTn id="332" presetID="16" presetClass="entr" presetSubtype="4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Horizontal)">
                                      <p:cBhvr>
                                        <p:cTn id="3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21D08"/>
        </a:solidFill>
        <a:effectLst/>
      </p:bgPr>
    </p:bg>
    <p:spTree>
      <p:nvGrpSpPr>
        <p:cNvPr id="1" name=""/>
        <p:cNvGrpSpPr/>
        <p:nvPr/>
      </p:nvGrpSpPr>
      <p:grpSpPr>
        <a:xfrm>
          <a:off x="0" y="0"/>
          <a:ext cx="0" cy="0"/>
          <a:chOff x="0" y="0"/>
          <a:chExt cx="0" cy="0"/>
        </a:xfrm>
      </p:grpSpPr>
      <p:pic>
        <p:nvPicPr>
          <p:cNvPr id="2" name="1 Imagen" descr="823b7e3049375696227d56c1200a64c1.png"/>
          <p:cNvPicPr>
            <a:picLocks noChangeAspect="1"/>
          </p:cNvPicPr>
          <p:nvPr/>
        </p:nvPicPr>
        <p:blipFill>
          <a:blip r:embed="rId2"/>
          <a:stretch>
            <a:fillRect/>
          </a:stretch>
        </p:blipFill>
        <p:spPr>
          <a:xfrm>
            <a:off x="500034" y="0"/>
            <a:ext cx="8143932" cy="5143500"/>
          </a:xfrm>
          <a:prstGeom prst="rect">
            <a:avLst/>
          </a:prstGeom>
        </p:spPr>
      </p:pic>
      <p:pic>
        <p:nvPicPr>
          <p:cNvPr id="61452" name="Picture 12" descr="Imagen relacionada"/>
          <p:cNvPicPr>
            <a:picLocks noChangeAspect="1" noChangeArrowheads="1"/>
          </p:cNvPicPr>
          <p:nvPr/>
        </p:nvPicPr>
        <p:blipFill>
          <a:blip r:embed="rId3"/>
          <a:srcRect/>
          <a:stretch>
            <a:fillRect/>
          </a:stretch>
        </p:blipFill>
        <p:spPr bwMode="auto">
          <a:xfrm>
            <a:off x="3000364" y="4214824"/>
            <a:ext cx="1000132" cy="815289"/>
          </a:xfrm>
          <a:prstGeom prst="rect">
            <a:avLst/>
          </a:prstGeom>
          <a:noFill/>
        </p:spPr>
      </p:pic>
      <p:sp>
        <p:nvSpPr>
          <p:cNvPr id="34" name="33 Rectángulo"/>
          <p:cNvSpPr/>
          <p:nvPr/>
        </p:nvSpPr>
        <p:spPr>
          <a:xfrm>
            <a:off x="0" y="0"/>
            <a:ext cx="214282" cy="5143500"/>
          </a:xfrm>
          <a:prstGeom prst="rect">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5" name="34 Rectángulo"/>
          <p:cNvSpPr/>
          <p:nvPr/>
        </p:nvSpPr>
        <p:spPr>
          <a:xfrm>
            <a:off x="285720" y="0"/>
            <a:ext cx="214282" cy="5143500"/>
          </a:xfrm>
          <a:prstGeom prst="rect">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6" name="35 Rectángulo"/>
          <p:cNvSpPr/>
          <p:nvPr/>
        </p:nvSpPr>
        <p:spPr>
          <a:xfrm>
            <a:off x="8643998" y="0"/>
            <a:ext cx="214282" cy="5143500"/>
          </a:xfrm>
          <a:prstGeom prst="rect">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7" name="36 Rectángulo"/>
          <p:cNvSpPr/>
          <p:nvPr/>
        </p:nvSpPr>
        <p:spPr>
          <a:xfrm>
            <a:off x="8929718" y="0"/>
            <a:ext cx="214282" cy="5143500"/>
          </a:xfrm>
          <a:prstGeom prst="rect">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uadroTexto"/>
          <p:cNvSpPr txBox="1"/>
          <p:nvPr/>
        </p:nvSpPr>
        <p:spPr>
          <a:xfrm>
            <a:off x="5500694" y="500048"/>
            <a:ext cx="2857519" cy="2462213"/>
          </a:xfrm>
          <a:prstGeom prst="rect">
            <a:avLst/>
          </a:prstGeom>
          <a:noFill/>
        </p:spPr>
        <p:txBody>
          <a:bodyPr wrap="square" rtlCol="0">
            <a:spAutoFit/>
          </a:bodyPr>
          <a:lstStyle/>
          <a:p>
            <a:pPr algn="ctr"/>
            <a:r>
              <a:rPr lang="es-PE" sz="1400" b="1" dirty="0" smtClean="0">
                <a:solidFill>
                  <a:schemeClr val="bg2"/>
                </a:solidFill>
                <a:latin typeface="Agency FB" pitchFamily="34" charset="0"/>
              </a:rPr>
              <a:t>La ciencia lo comprueba</a:t>
            </a:r>
            <a:endParaRPr lang="es-PE" sz="1400" dirty="0" smtClean="0">
              <a:solidFill>
                <a:schemeClr val="bg2"/>
              </a:solidFill>
              <a:latin typeface="Agency FB" pitchFamily="34" charset="0"/>
            </a:endParaRPr>
          </a:p>
          <a:p>
            <a:endParaRPr lang="es-PE" sz="1400" dirty="0" smtClean="0">
              <a:solidFill>
                <a:schemeClr val="bg2"/>
              </a:solidFill>
              <a:latin typeface="Agency FB" pitchFamily="34" charset="0"/>
            </a:endParaRPr>
          </a:p>
          <a:p>
            <a:r>
              <a:rPr lang="es-PE" sz="1400" dirty="0" smtClean="0">
                <a:solidFill>
                  <a:schemeClr val="bg2"/>
                </a:solidFill>
                <a:latin typeface="Agency FB" pitchFamily="34" charset="0"/>
              </a:rPr>
              <a:t>Ya sea en onzas, en barra, derretido o en una taza de chocolate frío o caliente, la evidencia científica es contundente.</a:t>
            </a:r>
          </a:p>
          <a:p>
            <a:r>
              <a:rPr lang="es-PE" sz="1400" dirty="0" smtClean="0">
                <a:solidFill>
                  <a:schemeClr val="bg2"/>
                </a:solidFill>
                <a:latin typeface="Agency FB" pitchFamily="34" charset="0"/>
              </a:rPr>
              <a:t>Según un estudio del British </a:t>
            </a:r>
            <a:r>
              <a:rPr lang="es-PE" sz="1400" dirty="0" err="1" smtClean="0">
                <a:solidFill>
                  <a:schemeClr val="bg2"/>
                </a:solidFill>
                <a:latin typeface="Agency FB" pitchFamily="34" charset="0"/>
              </a:rPr>
              <a:t>Medical</a:t>
            </a:r>
            <a:r>
              <a:rPr lang="es-PE" sz="1400" dirty="0" smtClean="0">
                <a:solidFill>
                  <a:schemeClr val="bg2"/>
                </a:solidFill>
                <a:latin typeface="Agency FB" pitchFamily="34" charset="0"/>
              </a:rPr>
              <a:t> </a:t>
            </a:r>
            <a:r>
              <a:rPr lang="es-PE" sz="1400" dirty="0" err="1" smtClean="0">
                <a:solidFill>
                  <a:schemeClr val="bg2"/>
                </a:solidFill>
                <a:latin typeface="Agency FB" pitchFamily="34" charset="0"/>
              </a:rPr>
              <a:t>Journal</a:t>
            </a:r>
            <a:r>
              <a:rPr lang="es-PE" sz="1400" dirty="0" smtClean="0">
                <a:solidFill>
                  <a:schemeClr val="bg2"/>
                </a:solidFill>
                <a:latin typeface="Agency FB" pitchFamily="34" charset="0"/>
              </a:rPr>
              <a:t> presentado en el Congreso de la Sociedad Europea de Cardiología, tomar chocolate es saludable, ya que reduce en casi un tercio el riesgo de desarrollar una enfermedad cardíaca.</a:t>
            </a:r>
          </a:p>
        </p:txBody>
      </p:sp>
      <p:sp>
        <p:nvSpPr>
          <p:cNvPr id="9" name="8 CuadroTexto"/>
          <p:cNvSpPr txBox="1"/>
          <p:nvPr/>
        </p:nvSpPr>
        <p:spPr>
          <a:xfrm>
            <a:off x="3929058" y="3214692"/>
            <a:ext cx="4286279" cy="1384995"/>
          </a:xfrm>
          <a:prstGeom prst="rect">
            <a:avLst/>
          </a:prstGeom>
          <a:noFill/>
        </p:spPr>
        <p:txBody>
          <a:bodyPr wrap="square" rtlCol="0">
            <a:spAutoFit/>
          </a:bodyPr>
          <a:lstStyle/>
          <a:p>
            <a:r>
              <a:rPr lang="es-PE" sz="1400" dirty="0" smtClean="0">
                <a:solidFill>
                  <a:schemeClr val="bg2"/>
                </a:solidFill>
                <a:latin typeface="Agency FB" pitchFamily="34" charset="0"/>
              </a:rPr>
              <a:t>Además, es uno de los mejores aliados para prevenir el envejecimiento prematuro de las células debido a su contenido de antioxidantes. Por eso, normalmente es usado en mascarillas faciales y corporales.</a:t>
            </a:r>
            <a:r>
              <a:rPr lang="es-PE" sz="1400" dirty="0" smtClean="0"/>
              <a:t> </a:t>
            </a:r>
            <a:r>
              <a:rPr lang="es-PE" sz="1400" dirty="0" smtClean="0">
                <a:solidFill>
                  <a:schemeClr val="bg2"/>
                </a:solidFill>
                <a:latin typeface="Agency FB" pitchFamily="34" charset="0"/>
              </a:rPr>
              <a:t>Asimismo, su consumo moderado ayuda a reducir el colesterol. </a:t>
            </a:r>
          </a:p>
          <a:p>
            <a:endParaRPr lang="es-PE" sz="1400" dirty="0" smtClean="0">
              <a:solidFill>
                <a:schemeClr val="bg2"/>
              </a:solidFill>
              <a:latin typeface="Agency FB" pitchFamily="34" charset="0"/>
            </a:endParaRPr>
          </a:p>
          <a:p>
            <a:endParaRPr lang="es-PE" sz="1400" dirty="0"/>
          </a:p>
        </p:txBody>
      </p:sp>
      <p:pic>
        <p:nvPicPr>
          <p:cNvPr id="10" name="9 Imagen" descr="chocolate-background-drops-sprays-1366x768.jpg"/>
          <p:cNvPicPr>
            <a:picLocks noGrp="1" noChangeAspect="1"/>
          </p:cNvPicPr>
          <p:nvPr isPhoto="1"/>
        </p:nvPicPr>
        <p:blipFill>
          <a:blip r:embed="rId5">
            <a:lum bright="-10000"/>
          </a:blip>
          <a:stretch>
            <a:fillRect/>
          </a:stretch>
        </p:blipFill>
        <p:spPr>
          <a:xfrm>
            <a:off x="0" y="0"/>
            <a:ext cx="9144000" cy="5143500"/>
          </a:xfrm>
          <a:prstGeom prst="rect">
            <a:avLst/>
          </a:prstGeom>
          <a:noFill/>
          <a:ln>
            <a:noFill/>
          </a:ln>
        </p:spPr>
      </p:pic>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doboi.org-633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0"/>
            <a:ext cx="3810000" cy="2857500"/>
          </a:xfrm>
          <a:prstGeom prst="rect">
            <a:avLst/>
          </a:prstGeom>
          <a:effectLst>
            <a:reflection blurRad="6350" stA="52000" endA="300" endPos="35000" dir="5400000" sy="-100000" algn="bl" rotWithShape="0"/>
          </a:effectLst>
        </p:spPr>
      </p:pic>
      <p:pic>
        <p:nvPicPr>
          <p:cNvPr id="4" name="3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1214428"/>
            <a:ext cx="3810000" cy="2857500"/>
          </a:xfrm>
          <a:prstGeom prst="rect">
            <a:avLst/>
          </a:prstGeom>
          <a:effectLst>
            <a:reflection blurRad="6350" stA="52000" endA="300" endPos="35000" dir="5400000" sy="-100000" algn="bl" rotWithShape="0"/>
          </a:effectLst>
        </p:spPr>
      </p:pic>
      <p:pic>
        <p:nvPicPr>
          <p:cNvPr id="5" name="4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2500312"/>
            <a:ext cx="3810000" cy="2643188"/>
          </a:xfrm>
          <a:prstGeom prst="rect">
            <a:avLst/>
          </a:prstGeom>
          <a:effectLst>
            <a:reflection blurRad="6350" stA="52000" endA="300" endPos="35000" dir="5400000" sy="-100000" algn="bl" rotWithShape="0"/>
          </a:effectLst>
        </p:spPr>
      </p:pic>
      <p:pic>
        <p:nvPicPr>
          <p:cNvPr id="6" name="5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0"/>
            <a:ext cx="3690990" cy="2857500"/>
          </a:xfrm>
          <a:prstGeom prst="rect">
            <a:avLst/>
          </a:prstGeom>
          <a:effectLst>
            <a:reflection blurRad="6350" stA="52000" endA="300" endPos="35000" dir="5400000" sy="-100000" algn="bl" rotWithShape="0"/>
          </a:effectLst>
        </p:spPr>
      </p:pic>
      <p:pic>
        <p:nvPicPr>
          <p:cNvPr id="7" name="6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1285866"/>
            <a:ext cx="3690990" cy="2857500"/>
          </a:xfrm>
          <a:prstGeom prst="rect">
            <a:avLst/>
          </a:prstGeom>
          <a:effectLst>
            <a:reflection blurRad="6350" stA="52000" endA="300" endPos="35000" dir="5400000" sy="-100000" algn="bl" rotWithShape="0"/>
          </a:effectLst>
        </p:spPr>
      </p:pic>
      <p:pic>
        <p:nvPicPr>
          <p:cNvPr id="8" name="7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2428874"/>
            <a:ext cx="3690990" cy="2857500"/>
          </a:xfrm>
          <a:prstGeom prst="rect">
            <a:avLst/>
          </a:prstGeom>
          <a:effectLst>
            <a:reflection blurRad="6350" stA="52000" endA="300" endPos="35000" dir="5400000" sy="-100000" algn="bl" rotWithShape="0"/>
          </a:effectLst>
        </p:spPr>
      </p:pic>
      <p:pic>
        <p:nvPicPr>
          <p:cNvPr id="9" name="8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6"/>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7"/>
                                        </p:tgtEl>
                                        <p:attrNameLst>
                                          <p:attrName>r</p:attrName>
                                        </p:attrNameLst>
                                      </p:cBhvr>
                                    </p:animRot>
                                  </p:childTnLst>
                                </p:cTn>
                              </p:par>
                              <p:par>
                                <p:cTn id="23" presetID="8" presetClass="emph" presetSubtype="0" autoRev="1" fill="hold" nodeType="withEffect">
                                  <p:stCondLst>
                                    <p:cond delay="0"/>
                                  </p:stCondLst>
                                  <p:childTnLst>
                                    <p:animRot by="21600000">
                                      <p:cBhvr>
                                        <p:cTn id="24" dur="2000" fill="hold"/>
                                        <p:tgtEl>
                                          <p:spTgt spid="8"/>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000" fill="hold"/>
                                        <p:tgtEl>
                                          <p:spTgt spid="3"/>
                                        </p:tgtEl>
                                        <p:attrNameLst>
                                          <p:attrName>ppt_x</p:attrName>
                                        </p:attrNameLst>
                                      </p:cBhvr>
                                      <p:tavLst>
                                        <p:tav tm="0">
                                          <p:val>
                                            <p:strVal val="1+#ppt_w/2"/>
                                          </p:val>
                                        </p:tav>
                                        <p:tav tm="100000">
                                          <p:val>
                                            <p:strVal val="#ppt_x"/>
                                          </p:val>
                                        </p:tav>
                                      </p:tavLst>
                                    </p:anim>
                                    <p:anim calcmode="lin" valueType="num">
                                      <p:cBhvr additive="base">
                                        <p:cTn id="28" dur="20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000" fill="hold"/>
                                        <p:tgtEl>
                                          <p:spTgt spid="4"/>
                                        </p:tgtEl>
                                        <p:attrNameLst>
                                          <p:attrName>ppt_x</p:attrName>
                                        </p:attrNameLst>
                                      </p:cBhvr>
                                      <p:tavLst>
                                        <p:tav tm="0">
                                          <p:val>
                                            <p:strVal val="1+#ppt_w/2"/>
                                          </p:val>
                                        </p:tav>
                                        <p:tav tm="100000">
                                          <p:val>
                                            <p:strVal val="#ppt_x"/>
                                          </p:val>
                                        </p:tav>
                                      </p:tavLst>
                                    </p:anim>
                                    <p:anim calcmode="lin" valueType="num">
                                      <p:cBhvr additive="base">
                                        <p:cTn id="32" dur="20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2000" fill="hold"/>
                                        <p:tgtEl>
                                          <p:spTgt spid="5"/>
                                        </p:tgtEl>
                                        <p:attrNameLst>
                                          <p:attrName>ppt_x</p:attrName>
                                        </p:attrNameLst>
                                      </p:cBhvr>
                                      <p:tavLst>
                                        <p:tav tm="0">
                                          <p:val>
                                            <p:strVal val="1+#ppt_w/2"/>
                                          </p:val>
                                        </p:tav>
                                        <p:tav tm="100000">
                                          <p:val>
                                            <p:strVal val="#ppt_x"/>
                                          </p:val>
                                        </p:tav>
                                      </p:tavLst>
                                    </p:anim>
                                    <p:anim calcmode="lin" valueType="num">
                                      <p:cBhvr additive="base">
                                        <p:cTn id="36" dur="2000" fill="hold"/>
                                        <p:tgtEl>
                                          <p:spTgt spid="5"/>
                                        </p:tgtEl>
                                        <p:attrNameLst>
                                          <p:attrName>ppt_y</p:attrName>
                                        </p:attrNameLst>
                                      </p:cBhvr>
                                      <p:tavLst>
                                        <p:tav tm="0">
                                          <p:val>
                                            <p:strVal val="#ppt_y"/>
                                          </p:val>
                                        </p:tav>
                                        <p:tav tm="100000">
                                          <p:val>
                                            <p:strVal val="#ppt_y"/>
                                          </p:val>
                                        </p:tav>
                                      </p:tavLst>
                                    </p:anim>
                                  </p:childTnLst>
                                </p:cTn>
                              </p:par>
                              <p:par>
                                <p:cTn id="37" presetID="8" presetClass="emph" presetSubtype="0" autoRev="1" fill="hold" nodeType="withEffect">
                                  <p:stCondLst>
                                    <p:cond delay="0"/>
                                  </p:stCondLst>
                                  <p:childTnLst>
                                    <p:animRot by="-21600000">
                                      <p:cBhvr>
                                        <p:cTn id="38" dur="2000" fill="hold"/>
                                        <p:tgtEl>
                                          <p:spTgt spid="3"/>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5"/>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1+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1+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8"/>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3"/>
                                        </p:tgtEl>
                                        <p:attrNameLst>
                                          <p:attrName>ppt_x</p:attrName>
                                        </p:attrNameLst>
                                      </p:cBhvr>
                                      <p:tavLst>
                                        <p:tav tm="0">
                                          <p:val>
                                            <p:strVal val="ppt_x"/>
                                          </p:val>
                                        </p:tav>
                                        <p:tav tm="100000">
                                          <p:val>
                                            <p:strVal val="0-ppt_w/2"/>
                                          </p:val>
                                        </p:tav>
                                      </p:tavLst>
                                    </p:anim>
                                    <p:anim calcmode="lin" valueType="num">
                                      <p:cBhvr additive="base">
                                        <p:cTn id="64" dur="2000"/>
                                        <p:tgtEl>
                                          <p:spTgt spid="3"/>
                                        </p:tgtEl>
                                        <p:attrNameLst>
                                          <p:attrName>ppt_y</p:attrName>
                                        </p:attrNameLst>
                                      </p:cBhvr>
                                      <p:tavLst>
                                        <p:tav tm="0">
                                          <p:val>
                                            <p:strVal val="ppt_y"/>
                                          </p:val>
                                        </p:tav>
                                        <p:tav tm="100000">
                                          <p:val>
                                            <p:strVal val="ppt_y"/>
                                          </p:val>
                                        </p:tav>
                                      </p:tavLst>
                                    </p:anim>
                                    <p:set>
                                      <p:cBhvr>
                                        <p:cTn id="65" dur="1" fill="hold">
                                          <p:stCondLst>
                                            <p:cond delay="1999"/>
                                          </p:stCondLst>
                                        </p:cTn>
                                        <p:tgtEl>
                                          <p:spTgt spid="3"/>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4"/>
                                        </p:tgtEl>
                                        <p:attrNameLst>
                                          <p:attrName>ppt_x</p:attrName>
                                        </p:attrNameLst>
                                      </p:cBhvr>
                                      <p:tavLst>
                                        <p:tav tm="0">
                                          <p:val>
                                            <p:strVal val="ppt_x"/>
                                          </p:val>
                                        </p:tav>
                                        <p:tav tm="100000">
                                          <p:val>
                                            <p:strVal val="0-ppt_w/2"/>
                                          </p:val>
                                        </p:tav>
                                      </p:tavLst>
                                    </p:anim>
                                    <p:anim calcmode="lin" valueType="num">
                                      <p:cBhvr additive="base">
                                        <p:cTn id="68" dur="2000"/>
                                        <p:tgtEl>
                                          <p:spTgt spid="4"/>
                                        </p:tgtEl>
                                        <p:attrNameLst>
                                          <p:attrName>ppt_y</p:attrName>
                                        </p:attrNameLst>
                                      </p:cBhvr>
                                      <p:tavLst>
                                        <p:tav tm="0">
                                          <p:val>
                                            <p:strVal val="ppt_y"/>
                                          </p:val>
                                        </p:tav>
                                        <p:tav tm="100000">
                                          <p:val>
                                            <p:strVal val="ppt_y"/>
                                          </p:val>
                                        </p:tav>
                                      </p:tavLst>
                                    </p:anim>
                                    <p:set>
                                      <p:cBhvr>
                                        <p:cTn id="69" dur="1" fill="hold">
                                          <p:stCondLst>
                                            <p:cond delay="1999"/>
                                          </p:stCondLst>
                                        </p:cTn>
                                        <p:tgtEl>
                                          <p:spTgt spid="4"/>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5"/>
                                        </p:tgtEl>
                                        <p:attrNameLst>
                                          <p:attrName>ppt_x</p:attrName>
                                        </p:attrNameLst>
                                      </p:cBhvr>
                                      <p:tavLst>
                                        <p:tav tm="0">
                                          <p:val>
                                            <p:strVal val="ppt_x"/>
                                          </p:val>
                                        </p:tav>
                                        <p:tav tm="100000">
                                          <p:val>
                                            <p:strVal val="0-ppt_w/2"/>
                                          </p:val>
                                        </p:tav>
                                      </p:tavLst>
                                    </p:anim>
                                    <p:anim calcmode="lin" valueType="num">
                                      <p:cBhvr additive="base">
                                        <p:cTn id="72" dur="2000"/>
                                        <p:tgtEl>
                                          <p:spTgt spid="5"/>
                                        </p:tgtEl>
                                        <p:attrNameLst>
                                          <p:attrName>ppt_y</p:attrName>
                                        </p:attrNameLst>
                                      </p:cBhvr>
                                      <p:tavLst>
                                        <p:tav tm="0">
                                          <p:val>
                                            <p:strVal val="ppt_y"/>
                                          </p:val>
                                        </p:tav>
                                        <p:tav tm="100000">
                                          <p:val>
                                            <p:strVal val="ppt_y"/>
                                          </p:val>
                                        </p:tav>
                                      </p:tavLst>
                                    </p:anim>
                                    <p:set>
                                      <p:cBhvr>
                                        <p:cTn id="73" dur="1" fill="hold">
                                          <p:stCondLst>
                                            <p:cond delay="1999"/>
                                          </p:stCondLst>
                                        </p:cTn>
                                        <p:tgtEl>
                                          <p:spTgt spid="5"/>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3"/>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4"/>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5"/>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357832"/>
          </a:xfrm>
          <a:prstGeom prst="rect">
            <a:avLst/>
          </a:prstGeom>
          <a:noFill/>
          <a:ln>
            <a:noFill/>
          </a:ln>
        </p:spPr>
      </p:pic>
      <p:pic>
        <p:nvPicPr>
          <p:cNvPr id="4" name="3 Imagen" descr="shape.png"/>
          <p:cNvPicPr>
            <a:picLocks noChangeAspect="1"/>
          </p:cNvPicPr>
          <p:nvPr/>
        </p:nvPicPr>
        <p:blipFill>
          <a:blip r:embed="rId3">
            <a:duotone>
              <a:schemeClr val="accent6">
                <a:shade val="45000"/>
                <a:satMod val="135000"/>
              </a:schemeClr>
              <a:prstClr val="white"/>
            </a:duotone>
          </a:blip>
          <a:stretch>
            <a:fillRect/>
          </a:stretch>
        </p:blipFill>
        <p:spPr>
          <a:xfrm>
            <a:off x="-428660" y="1142990"/>
            <a:ext cx="1905000" cy="1676400"/>
          </a:xfrm>
          <a:prstGeom prst="rect">
            <a:avLst/>
          </a:prstGeom>
        </p:spPr>
      </p:pic>
      <p:pic>
        <p:nvPicPr>
          <p:cNvPr id="5" name="4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0" y="1142990"/>
            <a:ext cx="1905000" cy="1676400"/>
          </a:xfrm>
          <a:prstGeom prst="rect">
            <a:avLst/>
          </a:prstGeom>
        </p:spPr>
      </p:pic>
      <p:pic>
        <p:nvPicPr>
          <p:cNvPr id="6" name="5 Imagen" descr="shape.png"/>
          <p:cNvPicPr>
            <a:picLocks noChangeAspect="1"/>
          </p:cNvPicPr>
          <p:nvPr/>
        </p:nvPicPr>
        <p:blipFill>
          <a:blip r:embed="rId3">
            <a:duotone>
              <a:schemeClr val="accent6">
                <a:shade val="45000"/>
                <a:satMod val="135000"/>
              </a:schemeClr>
              <a:prstClr val="white"/>
            </a:duotone>
          </a:blip>
          <a:stretch>
            <a:fillRect/>
          </a:stretch>
        </p:blipFill>
        <p:spPr>
          <a:xfrm>
            <a:off x="571440" y="1142990"/>
            <a:ext cx="1905000" cy="1676400"/>
          </a:xfrm>
          <a:prstGeom prst="rect">
            <a:avLst/>
          </a:prstGeom>
        </p:spPr>
      </p:pic>
      <p:pic>
        <p:nvPicPr>
          <p:cNvPr id="7" name="6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1000100" y="1142990"/>
            <a:ext cx="1905000" cy="1676400"/>
          </a:xfrm>
          <a:prstGeom prst="rect">
            <a:avLst/>
          </a:prstGeom>
        </p:spPr>
      </p:pic>
      <p:pic>
        <p:nvPicPr>
          <p:cNvPr id="8" name="7 Imagen" descr="shape.png"/>
          <p:cNvPicPr>
            <a:picLocks noChangeAspect="1"/>
          </p:cNvPicPr>
          <p:nvPr/>
        </p:nvPicPr>
        <p:blipFill>
          <a:blip r:embed="rId3">
            <a:duotone>
              <a:schemeClr val="accent6">
                <a:shade val="45000"/>
                <a:satMod val="135000"/>
              </a:schemeClr>
              <a:prstClr val="white"/>
            </a:duotone>
          </a:blip>
          <a:stretch>
            <a:fillRect/>
          </a:stretch>
        </p:blipFill>
        <p:spPr>
          <a:xfrm>
            <a:off x="1714480" y="1142990"/>
            <a:ext cx="1905000" cy="1676400"/>
          </a:xfrm>
          <a:prstGeom prst="rect">
            <a:avLst/>
          </a:prstGeom>
        </p:spPr>
      </p:pic>
      <p:pic>
        <p:nvPicPr>
          <p:cNvPr id="9" name="8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2143140" y="1142990"/>
            <a:ext cx="1905000" cy="1676400"/>
          </a:xfrm>
          <a:prstGeom prst="rect">
            <a:avLst/>
          </a:prstGeom>
        </p:spPr>
      </p:pic>
      <p:pic>
        <p:nvPicPr>
          <p:cNvPr id="10" name="9 Imagen" descr="shape.png"/>
          <p:cNvPicPr>
            <a:picLocks noChangeAspect="1"/>
          </p:cNvPicPr>
          <p:nvPr/>
        </p:nvPicPr>
        <p:blipFill>
          <a:blip r:embed="rId3">
            <a:duotone>
              <a:schemeClr val="accent6">
                <a:shade val="45000"/>
                <a:satMod val="135000"/>
              </a:schemeClr>
              <a:prstClr val="white"/>
            </a:duotone>
          </a:blip>
          <a:stretch>
            <a:fillRect/>
          </a:stretch>
        </p:blipFill>
        <p:spPr>
          <a:xfrm>
            <a:off x="2714580" y="1142990"/>
            <a:ext cx="1905000" cy="1676400"/>
          </a:xfrm>
          <a:prstGeom prst="rect">
            <a:avLst/>
          </a:prstGeom>
        </p:spPr>
      </p:pic>
      <p:pic>
        <p:nvPicPr>
          <p:cNvPr id="11" name="10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3143240" y="1142990"/>
            <a:ext cx="1905000" cy="1676400"/>
          </a:xfrm>
          <a:prstGeom prst="rect">
            <a:avLst/>
          </a:prstGeom>
        </p:spPr>
      </p:pic>
      <p:pic>
        <p:nvPicPr>
          <p:cNvPr id="12" name="11 Imagen" descr="shape.png"/>
          <p:cNvPicPr>
            <a:picLocks noChangeAspect="1"/>
          </p:cNvPicPr>
          <p:nvPr/>
        </p:nvPicPr>
        <p:blipFill>
          <a:blip r:embed="rId3">
            <a:duotone>
              <a:schemeClr val="accent6">
                <a:shade val="45000"/>
                <a:satMod val="135000"/>
              </a:schemeClr>
              <a:prstClr val="white"/>
            </a:duotone>
          </a:blip>
          <a:stretch>
            <a:fillRect/>
          </a:stretch>
        </p:blipFill>
        <p:spPr>
          <a:xfrm>
            <a:off x="3786182" y="1142990"/>
            <a:ext cx="1905000" cy="1676400"/>
          </a:xfrm>
          <a:prstGeom prst="rect">
            <a:avLst/>
          </a:prstGeom>
        </p:spPr>
      </p:pic>
      <p:pic>
        <p:nvPicPr>
          <p:cNvPr id="13" name="12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4214842" y="1142990"/>
            <a:ext cx="1905000" cy="1676400"/>
          </a:xfrm>
          <a:prstGeom prst="rect">
            <a:avLst/>
          </a:prstGeom>
        </p:spPr>
      </p:pic>
      <p:pic>
        <p:nvPicPr>
          <p:cNvPr id="14" name="13 Imagen" descr="shape.png"/>
          <p:cNvPicPr>
            <a:picLocks noChangeAspect="1"/>
          </p:cNvPicPr>
          <p:nvPr/>
        </p:nvPicPr>
        <p:blipFill>
          <a:blip r:embed="rId3">
            <a:duotone>
              <a:schemeClr val="accent6">
                <a:shade val="45000"/>
                <a:satMod val="135000"/>
              </a:schemeClr>
              <a:prstClr val="white"/>
            </a:duotone>
          </a:blip>
          <a:stretch>
            <a:fillRect/>
          </a:stretch>
        </p:blipFill>
        <p:spPr>
          <a:xfrm>
            <a:off x="4786282" y="1142990"/>
            <a:ext cx="1905000" cy="1676400"/>
          </a:xfrm>
          <a:prstGeom prst="rect">
            <a:avLst/>
          </a:prstGeom>
        </p:spPr>
      </p:pic>
      <p:pic>
        <p:nvPicPr>
          <p:cNvPr id="15" name="14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5214942" y="1142990"/>
            <a:ext cx="1905000" cy="1676400"/>
          </a:xfrm>
          <a:prstGeom prst="rect">
            <a:avLst/>
          </a:prstGeom>
        </p:spPr>
      </p:pic>
      <p:pic>
        <p:nvPicPr>
          <p:cNvPr id="16" name="15 Imagen" descr="shape.png"/>
          <p:cNvPicPr>
            <a:picLocks noChangeAspect="1"/>
          </p:cNvPicPr>
          <p:nvPr/>
        </p:nvPicPr>
        <p:blipFill>
          <a:blip r:embed="rId3">
            <a:duotone>
              <a:schemeClr val="accent6">
                <a:shade val="45000"/>
                <a:satMod val="135000"/>
              </a:schemeClr>
              <a:prstClr val="white"/>
            </a:duotone>
          </a:blip>
          <a:stretch>
            <a:fillRect/>
          </a:stretch>
        </p:blipFill>
        <p:spPr>
          <a:xfrm>
            <a:off x="5810240" y="1142990"/>
            <a:ext cx="1905000" cy="1676400"/>
          </a:xfrm>
          <a:prstGeom prst="rect">
            <a:avLst/>
          </a:prstGeom>
        </p:spPr>
      </p:pic>
      <p:pic>
        <p:nvPicPr>
          <p:cNvPr id="17" name="16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6238900" y="1142990"/>
            <a:ext cx="1905000" cy="1676400"/>
          </a:xfrm>
          <a:prstGeom prst="rect">
            <a:avLst/>
          </a:prstGeom>
        </p:spPr>
      </p:pic>
      <p:pic>
        <p:nvPicPr>
          <p:cNvPr id="18" name="17 Imagen" descr="shape.png"/>
          <p:cNvPicPr>
            <a:picLocks noChangeAspect="1"/>
          </p:cNvPicPr>
          <p:nvPr/>
        </p:nvPicPr>
        <p:blipFill>
          <a:blip r:embed="rId3">
            <a:duotone>
              <a:schemeClr val="accent6">
                <a:shade val="45000"/>
                <a:satMod val="135000"/>
              </a:schemeClr>
              <a:prstClr val="white"/>
            </a:duotone>
          </a:blip>
          <a:stretch>
            <a:fillRect/>
          </a:stretch>
        </p:blipFill>
        <p:spPr>
          <a:xfrm>
            <a:off x="6810340" y="1142990"/>
            <a:ext cx="1905000" cy="1676400"/>
          </a:xfrm>
          <a:prstGeom prst="rect">
            <a:avLst/>
          </a:prstGeom>
        </p:spPr>
      </p:pic>
      <p:pic>
        <p:nvPicPr>
          <p:cNvPr id="19" name="18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7239000" y="1142990"/>
            <a:ext cx="1905000" cy="1676400"/>
          </a:xfrm>
          <a:prstGeom prst="rect">
            <a:avLst/>
          </a:prstGeom>
        </p:spPr>
      </p:pic>
      <p:pic>
        <p:nvPicPr>
          <p:cNvPr id="20" name="19 Imagen" descr="shape.png"/>
          <p:cNvPicPr>
            <a:picLocks noChangeAspect="1"/>
          </p:cNvPicPr>
          <p:nvPr/>
        </p:nvPicPr>
        <p:blipFill>
          <a:blip r:embed="rId3">
            <a:duotone>
              <a:schemeClr val="accent6">
                <a:shade val="45000"/>
                <a:satMod val="135000"/>
              </a:schemeClr>
              <a:prstClr val="white"/>
            </a:duotone>
          </a:blip>
          <a:stretch>
            <a:fillRect/>
          </a:stretch>
        </p:blipFill>
        <p:spPr>
          <a:xfrm>
            <a:off x="7643834" y="1142990"/>
            <a:ext cx="1905000" cy="1676400"/>
          </a:xfrm>
          <a:prstGeom prst="rect">
            <a:avLst/>
          </a:prstGeom>
        </p:spPr>
      </p:pic>
      <p:pic>
        <p:nvPicPr>
          <p:cNvPr id="21" name="20 Imagen" descr="shape.png"/>
          <p:cNvPicPr>
            <a:picLocks noChangeAspect="1"/>
          </p:cNvPicPr>
          <p:nvPr/>
        </p:nvPicPr>
        <p:blipFill>
          <a:blip r:embed="rId3">
            <a:duotone>
              <a:schemeClr val="accent6">
                <a:shade val="45000"/>
                <a:satMod val="135000"/>
              </a:schemeClr>
              <a:prstClr val="white"/>
            </a:duotone>
          </a:blip>
          <a:stretch>
            <a:fillRect/>
          </a:stretch>
        </p:blipFill>
        <p:spPr>
          <a:xfrm>
            <a:off x="-428660" y="2500312"/>
            <a:ext cx="1905000" cy="1676400"/>
          </a:xfrm>
          <a:prstGeom prst="rect">
            <a:avLst/>
          </a:prstGeom>
        </p:spPr>
      </p:pic>
      <p:pic>
        <p:nvPicPr>
          <p:cNvPr id="22" name="21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0" y="2500312"/>
            <a:ext cx="1905000" cy="1676400"/>
          </a:xfrm>
          <a:prstGeom prst="rect">
            <a:avLst/>
          </a:prstGeom>
        </p:spPr>
      </p:pic>
      <p:pic>
        <p:nvPicPr>
          <p:cNvPr id="23" name="22 Imagen" descr="shape.png"/>
          <p:cNvPicPr>
            <a:picLocks noChangeAspect="1"/>
          </p:cNvPicPr>
          <p:nvPr/>
        </p:nvPicPr>
        <p:blipFill>
          <a:blip r:embed="rId3">
            <a:duotone>
              <a:schemeClr val="accent6">
                <a:shade val="45000"/>
                <a:satMod val="135000"/>
              </a:schemeClr>
              <a:prstClr val="white"/>
            </a:duotone>
          </a:blip>
          <a:stretch>
            <a:fillRect/>
          </a:stretch>
        </p:blipFill>
        <p:spPr>
          <a:xfrm>
            <a:off x="571440" y="2500312"/>
            <a:ext cx="1905000" cy="1676400"/>
          </a:xfrm>
          <a:prstGeom prst="rect">
            <a:avLst/>
          </a:prstGeom>
        </p:spPr>
      </p:pic>
      <p:pic>
        <p:nvPicPr>
          <p:cNvPr id="24" name="23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1000100" y="2500312"/>
            <a:ext cx="1905000" cy="1676400"/>
          </a:xfrm>
          <a:prstGeom prst="rect">
            <a:avLst/>
          </a:prstGeom>
        </p:spPr>
      </p:pic>
      <p:pic>
        <p:nvPicPr>
          <p:cNvPr id="25" name="24 Imagen" descr="shape.png"/>
          <p:cNvPicPr>
            <a:picLocks noChangeAspect="1"/>
          </p:cNvPicPr>
          <p:nvPr/>
        </p:nvPicPr>
        <p:blipFill>
          <a:blip r:embed="rId3">
            <a:duotone>
              <a:schemeClr val="accent6">
                <a:shade val="45000"/>
                <a:satMod val="135000"/>
              </a:schemeClr>
              <a:prstClr val="white"/>
            </a:duotone>
          </a:blip>
          <a:stretch>
            <a:fillRect/>
          </a:stretch>
        </p:blipFill>
        <p:spPr>
          <a:xfrm>
            <a:off x="1714480" y="2500312"/>
            <a:ext cx="1905000" cy="1676400"/>
          </a:xfrm>
          <a:prstGeom prst="rect">
            <a:avLst/>
          </a:prstGeom>
        </p:spPr>
      </p:pic>
      <p:pic>
        <p:nvPicPr>
          <p:cNvPr id="26" name="25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2143140" y="2500312"/>
            <a:ext cx="1905000" cy="1676400"/>
          </a:xfrm>
          <a:prstGeom prst="rect">
            <a:avLst/>
          </a:prstGeom>
        </p:spPr>
      </p:pic>
      <p:pic>
        <p:nvPicPr>
          <p:cNvPr id="27" name="26 Imagen" descr="shape.png"/>
          <p:cNvPicPr>
            <a:picLocks noChangeAspect="1"/>
          </p:cNvPicPr>
          <p:nvPr/>
        </p:nvPicPr>
        <p:blipFill>
          <a:blip r:embed="rId3">
            <a:duotone>
              <a:schemeClr val="accent6">
                <a:shade val="45000"/>
                <a:satMod val="135000"/>
              </a:schemeClr>
              <a:prstClr val="white"/>
            </a:duotone>
          </a:blip>
          <a:stretch>
            <a:fillRect/>
          </a:stretch>
        </p:blipFill>
        <p:spPr>
          <a:xfrm>
            <a:off x="2714580" y="2500312"/>
            <a:ext cx="1905000" cy="1676400"/>
          </a:xfrm>
          <a:prstGeom prst="rect">
            <a:avLst/>
          </a:prstGeom>
        </p:spPr>
      </p:pic>
      <p:pic>
        <p:nvPicPr>
          <p:cNvPr id="28" name="27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3143240" y="2500312"/>
            <a:ext cx="1905000" cy="1676400"/>
          </a:xfrm>
          <a:prstGeom prst="rect">
            <a:avLst/>
          </a:prstGeom>
        </p:spPr>
      </p:pic>
      <p:pic>
        <p:nvPicPr>
          <p:cNvPr id="29" name="28 Imagen" descr="shape.png"/>
          <p:cNvPicPr>
            <a:picLocks noChangeAspect="1"/>
          </p:cNvPicPr>
          <p:nvPr/>
        </p:nvPicPr>
        <p:blipFill>
          <a:blip r:embed="rId3">
            <a:duotone>
              <a:schemeClr val="accent6">
                <a:shade val="45000"/>
                <a:satMod val="135000"/>
              </a:schemeClr>
              <a:prstClr val="white"/>
            </a:duotone>
          </a:blip>
          <a:stretch>
            <a:fillRect/>
          </a:stretch>
        </p:blipFill>
        <p:spPr>
          <a:xfrm>
            <a:off x="3786182" y="2500312"/>
            <a:ext cx="1905000" cy="1676400"/>
          </a:xfrm>
          <a:prstGeom prst="rect">
            <a:avLst/>
          </a:prstGeom>
        </p:spPr>
      </p:pic>
      <p:pic>
        <p:nvPicPr>
          <p:cNvPr id="30" name="29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4214842" y="2500312"/>
            <a:ext cx="1905000" cy="1676400"/>
          </a:xfrm>
          <a:prstGeom prst="rect">
            <a:avLst/>
          </a:prstGeom>
        </p:spPr>
      </p:pic>
      <p:pic>
        <p:nvPicPr>
          <p:cNvPr id="31" name="30 Imagen" descr="shape.png"/>
          <p:cNvPicPr>
            <a:picLocks noChangeAspect="1"/>
          </p:cNvPicPr>
          <p:nvPr/>
        </p:nvPicPr>
        <p:blipFill>
          <a:blip r:embed="rId3">
            <a:duotone>
              <a:schemeClr val="accent6">
                <a:shade val="45000"/>
                <a:satMod val="135000"/>
              </a:schemeClr>
              <a:prstClr val="white"/>
            </a:duotone>
          </a:blip>
          <a:stretch>
            <a:fillRect/>
          </a:stretch>
        </p:blipFill>
        <p:spPr>
          <a:xfrm>
            <a:off x="4786282" y="2500312"/>
            <a:ext cx="1905000" cy="1676400"/>
          </a:xfrm>
          <a:prstGeom prst="rect">
            <a:avLst/>
          </a:prstGeom>
        </p:spPr>
      </p:pic>
      <p:pic>
        <p:nvPicPr>
          <p:cNvPr id="32" name="31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5214942" y="2500312"/>
            <a:ext cx="1905000" cy="1676400"/>
          </a:xfrm>
          <a:prstGeom prst="rect">
            <a:avLst/>
          </a:prstGeom>
        </p:spPr>
      </p:pic>
      <p:pic>
        <p:nvPicPr>
          <p:cNvPr id="33" name="32 Imagen" descr="shape.png"/>
          <p:cNvPicPr>
            <a:picLocks noChangeAspect="1"/>
          </p:cNvPicPr>
          <p:nvPr/>
        </p:nvPicPr>
        <p:blipFill>
          <a:blip r:embed="rId3">
            <a:duotone>
              <a:schemeClr val="accent6">
                <a:shade val="45000"/>
                <a:satMod val="135000"/>
              </a:schemeClr>
              <a:prstClr val="white"/>
            </a:duotone>
          </a:blip>
          <a:stretch>
            <a:fillRect/>
          </a:stretch>
        </p:blipFill>
        <p:spPr>
          <a:xfrm>
            <a:off x="5810240" y="2500312"/>
            <a:ext cx="1905000" cy="1676400"/>
          </a:xfrm>
          <a:prstGeom prst="rect">
            <a:avLst/>
          </a:prstGeom>
        </p:spPr>
      </p:pic>
      <p:pic>
        <p:nvPicPr>
          <p:cNvPr id="34" name="33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6238900" y="2500312"/>
            <a:ext cx="1905000" cy="1676400"/>
          </a:xfrm>
          <a:prstGeom prst="rect">
            <a:avLst/>
          </a:prstGeom>
        </p:spPr>
      </p:pic>
      <p:pic>
        <p:nvPicPr>
          <p:cNvPr id="35" name="34 Imagen" descr="shape.png"/>
          <p:cNvPicPr>
            <a:picLocks noChangeAspect="1"/>
          </p:cNvPicPr>
          <p:nvPr/>
        </p:nvPicPr>
        <p:blipFill>
          <a:blip r:embed="rId3">
            <a:duotone>
              <a:schemeClr val="accent6">
                <a:shade val="45000"/>
                <a:satMod val="135000"/>
              </a:schemeClr>
              <a:prstClr val="white"/>
            </a:duotone>
          </a:blip>
          <a:stretch>
            <a:fillRect/>
          </a:stretch>
        </p:blipFill>
        <p:spPr>
          <a:xfrm>
            <a:off x="6810340" y="2500312"/>
            <a:ext cx="1905000" cy="1676400"/>
          </a:xfrm>
          <a:prstGeom prst="rect">
            <a:avLst/>
          </a:prstGeom>
        </p:spPr>
      </p:pic>
      <p:pic>
        <p:nvPicPr>
          <p:cNvPr id="36" name="35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7239000" y="2500312"/>
            <a:ext cx="1905000" cy="1676400"/>
          </a:xfrm>
          <a:prstGeom prst="rect">
            <a:avLst/>
          </a:prstGeom>
        </p:spPr>
      </p:pic>
      <p:pic>
        <p:nvPicPr>
          <p:cNvPr id="37" name="36 Imagen" descr="shape.png"/>
          <p:cNvPicPr>
            <a:picLocks noChangeAspect="1"/>
          </p:cNvPicPr>
          <p:nvPr/>
        </p:nvPicPr>
        <p:blipFill>
          <a:blip r:embed="rId3">
            <a:duotone>
              <a:schemeClr val="accent6">
                <a:shade val="45000"/>
                <a:satMod val="135000"/>
              </a:schemeClr>
              <a:prstClr val="white"/>
            </a:duotone>
          </a:blip>
          <a:stretch>
            <a:fillRect/>
          </a:stretch>
        </p:blipFill>
        <p:spPr>
          <a:xfrm>
            <a:off x="7643834" y="2500312"/>
            <a:ext cx="1905000" cy="1676400"/>
          </a:xfrm>
          <a:prstGeom prst="rect">
            <a:avLst/>
          </a:prstGeom>
        </p:spPr>
      </p:pic>
      <p:pic>
        <p:nvPicPr>
          <p:cNvPr id="38" name="37 Imagen" descr="chocolate-background-drops-sprays-1366x768.jpg"/>
          <p:cNvPicPr>
            <a:picLocks noGrp="1" noChangeAspect="1"/>
          </p:cNvPicPr>
          <p:nvPr isPhoto="1"/>
        </p:nvPicPr>
        <p:blipFill>
          <a:blip r:embed="rId4">
            <a:lum bright="-10000"/>
          </a:blip>
          <a:stretch>
            <a:fillRect/>
          </a:stretch>
        </p:blipFill>
        <p:spPr>
          <a:xfrm>
            <a:off x="0" y="0"/>
            <a:ext cx="9286908" cy="5500708"/>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2"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2"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1+#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2"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2"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2"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2"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2"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1+#ppt_w/2"/>
                                          </p:val>
                                        </p:tav>
                                        <p:tav tm="100000">
                                          <p:val>
                                            <p:strVal val="#ppt_x"/>
                                          </p:val>
                                        </p:tav>
                                      </p:tavLst>
                                    </p:anim>
                                    <p:anim calcmode="lin" valueType="num">
                                      <p:cBhvr additive="base">
                                        <p:cTn id="122" dur="2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1+#ppt_w/2"/>
                                          </p:val>
                                        </p:tav>
                                        <p:tav tm="100000">
                                          <p:val>
                                            <p:strVal val="#ppt_x"/>
                                          </p:val>
                                        </p:tav>
                                      </p:tavLst>
                                    </p:anim>
                                    <p:anim calcmode="lin" valueType="num">
                                      <p:cBhvr additive="base">
                                        <p:cTn id="126" dur="2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1+#ppt_w/2"/>
                                          </p:val>
                                        </p:tav>
                                        <p:tav tm="100000">
                                          <p:val>
                                            <p:strVal val="#ppt_x"/>
                                          </p:val>
                                        </p:tav>
                                      </p:tavLst>
                                    </p:anim>
                                    <p:anim calcmode="lin" valueType="num">
                                      <p:cBhvr additive="base">
                                        <p:cTn id="130" dur="2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2"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1+#ppt_w/2"/>
                                          </p:val>
                                        </p:tav>
                                        <p:tav tm="100000">
                                          <p:val>
                                            <p:strVal val="#ppt_x"/>
                                          </p:val>
                                        </p:tav>
                                      </p:tavLst>
                                    </p:anim>
                                    <p:anim calcmode="lin" valueType="num">
                                      <p:cBhvr additive="base">
                                        <p:cTn id="134" dur="2000" fill="hold"/>
                                        <p:tgtEl>
                                          <p:spTgt spid="35"/>
                                        </p:tgtEl>
                                        <p:attrNameLst>
                                          <p:attrName>ppt_y</p:attrName>
                                        </p:attrNameLst>
                                      </p:cBhvr>
                                      <p:tavLst>
                                        <p:tav tm="0">
                                          <p:val>
                                            <p:strVal val="#ppt_y"/>
                                          </p:val>
                                        </p:tav>
                                        <p:tav tm="100000">
                                          <p:val>
                                            <p:strVal val="#ppt_y"/>
                                          </p:val>
                                        </p:tav>
                                      </p:tavLst>
                                    </p:anim>
                                  </p:childTnLst>
                                </p:cTn>
                              </p:par>
                              <p:par>
                                <p:cTn id="135" presetID="2" presetClass="entr" presetSubtype="2"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1+#ppt_w/2"/>
                                          </p:val>
                                        </p:tav>
                                        <p:tav tm="100000">
                                          <p:val>
                                            <p:strVal val="#ppt_x"/>
                                          </p:val>
                                        </p:tav>
                                      </p:tavLst>
                                    </p:anim>
                                    <p:anim calcmode="lin" valueType="num">
                                      <p:cBhvr additive="base">
                                        <p:cTn id="138" dur="2000" fill="hold"/>
                                        <p:tgtEl>
                                          <p:spTgt spid="36"/>
                                        </p:tgtEl>
                                        <p:attrNameLst>
                                          <p:attrName>ppt_y</p:attrName>
                                        </p:attrNameLst>
                                      </p:cBhvr>
                                      <p:tavLst>
                                        <p:tav tm="0">
                                          <p:val>
                                            <p:strVal val="#ppt_y"/>
                                          </p:val>
                                        </p:tav>
                                        <p:tav tm="100000">
                                          <p:val>
                                            <p:strVal val="#ppt_y"/>
                                          </p:val>
                                        </p:tav>
                                      </p:tavLst>
                                    </p:anim>
                                  </p:childTnLst>
                                </p:cTn>
                              </p:par>
                              <p:par>
                                <p:cTn id="139" presetID="2" presetClass="entr" presetSubtype="2"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1+#ppt_w/2"/>
                                          </p:val>
                                        </p:tav>
                                        <p:tav tm="100000">
                                          <p:val>
                                            <p:strVal val="#ppt_x"/>
                                          </p:val>
                                        </p:tav>
                                      </p:tavLst>
                                    </p:anim>
                                    <p:anim calcmode="lin" valueType="num">
                                      <p:cBhvr additive="base">
                                        <p:cTn id="142" dur="2000" fill="hold"/>
                                        <p:tgtEl>
                                          <p:spTgt spid="37"/>
                                        </p:tgtEl>
                                        <p:attrNameLst>
                                          <p:attrName>ppt_y</p:attrName>
                                        </p:attrNameLst>
                                      </p:cBhvr>
                                      <p:tavLst>
                                        <p:tav tm="0">
                                          <p:val>
                                            <p:strVal val="#ppt_y"/>
                                          </p:val>
                                        </p:tav>
                                        <p:tav tm="100000">
                                          <p:val>
                                            <p:strVal val="#ppt_y"/>
                                          </p:val>
                                        </p:tav>
                                      </p:tavLst>
                                    </p:anim>
                                  </p:childTnLst>
                                </p:cTn>
                              </p:par>
                              <p:par>
                                <p:cTn id="143" presetID="8" presetClass="emph" presetSubtype="0" fill="hold" nodeType="withEffect">
                                  <p:stCondLst>
                                    <p:cond delay="0"/>
                                  </p:stCondLst>
                                  <p:childTnLst>
                                    <p:animRot by="-21600000">
                                      <p:cBhvr>
                                        <p:cTn id="144" dur="2000" fill="hold"/>
                                        <p:tgtEl>
                                          <p:spTgt spid="4"/>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5"/>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6"/>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8"/>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10"/>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11"/>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12"/>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14"/>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15"/>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16"/>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7"/>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8"/>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9"/>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20"/>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21"/>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22"/>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23"/>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4"/>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25"/>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26"/>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27"/>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28"/>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29"/>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30"/>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31"/>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32"/>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33"/>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34"/>
                                        </p:tgtEl>
                                        <p:attrNameLst>
                                          <p:attrName>r</p:attrName>
                                        </p:attrNameLst>
                                      </p:cBhvr>
                                    </p:animRot>
                                  </p:childTnLst>
                                </p:cTn>
                              </p:par>
                              <p:par>
                                <p:cTn id="205" presetID="8" presetClass="emph" presetSubtype="0" fill="hold" nodeType="withEffect">
                                  <p:stCondLst>
                                    <p:cond delay="0"/>
                                  </p:stCondLst>
                                  <p:childTnLst>
                                    <p:animRot by="21600000">
                                      <p:cBhvr>
                                        <p:cTn id="206" dur="2000" fill="hold"/>
                                        <p:tgtEl>
                                          <p:spTgt spid="35"/>
                                        </p:tgtEl>
                                        <p:attrNameLst>
                                          <p:attrName>r</p:attrName>
                                        </p:attrNameLst>
                                      </p:cBhvr>
                                    </p:animRot>
                                  </p:childTnLst>
                                </p:cTn>
                              </p:par>
                              <p:par>
                                <p:cTn id="207" presetID="8" presetClass="emph" presetSubtype="0" fill="hold" nodeType="withEffect">
                                  <p:stCondLst>
                                    <p:cond delay="0"/>
                                  </p:stCondLst>
                                  <p:childTnLst>
                                    <p:animRot by="21600000">
                                      <p:cBhvr>
                                        <p:cTn id="208" dur="2000" fill="hold"/>
                                        <p:tgtEl>
                                          <p:spTgt spid="36"/>
                                        </p:tgtEl>
                                        <p:attrNameLst>
                                          <p:attrName>r</p:attrName>
                                        </p:attrNameLst>
                                      </p:cBhvr>
                                    </p:animRot>
                                  </p:childTnLst>
                                </p:cTn>
                              </p:par>
                              <p:par>
                                <p:cTn id="209" presetID="8" presetClass="emph" presetSubtype="0" fill="hold" nodeType="withEffect">
                                  <p:stCondLst>
                                    <p:cond delay="0"/>
                                  </p:stCondLst>
                                  <p:childTnLst>
                                    <p:animRot by="21600000">
                                      <p:cBhvr>
                                        <p:cTn id="210" dur="2000" fill="hold"/>
                                        <p:tgtEl>
                                          <p:spTgt spid="37"/>
                                        </p:tgtEl>
                                        <p:attrNameLst>
                                          <p:attrName>r</p:attrName>
                                        </p:attrNameLst>
                                      </p:cBhvr>
                                    </p:animRot>
                                  </p:childTnLst>
                                </p:cTn>
                              </p:par>
                            </p:childTnLst>
                          </p:cTn>
                        </p:par>
                        <p:par>
                          <p:cTn id="211" fill="hold">
                            <p:stCondLst>
                              <p:cond delay="2000"/>
                            </p:stCondLst>
                            <p:childTnLst>
                              <p:par>
                                <p:cTn id="212" presetID="2" presetClass="exit" presetSubtype="9" fill="hold" nodeType="afterEffect">
                                  <p:stCondLst>
                                    <p:cond delay="0"/>
                                  </p:stCondLst>
                                  <p:childTnLst>
                                    <p:anim calcmode="lin" valueType="num">
                                      <p:cBhvr additive="base">
                                        <p:cTn id="213" dur="2000"/>
                                        <p:tgtEl>
                                          <p:spTgt spid="4"/>
                                        </p:tgtEl>
                                        <p:attrNameLst>
                                          <p:attrName>ppt_x</p:attrName>
                                        </p:attrNameLst>
                                      </p:cBhvr>
                                      <p:tavLst>
                                        <p:tav tm="0">
                                          <p:val>
                                            <p:strVal val="ppt_x"/>
                                          </p:val>
                                        </p:tav>
                                        <p:tav tm="100000">
                                          <p:val>
                                            <p:strVal val="0-ppt_w/2"/>
                                          </p:val>
                                        </p:tav>
                                      </p:tavLst>
                                    </p:anim>
                                    <p:anim calcmode="lin" valueType="num">
                                      <p:cBhvr additive="base">
                                        <p:cTn id="214" dur="2000"/>
                                        <p:tgtEl>
                                          <p:spTgt spid="4"/>
                                        </p:tgtEl>
                                        <p:attrNameLst>
                                          <p:attrName>ppt_y</p:attrName>
                                        </p:attrNameLst>
                                      </p:cBhvr>
                                      <p:tavLst>
                                        <p:tav tm="0">
                                          <p:val>
                                            <p:strVal val="ppt_y"/>
                                          </p:val>
                                        </p:tav>
                                        <p:tav tm="100000">
                                          <p:val>
                                            <p:strVal val="0-ppt_h/2"/>
                                          </p:val>
                                        </p:tav>
                                      </p:tavLst>
                                    </p:anim>
                                    <p:set>
                                      <p:cBhvr>
                                        <p:cTn id="215" dur="1" fill="hold">
                                          <p:stCondLst>
                                            <p:cond delay="1999"/>
                                          </p:stCondLst>
                                        </p:cTn>
                                        <p:tgtEl>
                                          <p:spTgt spid="4"/>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5"/>
                                        </p:tgtEl>
                                        <p:attrNameLst>
                                          <p:attrName>ppt_x</p:attrName>
                                        </p:attrNameLst>
                                      </p:cBhvr>
                                      <p:tavLst>
                                        <p:tav tm="0">
                                          <p:val>
                                            <p:strVal val="ppt_x"/>
                                          </p:val>
                                        </p:tav>
                                        <p:tav tm="100000">
                                          <p:val>
                                            <p:strVal val="0-ppt_w/2"/>
                                          </p:val>
                                        </p:tav>
                                      </p:tavLst>
                                    </p:anim>
                                    <p:anim calcmode="lin" valueType="num">
                                      <p:cBhvr additive="base">
                                        <p:cTn id="218" dur="2000"/>
                                        <p:tgtEl>
                                          <p:spTgt spid="5"/>
                                        </p:tgtEl>
                                        <p:attrNameLst>
                                          <p:attrName>ppt_y</p:attrName>
                                        </p:attrNameLst>
                                      </p:cBhvr>
                                      <p:tavLst>
                                        <p:tav tm="0">
                                          <p:val>
                                            <p:strVal val="ppt_y"/>
                                          </p:val>
                                        </p:tav>
                                        <p:tav tm="100000">
                                          <p:val>
                                            <p:strVal val="0-ppt_h/2"/>
                                          </p:val>
                                        </p:tav>
                                      </p:tavLst>
                                    </p:anim>
                                    <p:set>
                                      <p:cBhvr>
                                        <p:cTn id="219" dur="1" fill="hold">
                                          <p:stCondLst>
                                            <p:cond delay="1999"/>
                                          </p:stCondLst>
                                        </p:cTn>
                                        <p:tgtEl>
                                          <p:spTgt spid="5"/>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6"/>
                                        </p:tgtEl>
                                        <p:attrNameLst>
                                          <p:attrName>ppt_x</p:attrName>
                                        </p:attrNameLst>
                                      </p:cBhvr>
                                      <p:tavLst>
                                        <p:tav tm="0">
                                          <p:val>
                                            <p:strVal val="ppt_x"/>
                                          </p:val>
                                        </p:tav>
                                        <p:tav tm="100000">
                                          <p:val>
                                            <p:strVal val="0-ppt_w/2"/>
                                          </p:val>
                                        </p:tav>
                                      </p:tavLst>
                                    </p:anim>
                                    <p:anim calcmode="lin" valueType="num">
                                      <p:cBhvr additive="base">
                                        <p:cTn id="222" dur="2000"/>
                                        <p:tgtEl>
                                          <p:spTgt spid="6"/>
                                        </p:tgtEl>
                                        <p:attrNameLst>
                                          <p:attrName>ppt_y</p:attrName>
                                        </p:attrNameLst>
                                      </p:cBhvr>
                                      <p:tavLst>
                                        <p:tav tm="0">
                                          <p:val>
                                            <p:strVal val="ppt_y"/>
                                          </p:val>
                                        </p:tav>
                                        <p:tav tm="100000">
                                          <p:val>
                                            <p:strVal val="0-ppt_h/2"/>
                                          </p:val>
                                        </p:tav>
                                      </p:tavLst>
                                    </p:anim>
                                    <p:set>
                                      <p:cBhvr>
                                        <p:cTn id="223" dur="1" fill="hold">
                                          <p:stCondLst>
                                            <p:cond delay="1999"/>
                                          </p:stCondLst>
                                        </p:cTn>
                                        <p:tgtEl>
                                          <p:spTgt spid="6"/>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7"/>
                                        </p:tgtEl>
                                        <p:attrNameLst>
                                          <p:attrName>ppt_x</p:attrName>
                                        </p:attrNameLst>
                                      </p:cBhvr>
                                      <p:tavLst>
                                        <p:tav tm="0">
                                          <p:val>
                                            <p:strVal val="ppt_x"/>
                                          </p:val>
                                        </p:tav>
                                        <p:tav tm="100000">
                                          <p:val>
                                            <p:strVal val="0-ppt_w/2"/>
                                          </p:val>
                                        </p:tav>
                                      </p:tavLst>
                                    </p:anim>
                                    <p:anim calcmode="lin" valueType="num">
                                      <p:cBhvr additive="base">
                                        <p:cTn id="226" dur="2000"/>
                                        <p:tgtEl>
                                          <p:spTgt spid="7"/>
                                        </p:tgtEl>
                                        <p:attrNameLst>
                                          <p:attrName>ppt_y</p:attrName>
                                        </p:attrNameLst>
                                      </p:cBhvr>
                                      <p:tavLst>
                                        <p:tav tm="0">
                                          <p:val>
                                            <p:strVal val="ppt_y"/>
                                          </p:val>
                                        </p:tav>
                                        <p:tav tm="100000">
                                          <p:val>
                                            <p:strVal val="0-ppt_h/2"/>
                                          </p:val>
                                        </p:tav>
                                      </p:tavLst>
                                    </p:anim>
                                    <p:set>
                                      <p:cBhvr>
                                        <p:cTn id="227" dur="1" fill="hold">
                                          <p:stCondLst>
                                            <p:cond delay="1999"/>
                                          </p:stCondLst>
                                        </p:cTn>
                                        <p:tgtEl>
                                          <p:spTgt spid="7"/>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8"/>
                                        </p:tgtEl>
                                        <p:attrNameLst>
                                          <p:attrName>ppt_x</p:attrName>
                                        </p:attrNameLst>
                                      </p:cBhvr>
                                      <p:tavLst>
                                        <p:tav tm="0">
                                          <p:val>
                                            <p:strVal val="ppt_x"/>
                                          </p:val>
                                        </p:tav>
                                        <p:tav tm="100000">
                                          <p:val>
                                            <p:strVal val="0-ppt_w/2"/>
                                          </p:val>
                                        </p:tav>
                                      </p:tavLst>
                                    </p:anim>
                                    <p:anim calcmode="lin" valueType="num">
                                      <p:cBhvr additive="base">
                                        <p:cTn id="230" dur="2000"/>
                                        <p:tgtEl>
                                          <p:spTgt spid="8"/>
                                        </p:tgtEl>
                                        <p:attrNameLst>
                                          <p:attrName>ppt_y</p:attrName>
                                        </p:attrNameLst>
                                      </p:cBhvr>
                                      <p:tavLst>
                                        <p:tav tm="0">
                                          <p:val>
                                            <p:strVal val="ppt_y"/>
                                          </p:val>
                                        </p:tav>
                                        <p:tav tm="100000">
                                          <p:val>
                                            <p:strVal val="0-ppt_h/2"/>
                                          </p:val>
                                        </p:tav>
                                      </p:tavLst>
                                    </p:anim>
                                    <p:set>
                                      <p:cBhvr>
                                        <p:cTn id="231" dur="1" fill="hold">
                                          <p:stCondLst>
                                            <p:cond delay="1999"/>
                                          </p:stCondLst>
                                        </p:cTn>
                                        <p:tgtEl>
                                          <p:spTgt spid="8"/>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9"/>
                                        </p:tgtEl>
                                        <p:attrNameLst>
                                          <p:attrName>ppt_x</p:attrName>
                                        </p:attrNameLst>
                                      </p:cBhvr>
                                      <p:tavLst>
                                        <p:tav tm="0">
                                          <p:val>
                                            <p:strVal val="ppt_x"/>
                                          </p:val>
                                        </p:tav>
                                        <p:tav tm="100000">
                                          <p:val>
                                            <p:strVal val="0-ppt_w/2"/>
                                          </p:val>
                                        </p:tav>
                                      </p:tavLst>
                                    </p:anim>
                                    <p:anim calcmode="lin" valueType="num">
                                      <p:cBhvr additive="base">
                                        <p:cTn id="234" dur="2000"/>
                                        <p:tgtEl>
                                          <p:spTgt spid="9"/>
                                        </p:tgtEl>
                                        <p:attrNameLst>
                                          <p:attrName>ppt_y</p:attrName>
                                        </p:attrNameLst>
                                      </p:cBhvr>
                                      <p:tavLst>
                                        <p:tav tm="0">
                                          <p:val>
                                            <p:strVal val="ppt_y"/>
                                          </p:val>
                                        </p:tav>
                                        <p:tav tm="100000">
                                          <p:val>
                                            <p:strVal val="0-ppt_h/2"/>
                                          </p:val>
                                        </p:tav>
                                      </p:tavLst>
                                    </p:anim>
                                    <p:set>
                                      <p:cBhvr>
                                        <p:cTn id="235" dur="1" fill="hold">
                                          <p:stCondLst>
                                            <p:cond delay="1999"/>
                                          </p:stCondLst>
                                        </p:cTn>
                                        <p:tgtEl>
                                          <p:spTgt spid="9"/>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0-ppt_w/2"/>
                                          </p:val>
                                        </p:tav>
                                      </p:tavLst>
                                    </p:anim>
                                    <p:anim calcmode="lin" valueType="num">
                                      <p:cBhvr additive="base">
                                        <p:cTn id="238" dur="2000"/>
                                        <p:tgtEl>
                                          <p:spTgt spid="10"/>
                                        </p:tgtEl>
                                        <p:attrNameLst>
                                          <p:attrName>ppt_y</p:attrName>
                                        </p:attrNameLst>
                                      </p:cBhvr>
                                      <p:tavLst>
                                        <p:tav tm="0">
                                          <p:val>
                                            <p:strVal val="ppt_y"/>
                                          </p:val>
                                        </p:tav>
                                        <p:tav tm="100000">
                                          <p:val>
                                            <p:strVal val="0-ppt_h/2"/>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0-ppt_w/2"/>
                                          </p:val>
                                        </p:tav>
                                      </p:tavLst>
                                    </p:anim>
                                    <p:anim calcmode="lin" valueType="num">
                                      <p:cBhvr additive="base">
                                        <p:cTn id="242" dur="2000"/>
                                        <p:tgtEl>
                                          <p:spTgt spid="11"/>
                                        </p:tgtEl>
                                        <p:attrNameLst>
                                          <p:attrName>ppt_y</p:attrName>
                                        </p:attrNameLst>
                                      </p:cBhvr>
                                      <p:tavLst>
                                        <p:tav tm="0">
                                          <p:val>
                                            <p:strVal val="ppt_y"/>
                                          </p:val>
                                        </p:tav>
                                        <p:tav tm="100000">
                                          <p:val>
                                            <p:strVal val="0-ppt_h/2"/>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0-ppt_w/2"/>
                                          </p:val>
                                        </p:tav>
                                      </p:tavLst>
                                    </p:anim>
                                    <p:anim calcmode="lin" valueType="num">
                                      <p:cBhvr additive="base">
                                        <p:cTn id="246" dur="2000"/>
                                        <p:tgtEl>
                                          <p:spTgt spid="12"/>
                                        </p:tgtEl>
                                        <p:attrNameLst>
                                          <p:attrName>ppt_y</p:attrName>
                                        </p:attrNameLst>
                                      </p:cBhvr>
                                      <p:tavLst>
                                        <p:tav tm="0">
                                          <p:val>
                                            <p:strVal val="ppt_y"/>
                                          </p:val>
                                        </p:tav>
                                        <p:tav tm="100000">
                                          <p:val>
                                            <p:strVal val="0-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9" fill="hold"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0-ppt_w/2"/>
                                          </p:val>
                                        </p:tav>
                                      </p:tavLst>
                                    </p:anim>
                                    <p:anim calcmode="lin" valueType="num">
                                      <p:cBhvr additive="base">
                                        <p:cTn id="250" dur="2000"/>
                                        <p:tgtEl>
                                          <p:spTgt spid="13"/>
                                        </p:tgtEl>
                                        <p:attrNameLst>
                                          <p:attrName>ppt_y</p:attrName>
                                        </p:attrNameLst>
                                      </p:cBhvr>
                                      <p:tavLst>
                                        <p:tav tm="0">
                                          <p:val>
                                            <p:strVal val="ppt_y"/>
                                          </p:val>
                                        </p:tav>
                                        <p:tav tm="100000">
                                          <p:val>
                                            <p:strVal val="0-ppt_h/2"/>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9" fill="hold" nodeType="withEffect">
                                  <p:stCondLst>
                                    <p:cond delay="0"/>
                                  </p:stCondLst>
                                  <p:childTnLst>
                                    <p:anim calcmode="lin" valueType="num">
                                      <p:cBhvr additive="base">
                                        <p:cTn id="253" dur="2000"/>
                                        <p:tgtEl>
                                          <p:spTgt spid="14"/>
                                        </p:tgtEl>
                                        <p:attrNameLst>
                                          <p:attrName>ppt_x</p:attrName>
                                        </p:attrNameLst>
                                      </p:cBhvr>
                                      <p:tavLst>
                                        <p:tav tm="0">
                                          <p:val>
                                            <p:strVal val="ppt_x"/>
                                          </p:val>
                                        </p:tav>
                                        <p:tav tm="100000">
                                          <p:val>
                                            <p:strVal val="0-ppt_w/2"/>
                                          </p:val>
                                        </p:tav>
                                      </p:tavLst>
                                    </p:anim>
                                    <p:anim calcmode="lin" valueType="num">
                                      <p:cBhvr additive="base">
                                        <p:cTn id="254" dur="2000"/>
                                        <p:tgtEl>
                                          <p:spTgt spid="14"/>
                                        </p:tgtEl>
                                        <p:attrNameLst>
                                          <p:attrName>ppt_y</p:attrName>
                                        </p:attrNameLst>
                                      </p:cBhvr>
                                      <p:tavLst>
                                        <p:tav tm="0">
                                          <p:val>
                                            <p:strVal val="ppt_y"/>
                                          </p:val>
                                        </p:tav>
                                        <p:tav tm="100000">
                                          <p:val>
                                            <p:strVal val="0-ppt_h/2"/>
                                          </p:val>
                                        </p:tav>
                                      </p:tavLst>
                                    </p:anim>
                                    <p:set>
                                      <p:cBhvr>
                                        <p:cTn id="255" dur="1" fill="hold">
                                          <p:stCondLst>
                                            <p:cond delay="1999"/>
                                          </p:stCondLst>
                                        </p:cTn>
                                        <p:tgtEl>
                                          <p:spTgt spid="14"/>
                                        </p:tgtEl>
                                        <p:attrNameLst>
                                          <p:attrName>style.visibility</p:attrName>
                                        </p:attrNameLst>
                                      </p:cBhvr>
                                      <p:to>
                                        <p:strVal val="hidden"/>
                                      </p:to>
                                    </p:set>
                                  </p:childTnLst>
                                </p:cTn>
                              </p:par>
                              <p:par>
                                <p:cTn id="256" presetID="2" presetClass="exit" presetSubtype="9" fill="hold" nodeType="withEffect">
                                  <p:stCondLst>
                                    <p:cond delay="0"/>
                                  </p:stCondLst>
                                  <p:childTnLst>
                                    <p:anim calcmode="lin" valueType="num">
                                      <p:cBhvr additive="base">
                                        <p:cTn id="257" dur="2000"/>
                                        <p:tgtEl>
                                          <p:spTgt spid="15"/>
                                        </p:tgtEl>
                                        <p:attrNameLst>
                                          <p:attrName>ppt_x</p:attrName>
                                        </p:attrNameLst>
                                      </p:cBhvr>
                                      <p:tavLst>
                                        <p:tav tm="0">
                                          <p:val>
                                            <p:strVal val="ppt_x"/>
                                          </p:val>
                                        </p:tav>
                                        <p:tav tm="100000">
                                          <p:val>
                                            <p:strVal val="0-ppt_w/2"/>
                                          </p:val>
                                        </p:tav>
                                      </p:tavLst>
                                    </p:anim>
                                    <p:anim calcmode="lin" valueType="num">
                                      <p:cBhvr additive="base">
                                        <p:cTn id="258" dur="2000"/>
                                        <p:tgtEl>
                                          <p:spTgt spid="15"/>
                                        </p:tgtEl>
                                        <p:attrNameLst>
                                          <p:attrName>ppt_y</p:attrName>
                                        </p:attrNameLst>
                                      </p:cBhvr>
                                      <p:tavLst>
                                        <p:tav tm="0">
                                          <p:val>
                                            <p:strVal val="ppt_y"/>
                                          </p:val>
                                        </p:tav>
                                        <p:tav tm="100000">
                                          <p:val>
                                            <p:strVal val="0-ppt_h/2"/>
                                          </p:val>
                                        </p:tav>
                                      </p:tavLst>
                                    </p:anim>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16"/>
                                        </p:tgtEl>
                                        <p:attrNameLst>
                                          <p:attrName>ppt_x</p:attrName>
                                        </p:attrNameLst>
                                      </p:cBhvr>
                                      <p:tavLst>
                                        <p:tav tm="0">
                                          <p:val>
                                            <p:strVal val="ppt_x"/>
                                          </p:val>
                                        </p:tav>
                                        <p:tav tm="100000">
                                          <p:val>
                                            <p:strVal val="0-ppt_w/2"/>
                                          </p:val>
                                        </p:tav>
                                      </p:tavLst>
                                    </p:anim>
                                    <p:anim calcmode="lin" valueType="num">
                                      <p:cBhvr additive="base">
                                        <p:cTn id="262" dur="2000"/>
                                        <p:tgtEl>
                                          <p:spTgt spid="16"/>
                                        </p:tgtEl>
                                        <p:attrNameLst>
                                          <p:attrName>ppt_y</p:attrName>
                                        </p:attrNameLst>
                                      </p:cBhvr>
                                      <p:tavLst>
                                        <p:tav tm="0">
                                          <p:val>
                                            <p:strVal val="ppt_y"/>
                                          </p:val>
                                        </p:tav>
                                        <p:tav tm="100000">
                                          <p:val>
                                            <p:strVal val="0-ppt_h/2"/>
                                          </p:val>
                                        </p:tav>
                                      </p:tavLst>
                                    </p:anim>
                                    <p:set>
                                      <p:cBhvr>
                                        <p:cTn id="263" dur="1" fill="hold">
                                          <p:stCondLst>
                                            <p:cond delay="1999"/>
                                          </p:stCondLst>
                                        </p:cTn>
                                        <p:tgtEl>
                                          <p:spTgt spid="16"/>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17"/>
                                        </p:tgtEl>
                                        <p:attrNameLst>
                                          <p:attrName>ppt_x</p:attrName>
                                        </p:attrNameLst>
                                      </p:cBhvr>
                                      <p:tavLst>
                                        <p:tav tm="0">
                                          <p:val>
                                            <p:strVal val="ppt_x"/>
                                          </p:val>
                                        </p:tav>
                                        <p:tav tm="100000">
                                          <p:val>
                                            <p:strVal val="0-ppt_w/2"/>
                                          </p:val>
                                        </p:tav>
                                      </p:tavLst>
                                    </p:anim>
                                    <p:anim calcmode="lin" valueType="num">
                                      <p:cBhvr additive="base">
                                        <p:cTn id="266" dur="2000"/>
                                        <p:tgtEl>
                                          <p:spTgt spid="17"/>
                                        </p:tgtEl>
                                        <p:attrNameLst>
                                          <p:attrName>ppt_y</p:attrName>
                                        </p:attrNameLst>
                                      </p:cBhvr>
                                      <p:tavLst>
                                        <p:tav tm="0">
                                          <p:val>
                                            <p:strVal val="ppt_y"/>
                                          </p:val>
                                        </p:tav>
                                        <p:tav tm="100000">
                                          <p:val>
                                            <p:strVal val="0-ppt_h/2"/>
                                          </p:val>
                                        </p:tav>
                                      </p:tavLst>
                                    </p:anim>
                                    <p:set>
                                      <p:cBhvr>
                                        <p:cTn id="267" dur="1" fill="hold">
                                          <p:stCondLst>
                                            <p:cond delay="1999"/>
                                          </p:stCondLst>
                                        </p:cTn>
                                        <p:tgtEl>
                                          <p:spTgt spid="17"/>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18"/>
                                        </p:tgtEl>
                                        <p:attrNameLst>
                                          <p:attrName>ppt_x</p:attrName>
                                        </p:attrNameLst>
                                      </p:cBhvr>
                                      <p:tavLst>
                                        <p:tav tm="0">
                                          <p:val>
                                            <p:strVal val="ppt_x"/>
                                          </p:val>
                                        </p:tav>
                                        <p:tav tm="100000">
                                          <p:val>
                                            <p:strVal val="0-ppt_w/2"/>
                                          </p:val>
                                        </p:tav>
                                      </p:tavLst>
                                    </p:anim>
                                    <p:anim calcmode="lin" valueType="num">
                                      <p:cBhvr additive="base">
                                        <p:cTn id="270" dur="2000"/>
                                        <p:tgtEl>
                                          <p:spTgt spid="18"/>
                                        </p:tgtEl>
                                        <p:attrNameLst>
                                          <p:attrName>ppt_y</p:attrName>
                                        </p:attrNameLst>
                                      </p:cBhvr>
                                      <p:tavLst>
                                        <p:tav tm="0">
                                          <p:val>
                                            <p:strVal val="ppt_y"/>
                                          </p:val>
                                        </p:tav>
                                        <p:tav tm="100000">
                                          <p:val>
                                            <p:strVal val="0-ppt_h/2"/>
                                          </p:val>
                                        </p:tav>
                                      </p:tavLst>
                                    </p:anim>
                                    <p:set>
                                      <p:cBhvr>
                                        <p:cTn id="271" dur="1" fill="hold">
                                          <p:stCondLst>
                                            <p:cond delay="1999"/>
                                          </p:stCondLst>
                                        </p:cTn>
                                        <p:tgtEl>
                                          <p:spTgt spid="18"/>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19"/>
                                        </p:tgtEl>
                                        <p:attrNameLst>
                                          <p:attrName>ppt_x</p:attrName>
                                        </p:attrNameLst>
                                      </p:cBhvr>
                                      <p:tavLst>
                                        <p:tav tm="0">
                                          <p:val>
                                            <p:strVal val="ppt_x"/>
                                          </p:val>
                                        </p:tav>
                                        <p:tav tm="100000">
                                          <p:val>
                                            <p:strVal val="0-ppt_w/2"/>
                                          </p:val>
                                        </p:tav>
                                      </p:tavLst>
                                    </p:anim>
                                    <p:anim calcmode="lin" valueType="num">
                                      <p:cBhvr additive="base">
                                        <p:cTn id="274" dur="2000"/>
                                        <p:tgtEl>
                                          <p:spTgt spid="19"/>
                                        </p:tgtEl>
                                        <p:attrNameLst>
                                          <p:attrName>ppt_y</p:attrName>
                                        </p:attrNameLst>
                                      </p:cBhvr>
                                      <p:tavLst>
                                        <p:tav tm="0">
                                          <p:val>
                                            <p:strVal val="ppt_y"/>
                                          </p:val>
                                        </p:tav>
                                        <p:tav tm="100000">
                                          <p:val>
                                            <p:strVal val="0-ppt_h/2"/>
                                          </p:val>
                                        </p:tav>
                                      </p:tavLst>
                                    </p:anim>
                                    <p:set>
                                      <p:cBhvr>
                                        <p:cTn id="275" dur="1" fill="hold">
                                          <p:stCondLst>
                                            <p:cond delay="1999"/>
                                          </p:stCondLst>
                                        </p:cTn>
                                        <p:tgtEl>
                                          <p:spTgt spid="19"/>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20"/>
                                        </p:tgtEl>
                                        <p:attrNameLst>
                                          <p:attrName>ppt_x</p:attrName>
                                        </p:attrNameLst>
                                      </p:cBhvr>
                                      <p:tavLst>
                                        <p:tav tm="0">
                                          <p:val>
                                            <p:strVal val="ppt_x"/>
                                          </p:val>
                                        </p:tav>
                                        <p:tav tm="100000">
                                          <p:val>
                                            <p:strVal val="0-ppt_w/2"/>
                                          </p:val>
                                        </p:tav>
                                      </p:tavLst>
                                    </p:anim>
                                    <p:anim calcmode="lin" valueType="num">
                                      <p:cBhvr additive="base">
                                        <p:cTn id="278" dur="2000"/>
                                        <p:tgtEl>
                                          <p:spTgt spid="20"/>
                                        </p:tgtEl>
                                        <p:attrNameLst>
                                          <p:attrName>ppt_y</p:attrName>
                                        </p:attrNameLst>
                                      </p:cBhvr>
                                      <p:tavLst>
                                        <p:tav tm="0">
                                          <p:val>
                                            <p:strVal val="ppt_y"/>
                                          </p:val>
                                        </p:tav>
                                        <p:tav tm="100000">
                                          <p:val>
                                            <p:strVal val="0-ppt_h/2"/>
                                          </p:val>
                                        </p:tav>
                                      </p:tavLst>
                                    </p:anim>
                                    <p:set>
                                      <p:cBhvr>
                                        <p:cTn id="279" dur="1" fill="hold">
                                          <p:stCondLst>
                                            <p:cond delay="1999"/>
                                          </p:stCondLst>
                                        </p:cTn>
                                        <p:tgtEl>
                                          <p:spTgt spid="20"/>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0-ppt_w/2"/>
                                          </p:val>
                                        </p:tav>
                                      </p:tavLst>
                                    </p:anim>
                                    <p:anim calcmode="lin" valueType="num">
                                      <p:cBhvr additive="base">
                                        <p:cTn id="282" dur="2000"/>
                                        <p:tgtEl>
                                          <p:spTgt spid="21"/>
                                        </p:tgtEl>
                                        <p:attrNameLst>
                                          <p:attrName>ppt_y</p:attrName>
                                        </p:attrNameLst>
                                      </p:cBhvr>
                                      <p:tavLst>
                                        <p:tav tm="0">
                                          <p:val>
                                            <p:strVal val="ppt_y"/>
                                          </p:val>
                                        </p:tav>
                                        <p:tav tm="100000">
                                          <p:val>
                                            <p:strVal val="1+ppt_h/2"/>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22"/>
                                        </p:tgtEl>
                                        <p:attrNameLst>
                                          <p:attrName>ppt_x</p:attrName>
                                        </p:attrNameLst>
                                      </p:cBhvr>
                                      <p:tavLst>
                                        <p:tav tm="0">
                                          <p:val>
                                            <p:strVal val="ppt_x"/>
                                          </p:val>
                                        </p:tav>
                                        <p:tav tm="100000">
                                          <p:val>
                                            <p:strVal val="0-ppt_w/2"/>
                                          </p:val>
                                        </p:tav>
                                      </p:tavLst>
                                    </p:anim>
                                    <p:anim calcmode="lin" valueType="num">
                                      <p:cBhvr additive="base">
                                        <p:cTn id="286" dur="2000"/>
                                        <p:tgtEl>
                                          <p:spTgt spid="22"/>
                                        </p:tgtEl>
                                        <p:attrNameLst>
                                          <p:attrName>ppt_y</p:attrName>
                                        </p:attrNameLst>
                                      </p:cBhvr>
                                      <p:tavLst>
                                        <p:tav tm="0">
                                          <p:val>
                                            <p:strVal val="ppt_y"/>
                                          </p:val>
                                        </p:tav>
                                        <p:tav tm="100000">
                                          <p:val>
                                            <p:strVal val="1+ppt_h/2"/>
                                          </p:val>
                                        </p:tav>
                                      </p:tavLst>
                                    </p:anim>
                                    <p:set>
                                      <p:cBhvr>
                                        <p:cTn id="287" dur="1" fill="hold">
                                          <p:stCondLst>
                                            <p:cond delay="1999"/>
                                          </p:stCondLst>
                                        </p:cTn>
                                        <p:tgtEl>
                                          <p:spTgt spid="22"/>
                                        </p:tgtEl>
                                        <p:attrNameLst>
                                          <p:attrName>style.visibility</p:attrName>
                                        </p:attrNameLst>
                                      </p:cBhvr>
                                      <p:to>
                                        <p:strVal val="hidden"/>
                                      </p:to>
                                    </p:set>
                                  </p:childTnLst>
                                </p:cTn>
                              </p:par>
                              <p:par>
                                <p:cTn id="288" presetID="2" presetClass="exit" presetSubtype="12" fill="hold" nodeType="withEffect">
                                  <p:stCondLst>
                                    <p:cond delay="0"/>
                                  </p:stCondLst>
                                  <p:childTnLst>
                                    <p:anim calcmode="lin" valueType="num">
                                      <p:cBhvr additive="base">
                                        <p:cTn id="289" dur="2000"/>
                                        <p:tgtEl>
                                          <p:spTgt spid="23"/>
                                        </p:tgtEl>
                                        <p:attrNameLst>
                                          <p:attrName>ppt_x</p:attrName>
                                        </p:attrNameLst>
                                      </p:cBhvr>
                                      <p:tavLst>
                                        <p:tav tm="0">
                                          <p:val>
                                            <p:strVal val="ppt_x"/>
                                          </p:val>
                                        </p:tav>
                                        <p:tav tm="100000">
                                          <p:val>
                                            <p:strVal val="0-ppt_w/2"/>
                                          </p:val>
                                        </p:tav>
                                      </p:tavLst>
                                    </p:anim>
                                    <p:anim calcmode="lin" valueType="num">
                                      <p:cBhvr additive="base">
                                        <p:cTn id="290" dur="2000"/>
                                        <p:tgtEl>
                                          <p:spTgt spid="23"/>
                                        </p:tgtEl>
                                        <p:attrNameLst>
                                          <p:attrName>ppt_y</p:attrName>
                                        </p:attrNameLst>
                                      </p:cBhvr>
                                      <p:tavLst>
                                        <p:tav tm="0">
                                          <p:val>
                                            <p:strVal val="ppt_y"/>
                                          </p:val>
                                        </p:tav>
                                        <p:tav tm="100000">
                                          <p:val>
                                            <p:strVal val="1+ppt_h/2"/>
                                          </p:val>
                                        </p:tav>
                                      </p:tavLst>
                                    </p:anim>
                                    <p:set>
                                      <p:cBhvr>
                                        <p:cTn id="291" dur="1" fill="hold">
                                          <p:stCondLst>
                                            <p:cond delay="1999"/>
                                          </p:stCondLst>
                                        </p:cTn>
                                        <p:tgtEl>
                                          <p:spTgt spid="23"/>
                                        </p:tgtEl>
                                        <p:attrNameLst>
                                          <p:attrName>style.visibility</p:attrName>
                                        </p:attrNameLst>
                                      </p:cBhvr>
                                      <p:to>
                                        <p:strVal val="hidden"/>
                                      </p:to>
                                    </p:set>
                                  </p:childTnLst>
                                </p:cTn>
                              </p:par>
                              <p:par>
                                <p:cTn id="292" presetID="2" presetClass="exit" presetSubtype="12" fill="hold" nodeType="withEffect">
                                  <p:stCondLst>
                                    <p:cond delay="0"/>
                                  </p:stCondLst>
                                  <p:childTnLst>
                                    <p:anim calcmode="lin" valueType="num">
                                      <p:cBhvr additive="base">
                                        <p:cTn id="293" dur="2000"/>
                                        <p:tgtEl>
                                          <p:spTgt spid="24"/>
                                        </p:tgtEl>
                                        <p:attrNameLst>
                                          <p:attrName>ppt_x</p:attrName>
                                        </p:attrNameLst>
                                      </p:cBhvr>
                                      <p:tavLst>
                                        <p:tav tm="0">
                                          <p:val>
                                            <p:strVal val="ppt_x"/>
                                          </p:val>
                                        </p:tav>
                                        <p:tav tm="100000">
                                          <p:val>
                                            <p:strVal val="0-ppt_w/2"/>
                                          </p:val>
                                        </p:tav>
                                      </p:tavLst>
                                    </p:anim>
                                    <p:anim calcmode="lin" valueType="num">
                                      <p:cBhvr additive="base">
                                        <p:cTn id="294" dur="2000"/>
                                        <p:tgtEl>
                                          <p:spTgt spid="24"/>
                                        </p:tgtEl>
                                        <p:attrNameLst>
                                          <p:attrName>ppt_y</p:attrName>
                                        </p:attrNameLst>
                                      </p:cBhvr>
                                      <p:tavLst>
                                        <p:tav tm="0">
                                          <p:val>
                                            <p:strVal val="ppt_y"/>
                                          </p:val>
                                        </p:tav>
                                        <p:tav tm="100000">
                                          <p:val>
                                            <p:strVal val="1+ppt_h/2"/>
                                          </p:val>
                                        </p:tav>
                                      </p:tavLst>
                                    </p:anim>
                                    <p:set>
                                      <p:cBhvr>
                                        <p:cTn id="295" dur="1" fill="hold">
                                          <p:stCondLst>
                                            <p:cond delay="1999"/>
                                          </p:stCondLst>
                                        </p:cTn>
                                        <p:tgtEl>
                                          <p:spTgt spid="24"/>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25"/>
                                        </p:tgtEl>
                                        <p:attrNameLst>
                                          <p:attrName>ppt_x</p:attrName>
                                        </p:attrNameLst>
                                      </p:cBhvr>
                                      <p:tavLst>
                                        <p:tav tm="0">
                                          <p:val>
                                            <p:strVal val="ppt_x"/>
                                          </p:val>
                                        </p:tav>
                                        <p:tav tm="100000">
                                          <p:val>
                                            <p:strVal val="0-ppt_w/2"/>
                                          </p:val>
                                        </p:tav>
                                      </p:tavLst>
                                    </p:anim>
                                    <p:anim calcmode="lin" valueType="num">
                                      <p:cBhvr additive="base">
                                        <p:cTn id="298" dur="2000"/>
                                        <p:tgtEl>
                                          <p:spTgt spid="25"/>
                                        </p:tgtEl>
                                        <p:attrNameLst>
                                          <p:attrName>ppt_y</p:attrName>
                                        </p:attrNameLst>
                                      </p:cBhvr>
                                      <p:tavLst>
                                        <p:tav tm="0">
                                          <p:val>
                                            <p:strVal val="ppt_y"/>
                                          </p:val>
                                        </p:tav>
                                        <p:tav tm="100000">
                                          <p:val>
                                            <p:strVal val="1+ppt_h/2"/>
                                          </p:val>
                                        </p:tav>
                                      </p:tavLst>
                                    </p:anim>
                                    <p:set>
                                      <p:cBhvr>
                                        <p:cTn id="299" dur="1" fill="hold">
                                          <p:stCondLst>
                                            <p:cond delay="1999"/>
                                          </p:stCondLst>
                                        </p:cTn>
                                        <p:tgtEl>
                                          <p:spTgt spid="25"/>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26"/>
                                        </p:tgtEl>
                                        <p:attrNameLst>
                                          <p:attrName>ppt_x</p:attrName>
                                        </p:attrNameLst>
                                      </p:cBhvr>
                                      <p:tavLst>
                                        <p:tav tm="0">
                                          <p:val>
                                            <p:strVal val="ppt_x"/>
                                          </p:val>
                                        </p:tav>
                                        <p:tav tm="100000">
                                          <p:val>
                                            <p:strVal val="0-ppt_w/2"/>
                                          </p:val>
                                        </p:tav>
                                      </p:tavLst>
                                    </p:anim>
                                    <p:anim calcmode="lin" valueType="num">
                                      <p:cBhvr additive="base">
                                        <p:cTn id="302" dur="2000"/>
                                        <p:tgtEl>
                                          <p:spTgt spid="26"/>
                                        </p:tgtEl>
                                        <p:attrNameLst>
                                          <p:attrName>ppt_y</p:attrName>
                                        </p:attrNameLst>
                                      </p:cBhvr>
                                      <p:tavLst>
                                        <p:tav tm="0">
                                          <p:val>
                                            <p:strVal val="ppt_y"/>
                                          </p:val>
                                        </p:tav>
                                        <p:tav tm="100000">
                                          <p:val>
                                            <p:strVal val="1+ppt_h/2"/>
                                          </p:val>
                                        </p:tav>
                                      </p:tavLst>
                                    </p:anim>
                                    <p:set>
                                      <p:cBhvr>
                                        <p:cTn id="303" dur="1" fill="hold">
                                          <p:stCondLst>
                                            <p:cond delay="1999"/>
                                          </p:stCondLst>
                                        </p:cTn>
                                        <p:tgtEl>
                                          <p:spTgt spid="26"/>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27"/>
                                        </p:tgtEl>
                                        <p:attrNameLst>
                                          <p:attrName>ppt_x</p:attrName>
                                        </p:attrNameLst>
                                      </p:cBhvr>
                                      <p:tavLst>
                                        <p:tav tm="0">
                                          <p:val>
                                            <p:strVal val="ppt_x"/>
                                          </p:val>
                                        </p:tav>
                                        <p:tav tm="100000">
                                          <p:val>
                                            <p:strVal val="0-ppt_w/2"/>
                                          </p:val>
                                        </p:tav>
                                      </p:tavLst>
                                    </p:anim>
                                    <p:anim calcmode="lin" valueType="num">
                                      <p:cBhvr additive="base">
                                        <p:cTn id="306" dur="2000"/>
                                        <p:tgtEl>
                                          <p:spTgt spid="27"/>
                                        </p:tgtEl>
                                        <p:attrNameLst>
                                          <p:attrName>ppt_y</p:attrName>
                                        </p:attrNameLst>
                                      </p:cBhvr>
                                      <p:tavLst>
                                        <p:tav tm="0">
                                          <p:val>
                                            <p:strVal val="ppt_y"/>
                                          </p:val>
                                        </p:tav>
                                        <p:tav tm="100000">
                                          <p:val>
                                            <p:strVal val="1+ppt_h/2"/>
                                          </p:val>
                                        </p:tav>
                                      </p:tavLst>
                                    </p:anim>
                                    <p:set>
                                      <p:cBhvr>
                                        <p:cTn id="307" dur="1" fill="hold">
                                          <p:stCondLst>
                                            <p:cond delay="1999"/>
                                          </p:stCondLst>
                                        </p:cTn>
                                        <p:tgtEl>
                                          <p:spTgt spid="27"/>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28"/>
                                        </p:tgtEl>
                                        <p:attrNameLst>
                                          <p:attrName>ppt_x</p:attrName>
                                        </p:attrNameLst>
                                      </p:cBhvr>
                                      <p:tavLst>
                                        <p:tav tm="0">
                                          <p:val>
                                            <p:strVal val="ppt_x"/>
                                          </p:val>
                                        </p:tav>
                                        <p:tav tm="100000">
                                          <p:val>
                                            <p:strVal val="0-ppt_w/2"/>
                                          </p:val>
                                        </p:tav>
                                      </p:tavLst>
                                    </p:anim>
                                    <p:anim calcmode="lin" valueType="num">
                                      <p:cBhvr additive="base">
                                        <p:cTn id="310" dur="2000"/>
                                        <p:tgtEl>
                                          <p:spTgt spid="28"/>
                                        </p:tgtEl>
                                        <p:attrNameLst>
                                          <p:attrName>ppt_y</p:attrName>
                                        </p:attrNameLst>
                                      </p:cBhvr>
                                      <p:tavLst>
                                        <p:tav tm="0">
                                          <p:val>
                                            <p:strVal val="ppt_y"/>
                                          </p:val>
                                        </p:tav>
                                        <p:tav tm="100000">
                                          <p:val>
                                            <p:strVal val="1+ppt_h/2"/>
                                          </p:val>
                                        </p:tav>
                                      </p:tavLst>
                                    </p:anim>
                                    <p:set>
                                      <p:cBhvr>
                                        <p:cTn id="311" dur="1" fill="hold">
                                          <p:stCondLst>
                                            <p:cond delay="1999"/>
                                          </p:stCondLst>
                                        </p:cTn>
                                        <p:tgtEl>
                                          <p:spTgt spid="28"/>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29"/>
                                        </p:tgtEl>
                                        <p:attrNameLst>
                                          <p:attrName>ppt_x</p:attrName>
                                        </p:attrNameLst>
                                      </p:cBhvr>
                                      <p:tavLst>
                                        <p:tav tm="0">
                                          <p:val>
                                            <p:strVal val="ppt_x"/>
                                          </p:val>
                                        </p:tav>
                                        <p:tav tm="100000">
                                          <p:val>
                                            <p:strVal val="0-ppt_w/2"/>
                                          </p:val>
                                        </p:tav>
                                      </p:tavLst>
                                    </p:anim>
                                    <p:anim calcmode="lin" valueType="num">
                                      <p:cBhvr additive="base">
                                        <p:cTn id="314" dur="2000"/>
                                        <p:tgtEl>
                                          <p:spTgt spid="29"/>
                                        </p:tgtEl>
                                        <p:attrNameLst>
                                          <p:attrName>ppt_y</p:attrName>
                                        </p:attrNameLst>
                                      </p:cBhvr>
                                      <p:tavLst>
                                        <p:tav tm="0">
                                          <p:val>
                                            <p:strVal val="ppt_y"/>
                                          </p:val>
                                        </p:tav>
                                        <p:tav tm="100000">
                                          <p:val>
                                            <p:strVal val="1+ppt_h/2"/>
                                          </p:val>
                                        </p:tav>
                                      </p:tavLst>
                                    </p:anim>
                                    <p:set>
                                      <p:cBhvr>
                                        <p:cTn id="315" dur="1" fill="hold">
                                          <p:stCondLst>
                                            <p:cond delay="1999"/>
                                          </p:stCondLst>
                                        </p:cTn>
                                        <p:tgtEl>
                                          <p:spTgt spid="29"/>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30"/>
                                        </p:tgtEl>
                                        <p:attrNameLst>
                                          <p:attrName>ppt_x</p:attrName>
                                        </p:attrNameLst>
                                      </p:cBhvr>
                                      <p:tavLst>
                                        <p:tav tm="0">
                                          <p:val>
                                            <p:strVal val="ppt_x"/>
                                          </p:val>
                                        </p:tav>
                                        <p:tav tm="100000">
                                          <p:val>
                                            <p:strVal val="0-ppt_w/2"/>
                                          </p:val>
                                        </p:tav>
                                      </p:tavLst>
                                    </p:anim>
                                    <p:anim calcmode="lin" valueType="num">
                                      <p:cBhvr additive="base">
                                        <p:cTn id="318" dur="2000"/>
                                        <p:tgtEl>
                                          <p:spTgt spid="30"/>
                                        </p:tgtEl>
                                        <p:attrNameLst>
                                          <p:attrName>ppt_y</p:attrName>
                                        </p:attrNameLst>
                                      </p:cBhvr>
                                      <p:tavLst>
                                        <p:tav tm="0">
                                          <p:val>
                                            <p:strVal val="ppt_y"/>
                                          </p:val>
                                        </p:tav>
                                        <p:tav tm="100000">
                                          <p:val>
                                            <p:strVal val="1+ppt_h/2"/>
                                          </p:val>
                                        </p:tav>
                                      </p:tavLst>
                                    </p:anim>
                                    <p:set>
                                      <p:cBhvr>
                                        <p:cTn id="319" dur="1" fill="hold">
                                          <p:stCondLst>
                                            <p:cond delay="1999"/>
                                          </p:stCondLst>
                                        </p:cTn>
                                        <p:tgtEl>
                                          <p:spTgt spid="30"/>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31"/>
                                        </p:tgtEl>
                                        <p:attrNameLst>
                                          <p:attrName>ppt_x</p:attrName>
                                        </p:attrNameLst>
                                      </p:cBhvr>
                                      <p:tavLst>
                                        <p:tav tm="0">
                                          <p:val>
                                            <p:strVal val="ppt_x"/>
                                          </p:val>
                                        </p:tav>
                                        <p:tav tm="100000">
                                          <p:val>
                                            <p:strVal val="0-ppt_w/2"/>
                                          </p:val>
                                        </p:tav>
                                      </p:tavLst>
                                    </p:anim>
                                    <p:anim calcmode="lin" valueType="num">
                                      <p:cBhvr additive="base">
                                        <p:cTn id="322" dur="2000"/>
                                        <p:tgtEl>
                                          <p:spTgt spid="31"/>
                                        </p:tgtEl>
                                        <p:attrNameLst>
                                          <p:attrName>ppt_y</p:attrName>
                                        </p:attrNameLst>
                                      </p:cBhvr>
                                      <p:tavLst>
                                        <p:tav tm="0">
                                          <p:val>
                                            <p:strVal val="ppt_y"/>
                                          </p:val>
                                        </p:tav>
                                        <p:tav tm="100000">
                                          <p:val>
                                            <p:strVal val="1+ppt_h/2"/>
                                          </p:val>
                                        </p:tav>
                                      </p:tavLst>
                                    </p:anim>
                                    <p:set>
                                      <p:cBhvr>
                                        <p:cTn id="323" dur="1" fill="hold">
                                          <p:stCondLst>
                                            <p:cond delay="1999"/>
                                          </p:stCondLst>
                                        </p:cTn>
                                        <p:tgtEl>
                                          <p:spTgt spid="31"/>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32"/>
                                        </p:tgtEl>
                                        <p:attrNameLst>
                                          <p:attrName>ppt_x</p:attrName>
                                        </p:attrNameLst>
                                      </p:cBhvr>
                                      <p:tavLst>
                                        <p:tav tm="0">
                                          <p:val>
                                            <p:strVal val="ppt_x"/>
                                          </p:val>
                                        </p:tav>
                                        <p:tav tm="100000">
                                          <p:val>
                                            <p:strVal val="0-ppt_w/2"/>
                                          </p:val>
                                        </p:tav>
                                      </p:tavLst>
                                    </p:anim>
                                    <p:anim calcmode="lin" valueType="num">
                                      <p:cBhvr additive="base">
                                        <p:cTn id="326" dur="2000"/>
                                        <p:tgtEl>
                                          <p:spTgt spid="32"/>
                                        </p:tgtEl>
                                        <p:attrNameLst>
                                          <p:attrName>ppt_y</p:attrName>
                                        </p:attrNameLst>
                                      </p:cBhvr>
                                      <p:tavLst>
                                        <p:tav tm="0">
                                          <p:val>
                                            <p:strVal val="ppt_y"/>
                                          </p:val>
                                        </p:tav>
                                        <p:tav tm="100000">
                                          <p:val>
                                            <p:strVal val="1+ppt_h/2"/>
                                          </p:val>
                                        </p:tav>
                                      </p:tavLst>
                                    </p:anim>
                                    <p:set>
                                      <p:cBhvr>
                                        <p:cTn id="327" dur="1" fill="hold">
                                          <p:stCondLst>
                                            <p:cond delay="1999"/>
                                          </p:stCondLst>
                                        </p:cTn>
                                        <p:tgtEl>
                                          <p:spTgt spid="32"/>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33"/>
                                        </p:tgtEl>
                                        <p:attrNameLst>
                                          <p:attrName>ppt_x</p:attrName>
                                        </p:attrNameLst>
                                      </p:cBhvr>
                                      <p:tavLst>
                                        <p:tav tm="0">
                                          <p:val>
                                            <p:strVal val="ppt_x"/>
                                          </p:val>
                                        </p:tav>
                                        <p:tav tm="100000">
                                          <p:val>
                                            <p:strVal val="0-ppt_w/2"/>
                                          </p:val>
                                        </p:tav>
                                      </p:tavLst>
                                    </p:anim>
                                    <p:anim calcmode="lin" valueType="num">
                                      <p:cBhvr additive="base">
                                        <p:cTn id="330" dur="2000"/>
                                        <p:tgtEl>
                                          <p:spTgt spid="33"/>
                                        </p:tgtEl>
                                        <p:attrNameLst>
                                          <p:attrName>ppt_y</p:attrName>
                                        </p:attrNameLst>
                                      </p:cBhvr>
                                      <p:tavLst>
                                        <p:tav tm="0">
                                          <p:val>
                                            <p:strVal val="ppt_y"/>
                                          </p:val>
                                        </p:tav>
                                        <p:tav tm="100000">
                                          <p:val>
                                            <p:strVal val="1+ppt_h/2"/>
                                          </p:val>
                                        </p:tav>
                                      </p:tavLst>
                                    </p:anim>
                                    <p:set>
                                      <p:cBhvr>
                                        <p:cTn id="331" dur="1" fill="hold">
                                          <p:stCondLst>
                                            <p:cond delay="1999"/>
                                          </p:stCondLst>
                                        </p:cTn>
                                        <p:tgtEl>
                                          <p:spTgt spid="33"/>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34"/>
                                        </p:tgtEl>
                                        <p:attrNameLst>
                                          <p:attrName>ppt_x</p:attrName>
                                        </p:attrNameLst>
                                      </p:cBhvr>
                                      <p:tavLst>
                                        <p:tav tm="0">
                                          <p:val>
                                            <p:strVal val="ppt_x"/>
                                          </p:val>
                                        </p:tav>
                                        <p:tav tm="100000">
                                          <p:val>
                                            <p:strVal val="0-ppt_w/2"/>
                                          </p:val>
                                        </p:tav>
                                      </p:tavLst>
                                    </p:anim>
                                    <p:anim calcmode="lin" valueType="num">
                                      <p:cBhvr additive="base">
                                        <p:cTn id="334" dur="2000"/>
                                        <p:tgtEl>
                                          <p:spTgt spid="34"/>
                                        </p:tgtEl>
                                        <p:attrNameLst>
                                          <p:attrName>ppt_y</p:attrName>
                                        </p:attrNameLst>
                                      </p:cBhvr>
                                      <p:tavLst>
                                        <p:tav tm="0">
                                          <p:val>
                                            <p:strVal val="ppt_y"/>
                                          </p:val>
                                        </p:tav>
                                        <p:tav tm="100000">
                                          <p:val>
                                            <p:strVal val="1+ppt_h/2"/>
                                          </p:val>
                                        </p:tav>
                                      </p:tavLst>
                                    </p:anim>
                                    <p:set>
                                      <p:cBhvr>
                                        <p:cTn id="335" dur="1" fill="hold">
                                          <p:stCondLst>
                                            <p:cond delay="1999"/>
                                          </p:stCondLst>
                                        </p:cTn>
                                        <p:tgtEl>
                                          <p:spTgt spid="34"/>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35"/>
                                        </p:tgtEl>
                                        <p:attrNameLst>
                                          <p:attrName>ppt_x</p:attrName>
                                        </p:attrNameLst>
                                      </p:cBhvr>
                                      <p:tavLst>
                                        <p:tav tm="0">
                                          <p:val>
                                            <p:strVal val="ppt_x"/>
                                          </p:val>
                                        </p:tav>
                                        <p:tav tm="100000">
                                          <p:val>
                                            <p:strVal val="0-ppt_w/2"/>
                                          </p:val>
                                        </p:tav>
                                      </p:tavLst>
                                    </p:anim>
                                    <p:anim calcmode="lin" valueType="num">
                                      <p:cBhvr additive="base">
                                        <p:cTn id="338" dur="2000"/>
                                        <p:tgtEl>
                                          <p:spTgt spid="35"/>
                                        </p:tgtEl>
                                        <p:attrNameLst>
                                          <p:attrName>ppt_y</p:attrName>
                                        </p:attrNameLst>
                                      </p:cBhvr>
                                      <p:tavLst>
                                        <p:tav tm="0">
                                          <p:val>
                                            <p:strVal val="ppt_y"/>
                                          </p:val>
                                        </p:tav>
                                        <p:tav tm="100000">
                                          <p:val>
                                            <p:strVal val="1+ppt_h/2"/>
                                          </p:val>
                                        </p:tav>
                                      </p:tavLst>
                                    </p:anim>
                                    <p:set>
                                      <p:cBhvr>
                                        <p:cTn id="339" dur="1" fill="hold">
                                          <p:stCondLst>
                                            <p:cond delay="1999"/>
                                          </p:stCondLst>
                                        </p:cTn>
                                        <p:tgtEl>
                                          <p:spTgt spid="35"/>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36"/>
                                        </p:tgtEl>
                                        <p:attrNameLst>
                                          <p:attrName>ppt_x</p:attrName>
                                        </p:attrNameLst>
                                      </p:cBhvr>
                                      <p:tavLst>
                                        <p:tav tm="0">
                                          <p:val>
                                            <p:strVal val="ppt_x"/>
                                          </p:val>
                                        </p:tav>
                                        <p:tav tm="100000">
                                          <p:val>
                                            <p:strVal val="0-ppt_w/2"/>
                                          </p:val>
                                        </p:tav>
                                      </p:tavLst>
                                    </p:anim>
                                    <p:anim calcmode="lin" valueType="num">
                                      <p:cBhvr additive="base">
                                        <p:cTn id="342" dur="2000"/>
                                        <p:tgtEl>
                                          <p:spTgt spid="36"/>
                                        </p:tgtEl>
                                        <p:attrNameLst>
                                          <p:attrName>ppt_y</p:attrName>
                                        </p:attrNameLst>
                                      </p:cBhvr>
                                      <p:tavLst>
                                        <p:tav tm="0">
                                          <p:val>
                                            <p:strVal val="ppt_y"/>
                                          </p:val>
                                        </p:tav>
                                        <p:tav tm="100000">
                                          <p:val>
                                            <p:strVal val="1+ppt_h/2"/>
                                          </p:val>
                                        </p:tav>
                                      </p:tavLst>
                                    </p:anim>
                                    <p:set>
                                      <p:cBhvr>
                                        <p:cTn id="343" dur="1" fill="hold">
                                          <p:stCondLst>
                                            <p:cond delay="1999"/>
                                          </p:stCondLst>
                                        </p:cTn>
                                        <p:tgtEl>
                                          <p:spTgt spid="36"/>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37"/>
                                        </p:tgtEl>
                                        <p:attrNameLst>
                                          <p:attrName>ppt_x</p:attrName>
                                        </p:attrNameLst>
                                      </p:cBhvr>
                                      <p:tavLst>
                                        <p:tav tm="0">
                                          <p:val>
                                            <p:strVal val="ppt_x"/>
                                          </p:val>
                                        </p:tav>
                                        <p:tav tm="100000">
                                          <p:val>
                                            <p:strVal val="0-ppt_w/2"/>
                                          </p:val>
                                        </p:tav>
                                      </p:tavLst>
                                    </p:anim>
                                    <p:anim calcmode="lin" valueType="num">
                                      <p:cBhvr additive="base">
                                        <p:cTn id="346" dur="2000"/>
                                        <p:tgtEl>
                                          <p:spTgt spid="37"/>
                                        </p:tgtEl>
                                        <p:attrNameLst>
                                          <p:attrName>ppt_y</p:attrName>
                                        </p:attrNameLst>
                                      </p:cBhvr>
                                      <p:tavLst>
                                        <p:tav tm="0">
                                          <p:val>
                                            <p:strVal val="ppt_y"/>
                                          </p:val>
                                        </p:tav>
                                        <p:tav tm="100000">
                                          <p:val>
                                            <p:strVal val="1+ppt_h/2"/>
                                          </p:val>
                                        </p:tav>
                                      </p:tavLst>
                                    </p:anim>
                                    <p:set>
                                      <p:cBhvr>
                                        <p:cTn id="347" dur="1" fill="hold">
                                          <p:stCondLst>
                                            <p:cond delay="1999"/>
                                          </p:stCondLst>
                                        </p:cTn>
                                        <p:tgtEl>
                                          <p:spTgt spid="37"/>
                                        </p:tgtEl>
                                        <p:attrNameLst>
                                          <p:attrName>style.visibility</p:attrName>
                                        </p:attrNameLst>
                                      </p:cBhvr>
                                      <p:to>
                                        <p:strVal val="hidden"/>
                                      </p:to>
                                    </p:set>
                                  </p:childTnLst>
                                </p:cTn>
                              </p:par>
                              <p:par>
                                <p:cTn id="348" presetID="17" presetClass="entr" presetSubtype="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 calcmode="lin" valueType="num">
                                      <p:cBhvr>
                                        <p:cTn id="350" dur="2000" fill="hold"/>
                                        <p:tgtEl>
                                          <p:spTgt spid="2"/>
                                        </p:tgtEl>
                                        <p:attrNameLst>
                                          <p:attrName>ppt_x</p:attrName>
                                        </p:attrNameLst>
                                      </p:cBhvr>
                                      <p:tavLst>
                                        <p:tav tm="0">
                                          <p:val>
                                            <p:strVal val="#ppt_x+#ppt_w/2"/>
                                          </p:val>
                                        </p:tav>
                                        <p:tav tm="100000">
                                          <p:val>
                                            <p:strVal val="#ppt_x"/>
                                          </p:val>
                                        </p:tav>
                                      </p:tavLst>
                                    </p:anim>
                                    <p:anim calcmode="lin" valueType="num">
                                      <p:cBhvr>
                                        <p:cTn id="351" dur="2000" fill="hold"/>
                                        <p:tgtEl>
                                          <p:spTgt spid="2"/>
                                        </p:tgtEl>
                                        <p:attrNameLst>
                                          <p:attrName>ppt_y</p:attrName>
                                        </p:attrNameLst>
                                      </p:cBhvr>
                                      <p:tavLst>
                                        <p:tav tm="0">
                                          <p:val>
                                            <p:strVal val="#ppt_y"/>
                                          </p:val>
                                        </p:tav>
                                        <p:tav tm="100000">
                                          <p:val>
                                            <p:strVal val="#ppt_y"/>
                                          </p:val>
                                        </p:tav>
                                      </p:tavLst>
                                    </p:anim>
                                    <p:anim calcmode="lin" valueType="num">
                                      <p:cBhvr>
                                        <p:cTn id="352" dur="2000" fill="hold"/>
                                        <p:tgtEl>
                                          <p:spTgt spid="2"/>
                                        </p:tgtEl>
                                        <p:attrNameLst>
                                          <p:attrName>ppt_w</p:attrName>
                                        </p:attrNameLst>
                                      </p:cBhvr>
                                      <p:tavLst>
                                        <p:tav tm="0">
                                          <p:val>
                                            <p:fltVal val="0"/>
                                          </p:val>
                                        </p:tav>
                                        <p:tav tm="100000">
                                          <p:val>
                                            <p:strVal val="#ppt_w"/>
                                          </p:val>
                                        </p:tav>
                                      </p:tavLst>
                                    </p:anim>
                                    <p:anim calcmode="lin" valueType="num">
                                      <p:cBhvr>
                                        <p:cTn id="353" dur="2000" fill="hold"/>
                                        <p:tgtEl>
                                          <p:spTgt spid="2"/>
                                        </p:tgtEl>
                                        <p:attrNameLst>
                                          <p:attrName>ppt_h</p:attrName>
                                        </p:attrNameLst>
                                      </p:cBhvr>
                                      <p:tavLst>
                                        <p:tav tm="0">
                                          <p:val>
                                            <p:strVal val="#ppt_h"/>
                                          </p:val>
                                        </p:tav>
                                        <p:tav tm="100000">
                                          <p:val>
                                            <p:strVal val="#ppt_h"/>
                                          </p:val>
                                        </p:tav>
                                      </p:tavLst>
                                    </p:anim>
                                  </p:childTnLst>
                                </p:cTn>
                              </p:par>
                              <p:par>
                                <p:cTn id="354" presetID="16" presetClass="entr" presetSubtype="42" fill="hold" nodeType="withEffect">
                                  <p:stCondLst>
                                    <p:cond delay="0"/>
                                  </p:stCondLst>
                                  <p:childTnLst>
                                    <p:set>
                                      <p:cBhvr>
                                        <p:cTn id="355" dur="1" fill="hold">
                                          <p:stCondLst>
                                            <p:cond delay="0"/>
                                          </p:stCondLst>
                                        </p:cTn>
                                        <p:tgtEl>
                                          <p:spTgt spid="2"/>
                                        </p:tgtEl>
                                        <p:attrNameLst>
                                          <p:attrName>style.visibility</p:attrName>
                                        </p:attrNameLst>
                                      </p:cBhvr>
                                      <p:to>
                                        <p:strVal val="visible"/>
                                      </p:to>
                                    </p:set>
                                    <p:animEffect transition="in" filter="barn(outHorizontal)">
                                      <p:cBhvr>
                                        <p:cTn id="3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lipart-dots-perspective-vector-256x256-925b.png"/>
          <p:cNvPicPr>
            <a:picLocks noChangeAspect="1"/>
          </p:cNvPicPr>
          <p:nvPr/>
        </p:nvPicPr>
        <p:blipFill>
          <a:blip r:embed="rId3">
            <a:duotone>
              <a:schemeClr val="accent6">
                <a:shade val="45000"/>
                <a:satMod val="135000"/>
              </a:schemeClr>
              <a:prstClr val="white"/>
            </a:duotone>
            <a:lum bright="-20000"/>
          </a:blip>
          <a:stretch>
            <a:fillRect/>
          </a:stretch>
        </p:blipFill>
        <p:spPr>
          <a:xfrm>
            <a:off x="4643438" y="0"/>
            <a:ext cx="4500562" cy="5143500"/>
          </a:xfrm>
          <a:prstGeom prst="rect">
            <a:avLst/>
          </a:prstGeom>
        </p:spPr>
      </p:pic>
      <p:pic>
        <p:nvPicPr>
          <p:cNvPr id="4" name="3 Imagen" descr="clipart-dots-perspective-vector-256x256-925b.png"/>
          <p:cNvPicPr>
            <a:picLocks noChangeAspect="1"/>
          </p:cNvPicPr>
          <p:nvPr/>
        </p:nvPicPr>
        <p:blipFill>
          <a:blip r:embed="rId3">
            <a:duotone>
              <a:schemeClr val="accent6">
                <a:shade val="45000"/>
                <a:satMod val="135000"/>
              </a:schemeClr>
              <a:prstClr val="white"/>
            </a:duotone>
            <a:lum bright="-20000"/>
          </a:blip>
          <a:stretch>
            <a:fillRect/>
          </a:stretch>
        </p:blipFill>
        <p:spPr>
          <a:xfrm rot="10800000">
            <a:off x="0" y="0"/>
            <a:ext cx="4500562" cy="5143500"/>
          </a:xfrm>
          <a:prstGeom prst="rect">
            <a:avLst/>
          </a:prstGeom>
        </p:spPr>
      </p:pic>
      <p:pic>
        <p:nvPicPr>
          <p:cNvPr id="5" name="4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ppt_x</p:attrName>
                                        </p:attrNameLst>
                                      </p:cBhvr>
                                      <p:tavLst>
                                        <p:tav tm="0">
                                          <p:val>
                                            <p:strVal val="#ppt_x-#ppt_w/2"/>
                                          </p:val>
                                        </p:tav>
                                        <p:tav tm="100000">
                                          <p:val>
                                            <p:strVal val="#ppt_x"/>
                                          </p:val>
                                        </p:tav>
                                      </p:tavLst>
                                    </p:anim>
                                    <p:anim calcmode="lin" valueType="num">
                                      <p:cBhvr>
                                        <p:cTn id="10" dur="2000" fill="hold"/>
                                        <p:tgtEl>
                                          <p:spTgt spid="4"/>
                                        </p:tgtEl>
                                        <p:attrNameLst>
                                          <p:attrName>ppt_y</p:attrName>
                                        </p:attrNameLst>
                                      </p:cBhvr>
                                      <p:tavLst>
                                        <p:tav tm="0">
                                          <p:val>
                                            <p:strVal val="#ppt_y"/>
                                          </p:val>
                                        </p:tav>
                                        <p:tav tm="100000">
                                          <p:val>
                                            <p:strVal val="#ppt_y"/>
                                          </p:val>
                                        </p:tav>
                                      </p:tavLst>
                                    </p:anim>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 fill="hold"/>
                                        <p:tgtEl>
                                          <p:spTgt spid="3"/>
                                        </p:tgtEl>
                                        <p:attrNameLst>
                                          <p:attrName>ppt_x</p:attrName>
                                        </p:attrNameLst>
                                      </p:cBhvr>
                                      <p:tavLst>
                                        <p:tav tm="0">
                                          <p:val>
                                            <p:strVal val="#ppt_x+#ppt_w/2"/>
                                          </p:val>
                                        </p:tav>
                                        <p:tav tm="100000">
                                          <p:val>
                                            <p:strVal val="#ppt_x"/>
                                          </p:val>
                                        </p:tav>
                                      </p:tavLst>
                                    </p:anim>
                                    <p:anim calcmode="lin" valueType="num">
                                      <p:cBhvr>
                                        <p:cTn id="16" dur="2000" fill="hold"/>
                                        <p:tgtEl>
                                          <p:spTgt spid="3"/>
                                        </p:tgtEl>
                                        <p:attrNameLst>
                                          <p:attrName>ppt_y</p:attrName>
                                        </p:attrNameLst>
                                      </p:cBhvr>
                                      <p:tavLst>
                                        <p:tav tm="0">
                                          <p:val>
                                            <p:strVal val="#ppt_y"/>
                                          </p:val>
                                        </p:tav>
                                        <p:tav tm="100000">
                                          <p:val>
                                            <p:strVal val="#ppt_y"/>
                                          </p:val>
                                        </p:tav>
                                      </p:tavLst>
                                    </p:anim>
                                    <p:anim calcmode="lin" valueType="num">
                                      <p:cBhvr>
                                        <p:cTn id="17" dur="2000" fill="hold"/>
                                        <p:tgtEl>
                                          <p:spTgt spid="3"/>
                                        </p:tgtEl>
                                        <p:attrNameLst>
                                          <p:attrName>ppt_w</p:attrName>
                                        </p:attrNameLst>
                                      </p:cBhvr>
                                      <p:tavLst>
                                        <p:tav tm="0">
                                          <p:val>
                                            <p:fltVal val="0"/>
                                          </p:val>
                                        </p:tav>
                                        <p:tav tm="100000">
                                          <p:val>
                                            <p:strVal val="#ppt_w"/>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par>
                          <p:cTn id="19" fill="hold">
                            <p:stCondLst>
                              <p:cond delay="2000"/>
                            </p:stCondLst>
                            <p:childTnLst>
                              <p:par>
                                <p:cTn id="20" presetID="17" presetClass="exit" presetSubtype="8" fill="hold" nodeType="afterEffect">
                                  <p:stCondLst>
                                    <p:cond delay="0"/>
                                  </p:stCondLst>
                                  <p:childTnLst>
                                    <p:anim calcmode="lin" valueType="num">
                                      <p:cBhvr>
                                        <p:cTn id="21" dur="2000"/>
                                        <p:tgtEl>
                                          <p:spTgt spid="4"/>
                                        </p:tgtEl>
                                        <p:attrNameLst>
                                          <p:attrName>ppt_x</p:attrName>
                                        </p:attrNameLst>
                                      </p:cBhvr>
                                      <p:tavLst>
                                        <p:tav tm="0">
                                          <p:val>
                                            <p:strVal val="ppt_x"/>
                                          </p:val>
                                        </p:tav>
                                        <p:tav tm="100000">
                                          <p:val>
                                            <p:strVal val="ppt_x-ppt_w/2"/>
                                          </p:val>
                                        </p:tav>
                                      </p:tavLst>
                                    </p:anim>
                                    <p:anim calcmode="lin" valueType="num">
                                      <p:cBhvr>
                                        <p:cTn id="22" dur="2000"/>
                                        <p:tgtEl>
                                          <p:spTgt spid="4"/>
                                        </p:tgtEl>
                                        <p:attrNameLst>
                                          <p:attrName>ppt_y</p:attrName>
                                        </p:attrNameLst>
                                      </p:cBhvr>
                                      <p:tavLst>
                                        <p:tav tm="0">
                                          <p:val>
                                            <p:strVal val="ppt_y"/>
                                          </p:val>
                                        </p:tav>
                                        <p:tav tm="100000">
                                          <p:val>
                                            <p:strVal val="ppt_y"/>
                                          </p:val>
                                        </p:tav>
                                      </p:tavLst>
                                    </p:anim>
                                    <p:anim calcmode="lin" valueType="num">
                                      <p:cBhvr>
                                        <p:cTn id="23" dur="2000"/>
                                        <p:tgtEl>
                                          <p:spTgt spid="4"/>
                                        </p:tgtEl>
                                        <p:attrNameLst>
                                          <p:attrName>ppt_w</p:attrName>
                                        </p:attrNameLst>
                                      </p:cBhvr>
                                      <p:tavLst>
                                        <p:tav tm="0">
                                          <p:val>
                                            <p:strVal val="ppt_w"/>
                                          </p:val>
                                        </p:tav>
                                        <p:tav tm="100000">
                                          <p:val>
                                            <p:fltVal val="0"/>
                                          </p:val>
                                        </p:tav>
                                      </p:tavLst>
                                    </p:anim>
                                    <p:anim calcmode="lin" valueType="num">
                                      <p:cBhvr>
                                        <p:cTn id="24" dur="2000"/>
                                        <p:tgtEl>
                                          <p:spTgt spid="4"/>
                                        </p:tgtEl>
                                        <p:attrNameLst>
                                          <p:attrName>ppt_h</p:attrName>
                                        </p:attrNameLst>
                                      </p:cBhvr>
                                      <p:tavLst>
                                        <p:tav tm="0">
                                          <p:val>
                                            <p:strVal val="ppt_h"/>
                                          </p:val>
                                        </p:tav>
                                        <p:tav tm="100000">
                                          <p:val>
                                            <p:strVal val="ppt_h"/>
                                          </p:val>
                                        </p:tav>
                                      </p:tavLst>
                                    </p:anim>
                                    <p:set>
                                      <p:cBhvr>
                                        <p:cTn id="25" dur="1" fill="hold">
                                          <p:stCondLst>
                                            <p:cond delay="1999"/>
                                          </p:stCondLst>
                                        </p:cTn>
                                        <p:tgtEl>
                                          <p:spTgt spid="4"/>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2000"/>
                                        <p:tgtEl>
                                          <p:spTgt spid="3"/>
                                        </p:tgtEl>
                                        <p:attrNameLst>
                                          <p:attrName>ppt_x</p:attrName>
                                        </p:attrNameLst>
                                      </p:cBhvr>
                                      <p:tavLst>
                                        <p:tav tm="0">
                                          <p:val>
                                            <p:strVal val="ppt_x"/>
                                          </p:val>
                                        </p:tav>
                                        <p:tav tm="100000">
                                          <p:val>
                                            <p:strVal val="ppt_x+ppt_w/2"/>
                                          </p:val>
                                        </p:tav>
                                      </p:tavLst>
                                    </p:anim>
                                    <p:anim calcmode="lin" valueType="num">
                                      <p:cBhvr>
                                        <p:cTn id="28" dur="2000"/>
                                        <p:tgtEl>
                                          <p:spTgt spid="3"/>
                                        </p:tgtEl>
                                        <p:attrNameLst>
                                          <p:attrName>ppt_y</p:attrName>
                                        </p:attrNameLst>
                                      </p:cBhvr>
                                      <p:tavLst>
                                        <p:tav tm="0">
                                          <p:val>
                                            <p:strVal val="ppt_y"/>
                                          </p:val>
                                        </p:tav>
                                        <p:tav tm="100000">
                                          <p:val>
                                            <p:strVal val="ppt_y"/>
                                          </p:val>
                                        </p:tav>
                                      </p:tavLst>
                                    </p:anim>
                                    <p:anim calcmode="lin" valueType="num">
                                      <p:cBhvr>
                                        <p:cTn id="29" dur="2000"/>
                                        <p:tgtEl>
                                          <p:spTgt spid="3"/>
                                        </p:tgtEl>
                                        <p:attrNameLst>
                                          <p:attrName>ppt_w</p:attrName>
                                        </p:attrNameLst>
                                      </p:cBhvr>
                                      <p:tavLst>
                                        <p:tav tm="0">
                                          <p:val>
                                            <p:strVal val="ppt_w"/>
                                          </p:val>
                                        </p:tav>
                                        <p:tav tm="100000">
                                          <p:val>
                                            <p:fltVal val="0"/>
                                          </p:val>
                                        </p:tav>
                                      </p:tavLst>
                                    </p:anim>
                                    <p:anim calcmode="lin" valueType="num">
                                      <p:cBhvr>
                                        <p:cTn id="30" dur="2000"/>
                                        <p:tgtEl>
                                          <p:spTgt spid="3"/>
                                        </p:tgtEl>
                                        <p:attrNameLst>
                                          <p:attrName>ppt_h</p:attrName>
                                        </p:attrNameLst>
                                      </p:cBhvr>
                                      <p:tavLst>
                                        <p:tav tm="0">
                                          <p:val>
                                            <p:strVal val="ppt_h"/>
                                          </p:val>
                                        </p:tav>
                                        <p:tav tm="100000">
                                          <p:val>
                                            <p:strVal val="ppt_h"/>
                                          </p:val>
                                        </p:tav>
                                      </p:tavLst>
                                    </p:anim>
                                    <p:set>
                                      <p:cBhvr>
                                        <p:cTn id="31" dur="1" fill="hold">
                                          <p:stCondLst>
                                            <p:cond delay="1999"/>
                                          </p:stCondLst>
                                        </p:cTn>
                                        <p:tgtEl>
                                          <p:spTgt spid="3"/>
                                        </p:tgtEl>
                                        <p:attrNameLst>
                                          <p:attrName>style.visibility</p:attrName>
                                        </p:attrNameLst>
                                      </p:cBhvr>
                                      <p:to>
                                        <p:strVal val="hidden"/>
                                      </p:to>
                                    </p:set>
                                  </p:childTnLst>
                                </p:cTn>
                              </p:par>
                              <p:par>
                                <p:cTn id="32" presetID="17"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fltVal val="0"/>
                                          </p:val>
                                        </p:tav>
                                        <p:tav tm="100000">
                                          <p:val>
                                            <p:strVal val="#ppt_w"/>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21D08"/>
        </a:solidFill>
        <a:effectLst/>
      </p:bgPr>
    </p:bg>
    <p:spTree>
      <p:nvGrpSpPr>
        <p:cNvPr id="1" name=""/>
        <p:cNvGrpSpPr/>
        <p:nvPr/>
      </p:nvGrpSpPr>
      <p:grpSpPr>
        <a:xfrm>
          <a:off x="0" y="0"/>
          <a:ext cx="0" cy="0"/>
          <a:chOff x="0" y="0"/>
          <a:chExt cx="0" cy="0"/>
        </a:xfrm>
      </p:grpSpPr>
      <p:pic>
        <p:nvPicPr>
          <p:cNvPr id="2" name="1 Imagen" descr="823b7e3049375696227d56c1200a64c1.png"/>
          <p:cNvPicPr>
            <a:picLocks noChangeAspect="1"/>
          </p:cNvPicPr>
          <p:nvPr/>
        </p:nvPicPr>
        <p:blipFill>
          <a:blip r:embed="rId2"/>
          <a:stretch>
            <a:fillRect/>
          </a:stretch>
        </p:blipFill>
        <p:spPr>
          <a:xfrm>
            <a:off x="500034" y="0"/>
            <a:ext cx="8143932" cy="5143500"/>
          </a:xfrm>
          <a:prstGeom prst="rect">
            <a:avLst/>
          </a:prstGeom>
        </p:spPr>
      </p:pic>
      <p:pic>
        <p:nvPicPr>
          <p:cNvPr id="61452" name="Picture 12" descr="Imagen relacionada"/>
          <p:cNvPicPr>
            <a:picLocks noChangeAspect="1" noChangeArrowheads="1"/>
          </p:cNvPicPr>
          <p:nvPr/>
        </p:nvPicPr>
        <p:blipFill>
          <a:blip r:embed="rId3"/>
          <a:srcRect/>
          <a:stretch>
            <a:fillRect/>
          </a:stretch>
        </p:blipFill>
        <p:spPr bwMode="auto">
          <a:xfrm>
            <a:off x="3000364" y="4214824"/>
            <a:ext cx="1000132" cy="815289"/>
          </a:xfrm>
          <a:prstGeom prst="rect">
            <a:avLst/>
          </a:prstGeom>
          <a:noFill/>
        </p:spPr>
      </p:pic>
      <p:sp>
        <p:nvSpPr>
          <p:cNvPr id="34" name="33 Rectángulo"/>
          <p:cNvSpPr/>
          <p:nvPr/>
        </p:nvSpPr>
        <p:spPr>
          <a:xfrm>
            <a:off x="0" y="0"/>
            <a:ext cx="214282" cy="5143500"/>
          </a:xfrm>
          <a:prstGeom prst="rect">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5" name="34 Rectángulo"/>
          <p:cNvSpPr/>
          <p:nvPr/>
        </p:nvSpPr>
        <p:spPr>
          <a:xfrm>
            <a:off x="285720" y="0"/>
            <a:ext cx="214282" cy="5143500"/>
          </a:xfrm>
          <a:prstGeom prst="rect">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6" name="35 Rectángulo"/>
          <p:cNvSpPr/>
          <p:nvPr/>
        </p:nvSpPr>
        <p:spPr>
          <a:xfrm>
            <a:off x="8643998" y="0"/>
            <a:ext cx="214282" cy="5143500"/>
          </a:xfrm>
          <a:prstGeom prst="rect">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7" name="36 Rectángulo"/>
          <p:cNvSpPr/>
          <p:nvPr/>
        </p:nvSpPr>
        <p:spPr>
          <a:xfrm>
            <a:off x="8929718" y="0"/>
            <a:ext cx="214282" cy="5143500"/>
          </a:xfrm>
          <a:prstGeom prst="rect">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uadroTexto"/>
          <p:cNvSpPr txBox="1"/>
          <p:nvPr/>
        </p:nvSpPr>
        <p:spPr>
          <a:xfrm>
            <a:off x="3786182" y="1857370"/>
            <a:ext cx="4500594" cy="2893100"/>
          </a:xfrm>
          <a:prstGeom prst="rect">
            <a:avLst/>
          </a:prstGeom>
          <a:noFill/>
        </p:spPr>
        <p:txBody>
          <a:bodyPr wrap="square" rtlCol="0">
            <a:spAutoFit/>
          </a:bodyPr>
          <a:lstStyle/>
          <a:p>
            <a:endParaRPr lang="es-PE" sz="1400" dirty="0" smtClean="0">
              <a:solidFill>
                <a:schemeClr val="bg2"/>
              </a:solidFill>
              <a:latin typeface="Agency FB" pitchFamily="34" charset="0"/>
            </a:endParaRPr>
          </a:p>
          <a:p>
            <a:r>
              <a:rPr lang="es-PE" sz="1400" dirty="0" smtClean="0">
                <a:solidFill>
                  <a:schemeClr val="bg2"/>
                </a:solidFill>
                <a:latin typeface="Agency FB" pitchFamily="34" charset="0"/>
              </a:rPr>
              <a:t>El cacao tiene un alto porcentaje de ácido oleico, que disminuye el colesterol malo y sube el bueno.</a:t>
            </a:r>
          </a:p>
          <a:p>
            <a:r>
              <a:rPr lang="es-PE" sz="1400" dirty="0" smtClean="0">
                <a:solidFill>
                  <a:schemeClr val="bg2"/>
                </a:solidFill>
                <a:latin typeface="Agency FB" pitchFamily="34" charset="0"/>
              </a:rPr>
              <a:t>Por si no fuera suficiente, existen otras ventajas que se perciben fácilmente y seducen a los amantes del cacao todos los días.</a:t>
            </a:r>
          </a:p>
          <a:p>
            <a:r>
              <a:rPr lang="es-PE" sz="1400" dirty="0" smtClean="0">
                <a:solidFill>
                  <a:schemeClr val="bg2"/>
                </a:solidFill>
                <a:latin typeface="Agency FB" pitchFamily="34" charset="0"/>
              </a:rPr>
              <a:t>Quienes disfrutan de comer chocolate pueden hacerlo pero en porciones pequeñas.</a:t>
            </a:r>
          </a:p>
          <a:p>
            <a:r>
              <a:rPr lang="es-PE" sz="1400" dirty="0" smtClean="0">
                <a:solidFill>
                  <a:schemeClr val="bg2"/>
                </a:solidFill>
                <a:latin typeface="Agency FB" pitchFamily="34" charset="0"/>
              </a:rPr>
              <a:t>La especialista recomienda preferir las versiones que tengan menos grasa y azúcar añadida, así como tomar en consideración el resto de los alimentos, especialmente dulces, que se vayan a consumir a lo largo del día, para no exceder en calorías.</a:t>
            </a:r>
          </a:p>
          <a:p>
            <a:endParaRPr lang="es-PE" sz="1400" dirty="0" smtClean="0">
              <a:solidFill>
                <a:schemeClr val="bg2"/>
              </a:solidFill>
              <a:latin typeface="Agency FB" pitchFamily="34" charset="0"/>
            </a:endParaRPr>
          </a:p>
          <a:p>
            <a:endParaRPr lang="es-PE" sz="1400" dirty="0">
              <a:solidFill>
                <a:schemeClr val="bg2"/>
              </a:solidFill>
              <a:latin typeface="Agency FB" pitchFamily="34" charset="0"/>
            </a:endParaRPr>
          </a:p>
        </p:txBody>
      </p:sp>
      <p:pic>
        <p:nvPicPr>
          <p:cNvPr id="9" name="8 Imagen" descr="chocolate-background-drops-sprays-1366x768.jpg"/>
          <p:cNvPicPr>
            <a:picLocks noGrp="1" noChangeAspect="1"/>
          </p:cNvPicPr>
          <p:nvPr isPhoto="1"/>
        </p:nvPicPr>
        <p:blipFill>
          <a:blip r:embed="rId5">
            <a:lum bright="-10000"/>
          </a:blip>
          <a:stretch>
            <a:fillRect/>
          </a:stretch>
        </p:blipFill>
        <p:spPr>
          <a:xfrm>
            <a:off x="0" y="0"/>
            <a:ext cx="9144000" cy="5143500"/>
          </a:xfrm>
          <a:prstGeom prst="rect">
            <a:avLst/>
          </a:prstGeom>
          <a:noFill/>
          <a:ln>
            <a:noFill/>
          </a:ln>
        </p:spPr>
      </p:pic>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643438" y="0"/>
            <a:ext cx="1215602" cy="1162926"/>
          </a:xfrm>
          <a:prstGeom prst="rect">
            <a:avLst/>
          </a:prstGeom>
        </p:spPr>
      </p:pic>
      <p:pic>
        <p:nvPicPr>
          <p:cNvPr id="5" name="4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643438" y="928676"/>
            <a:ext cx="1215602" cy="1162926"/>
          </a:xfrm>
          <a:prstGeom prst="rect">
            <a:avLst/>
          </a:prstGeom>
        </p:spPr>
      </p:pic>
      <p:pic>
        <p:nvPicPr>
          <p:cNvPr id="6" name="5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643438" y="1928826"/>
            <a:ext cx="1215602" cy="1162926"/>
          </a:xfrm>
          <a:prstGeom prst="rect">
            <a:avLst/>
          </a:prstGeom>
        </p:spPr>
      </p:pic>
      <p:pic>
        <p:nvPicPr>
          <p:cNvPr id="7" name="6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643438" y="2857502"/>
            <a:ext cx="1215602" cy="1162926"/>
          </a:xfrm>
          <a:prstGeom prst="rect">
            <a:avLst/>
          </a:prstGeom>
        </p:spPr>
      </p:pic>
      <p:pic>
        <p:nvPicPr>
          <p:cNvPr id="8" name="7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572000" y="3857652"/>
            <a:ext cx="1215602" cy="1162926"/>
          </a:xfrm>
          <a:prstGeom prst="rect">
            <a:avLst/>
          </a:prstGeom>
        </p:spPr>
      </p:pic>
      <p:pic>
        <p:nvPicPr>
          <p:cNvPr id="10" name="9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357554" y="0"/>
            <a:ext cx="1285884" cy="1162926"/>
          </a:xfrm>
          <a:prstGeom prst="rect">
            <a:avLst/>
          </a:prstGeom>
        </p:spPr>
      </p:pic>
      <p:pic>
        <p:nvPicPr>
          <p:cNvPr id="11" name="10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357554" y="1000114"/>
            <a:ext cx="1285884" cy="1162926"/>
          </a:xfrm>
          <a:prstGeom prst="rect">
            <a:avLst/>
          </a:prstGeom>
        </p:spPr>
      </p:pic>
      <p:pic>
        <p:nvPicPr>
          <p:cNvPr id="12" name="11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357554" y="1857388"/>
            <a:ext cx="1285884" cy="1162926"/>
          </a:xfrm>
          <a:prstGeom prst="rect">
            <a:avLst/>
          </a:prstGeom>
        </p:spPr>
      </p:pic>
      <p:pic>
        <p:nvPicPr>
          <p:cNvPr id="13" name="12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357554" y="2857502"/>
            <a:ext cx="1285884" cy="1162926"/>
          </a:xfrm>
          <a:prstGeom prst="rect">
            <a:avLst/>
          </a:prstGeom>
        </p:spPr>
      </p:pic>
      <p:pic>
        <p:nvPicPr>
          <p:cNvPr id="14" name="13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428992" y="3980574"/>
            <a:ext cx="1214446" cy="1033712"/>
          </a:xfrm>
          <a:prstGeom prst="rect">
            <a:avLst/>
          </a:prstGeom>
        </p:spPr>
      </p:pic>
      <p:pic>
        <p:nvPicPr>
          <p:cNvPr id="15" name="14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10"/>
                                        </p:tgtEl>
                                        <p:attrNameLst>
                                          <p:attrName>style.visibility</p:attrName>
                                        </p:attrNameLst>
                                      </p:cBhvr>
                                      <p:to>
                                        <p:strVal val="visible"/>
                                      </p:to>
                                    </p:set>
                                    <p:anim calcmode="lin" valueType="num">
                                      <p:cBhvr additive="base">
                                        <p:cTn id="9" dur="2000" fill="hold"/>
                                        <p:tgtEl>
                                          <p:spTgt spid="10"/>
                                        </p:tgtEl>
                                        <p:attrNameLst>
                                          <p:attrName>ppt_x</p:attrName>
                                        </p:attrNameLst>
                                      </p:cBhvr>
                                      <p:tavLst>
                                        <p:tav tm="0">
                                          <p:val>
                                            <p:strVal val="0-#ppt_w/2"/>
                                          </p:val>
                                        </p:tav>
                                        <p:tav tm="100000">
                                          <p:val>
                                            <p:strVal val="#ppt_x"/>
                                          </p:val>
                                        </p:tav>
                                      </p:tavLst>
                                    </p:anim>
                                    <p:anim calcmode="lin" valueType="num">
                                      <p:cBhvr additive="base">
                                        <p:cTn id="10" dur="2000" fill="hold"/>
                                        <p:tgtEl>
                                          <p:spTgt spid="10"/>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2000" fill="hold"/>
                                        <p:tgtEl>
                                          <p:spTgt spid="11"/>
                                        </p:tgtEl>
                                        <p:attrNameLst>
                                          <p:attrName>ppt_x</p:attrName>
                                        </p:attrNameLst>
                                      </p:cBhvr>
                                      <p:tavLst>
                                        <p:tav tm="0">
                                          <p:val>
                                            <p:strVal val="0-#ppt_w/2"/>
                                          </p:val>
                                        </p:tav>
                                        <p:tav tm="100000">
                                          <p:val>
                                            <p:strVal val="#ppt_x"/>
                                          </p:val>
                                        </p:tav>
                                      </p:tavLst>
                                    </p:anim>
                                    <p:anim calcmode="lin" valueType="num">
                                      <p:cBhvr additive="base">
                                        <p:cTn id="14" dur="2000" fill="hold"/>
                                        <p:tgtEl>
                                          <p:spTgt spid="11"/>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0-#ppt_w/2"/>
                                          </p:val>
                                        </p:tav>
                                        <p:tav tm="100000">
                                          <p:val>
                                            <p:strVal val="#ppt_x"/>
                                          </p:val>
                                        </p:tav>
                                      </p:tavLst>
                                    </p:anim>
                                    <p:anim calcmode="lin" valueType="num">
                                      <p:cBhvr additive="base">
                                        <p:cTn id="18" dur="2000" fill="hold"/>
                                        <p:tgtEl>
                                          <p:spTgt spid="12"/>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0-#ppt_w/2"/>
                                          </p:val>
                                        </p:tav>
                                        <p:tav tm="100000">
                                          <p:val>
                                            <p:strVal val="#ppt_x"/>
                                          </p:val>
                                        </p:tav>
                                      </p:tavLst>
                                    </p:anim>
                                    <p:anim calcmode="lin" valueType="num">
                                      <p:cBhvr additive="base">
                                        <p:cTn id="22" dur="20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2000" fill="hold"/>
                                        <p:tgtEl>
                                          <p:spTgt spid="3"/>
                                        </p:tgtEl>
                                        <p:attrNameLst>
                                          <p:attrName>ppt_x</p:attrName>
                                        </p:attrNameLst>
                                      </p:cBhvr>
                                      <p:tavLst>
                                        <p:tav tm="0">
                                          <p:val>
                                            <p:strVal val="1+#ppt_w/2"/>
                                          </p:val>
                                        </p:tav>
                                        <p:tav tm="100000">
                                          <p:val>
                                            <p:strVal val="#ppt_x"/>
                                          </p:val>
                                        </p:tav>
                                      </p:tavLst>
                                    </p:anim>
                                    <p:anim calcmode="lin" valueType="num">
                                      <p:cBhvr additive="base">
                                        <p:cTn id="30" dur="2000" fill="hold"/>
                                        <p:tgtEl>
                                          <p:spTgt spid="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1+#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childTnLst>
                          </p:cTn>
                        </p:par>
                        <p:par>
                          <p:cTn id="47" fill="hold">
                            <p:stCondLst>
                              <p:cond delay="2000"/>
                            </p:stCondLst>
                            <p:childTnLst>
                              <p:par>
                                <p:cTn id="48" presetID="2" presetClass="exit" presetSubtype="2"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ppt_y"/>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ppt_y"/>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ppt_y"/>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ppt_y"/>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ppt_y"/>
                                          </p:val>
                                        </p:tav>
                                      </p:tavLst>
                                    </p:anim>
                                    <p:set>
                                      <p:cBhvr>
                                        <p:cTn id="67" dur="1" fill="hold">
                                          <p:stCondLst>
                                            <p:cond delay="1999"/>
                                          </p:stCondLst>
                                        </p:cTn>
                                        <p:tgtEl>
                                          <p:spTgt spid="14"/>
                                        </p:tgtEl>
                                        <p:attrNameLst>
                                          <p:attrName>style.visibility</p:attrName>
                                        </p:attrNameLst>
                                      </p:cBhvr>
                                      <p:to>
                                        <p:strVal val="hidden"/>
                                      </p:to>
                                    </p:set>
                                  </p:childTnLst>
                                </p:cTn>
                              </p:par>
                              <p:par>
                                <p:cTn id="68" presetID="8" presetClass="emph" presetSubtype="0" fill="hold"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2"/>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4"/>
                                        </p:tgtEl>
                                        <p:attrNameLst>
                                          <p:attrName>r</p:attrName>
                                        </p:attrNameLst>
                                      </p:cBhvr>
                                    </p:animRot>
                                  </p:childTnLst>
                                </p:cTn>
                              </p:par>
                              <p:par>
                                <p:cTn id="78" presetID="2" presetClass="exit" presetSubtype="8" fill="hold" nodeType="withEffect">
                                  <p:stCondLst>
                                    <p:cond delay="0"/>
                                  </p:stCondLst>
                                  <p:childTnLst>
                                    <p:anim calcmode="lin" valueType="num">
                                      <p:cBhvr additive="base">
                                        <p:cTn id="79" dur="2000"/>
                                        <p:tgtEl>
                                          <p:spTgt spid="3"/>
                                        </p:tgtEl>
                                        <p:attrNameLst>
                                          <p:attrName>ppt_x</p:attrName>
                                        </p:attrNameLst>
                                      </p:cBhvr>
                                      <p:tavLst>
                                        <p:tav tm="0">
                                          <p:val>
                                            <p:strVal val="ppt_x"/>
                                          </p:val>
                                        </p:tav>
                                        <p:tav tm="100000">
                                          <p:val>
                                            <p:strVal val="0-ppt_w/2"/>
                                          </p:val>
                                        </p:tav>
                                      </p:tavLst>
                                    </p:anim>
                                    <p:anim calcmode="lin" valueType="num">
                                      <p:cBhvr additive="base">
                                        <p:cTn id="80" dur="2000"/>
                                        <p:tgtEl>
                                          <p:spTgt spid="3"/>
                                        </p:tgtEl>
                                        <p:attrNameLst>
                                          <p:attrName>ppt_y</p:attrName>
                                        </p:attrNameLst>
                                      </p:cBhvr>
                                      <p:tavLst>
                                        <p:tav tm="0">
                                          <p:val>
                                            <p:strVal val="ppt_y"/>
                                          </p:val>
                                        </p:tav>
                                        <p:tav tm="100000">
                                          <p:val>
                                            <p:strVal val="ppt_y"/>
                                          </p:val>
                                        </p:tav>
                                      </p:tavLst>
                                    </p:anim>
                                    <p:set>
                                      <p:cBhvr>
                                        <p:cTn id="81" dur="1" fill="hold">
                                          <p:stCondLst>
                                            <p:cond delay="1999"/>
                                          </p:stCondLst>
                                        </p:cTn>
                                        <p:tgtEl>
                                          <p:spTgt spid="3"/>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2000"/>
                                        <p:tgtEl>
                                          <p:spTgt spid="5"/>
                                        </p:tgtEl>
                                        <p:attrNameLst>
                                          <p:attrName>ppt_x</p:attrName>
                                        </p:attrNameLst>
                                      </p:cBhvr>
                                      <p:tavLst>
                                        <p:tav tm="0">
                                          <p:val>
                                            <p:strVal val="ppt_x"/>
                                          </p:val>
                                        </p:tav>
                                        <p:tav tm="100000">
                                          <p:val>
                                            <p:strVal val="0-ppt_w/2"/>
                                          </p:val>
                                        </p:tav>
                                      </p:tavLst>
                                    </p:anim>
                                    <p:anim calcmode="lin" valueType="num">
                                      <p:cBhvr additive="base">
                                        <p:cTn id="84" dur="2000"/>
                                        <p:tgtEl>
                                          <p:spTgt spid="5"/>
                                        </p:tgtEl>
                                        <p:attrNameLst>
                                          <p:attrName>ppt_y</p:attrName>
                                        </p:attrNameLst>
                                      </p:cBhvr>
                                      <p:tavLst>
                                        <p:tav tm="0">
                                          <p:val>
                                            <p:strVal val="ppt_y"/>
                                          </p:val>
                                        </p:tav>
                                        <p:tav tm="100000">
                                          <p:val>
                                            <p:strVal val="ppt_y"/>
                                          </p:val>
                                        </p:tav>
                                      </p:tavLst>
                                    </p:anim>
                                    <p:set>
                                      <p:cBhvr>
                                        <p:cTn id="85" dur="1" fill="hold">
                                          <p:stCondLst>
                                            <p:cond delay="1999"/>
                                          </p:stCondLst>
                                        </p:cTn>
                                        <p:tgtEl>
                                          <p:spTgt spid="5"/>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2000"/>
                                        <p:tgtEl>
                                          <p:spTgt spid="6"/>
                                        </p:tgtEl>
                                        <p:attrNameLst>
                                          <p:attrName>ppt_x</p:attrName>
                                        </p:attrNameLst>
                                      </p:cBhvr>
                                      <p:tavLst>
                                        <p:tav tm="0">
                                          <p:val>
                                            <p:strVal val="ppt_x"/>
                                          </p:val>
                                        </p:tav>
                                        <p:tav tm="100000">
                                          <p:val>
                                            <p:strVal val="0-ppt_w/2"/>
                                          </p:val>
                                        </p:tav>
                                      </p:tavLst>
                                    </p:anim>
                                    <p:anim calcmode="lin" valueType="num">
                                      <p:cBhvr additive="base">
                                        <p:cTn id="88" dur="2000"/>
                                        <p:tgtEl>
                                          <p:spTgt spid="6"/>
                                        </p:tgtEl>
                                        <p:attrNameLst>
                                          <p:attrName>ppt_y</p:attrName>
                                        </p:attrNameLst>
                                      </p:cBhvr>
                                      <p:tavLst>
                                        <p:tav tm="0">
                                          <p:val>
                                            <p:strVal val="ppt_y"/>
                                          </p:val>
                                        </p:tav>
                                        <p:tav tm="100000">
                                          <p:val>
                                            <p:strVal val="ppt_y"/>
                                          </p:val>
                                        </p:tav>
                                      </p:tavLst>
                                    </p:anim>
                                    <p:set>
                                      <p:cBhvr>
                                        <p:cTn id="89" dur="1" fill="hold">
                                          <p:stCondLst>
                                            <p:cond delay="1999"/>
                                          </p:stCondLst>
                                        </p:cTn>
                                        <p:tgtEl>
                                          <p:spTgt spid="6"/>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2000"/>
                                        <p:tgtEl>
                                          <p:spTgt spid="7"/>
                                        </p:tgtEl>
                                        <p:attrNameLst>
                                          <p:attrName>ppt_x</p:attrName>
                                        </p:attrNameLst>
                                      </p:cBhvr>
                                      <p:tavLst>
                                        <p:tav tm="0">
                                          <p:val>
                                            <p:strVal val="ppt_x"/>
                                          </p:val>
                                        </p:tav>
                                        <p:tav tm="100000">
                                          <p:val>
                                            <p:strVal val="0-ppt_w/2"/>
                                          </p:val>
                                        </p:tav>
                                      </p:tavLst>
                                    </p:anim>
                                    <p:anim calcmode="lin" valueType="num">
                                      <p:cBhvr additive="base">
                                        <p:cTn id="92" dur="2000"/>
                                        <p:tgtEl>
                                          <p:spTgt spid="7"/>
                                        </p:tgtEl>
                                        <p:attrNameLst>
                                          <p:attrName>ppt_y</p:attrName>
                                        </p:attrNameLst>
                                      </p:cBhvr>
                                      <p:tavLst>
                                        <p:tav tm="0">
                                          <p:val>
                                            <p:strVal val="ppt_y"/>
                                          </p:val>
                                        </p:tav>
                                        <p:tav tm="100000">
                                          <p:val>
                                            <p:strVal val="ppt_y"/>
                                          </p:val>
                                        </p:tav>
                                      </p:tavLst>
                                    </p:anim>
                                    <p:set>
                                      <p:cBhvr>
                                        <p:cTn id="93" dur="1" fill="hold">
                                          <p:stCondLst>
                                            <p:cond delay="1999"/>
                                          </p:stCondLst>
                                        </p:cTn>
                                        <p:tgtEl>
                                          <p:spTgt spid="7"/>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2000"/>
                                        <p:tgtEl>
                                          <p:spTgt spid="8"/>
                                        </p:tgtEl>
                                        <p:attrNameLst>
                                          <p:attrName>ppt_x</p:attrName>
                                        </p:attrNameLst>
                                      </p:cBhvr>
                                      <p:tavLst>
                                        <p:tav tm="0">
                                          <p:val>
                                            <p:strVal val="ppt_x"/>
                                          </p:val>
                                        </p:tav>
                                        <p:tav tm="100000">
                                          <p:val>
                                            <p:strVal val="0-ppt_w/2"/>
                                          </p:val>
                                        </p:tav>
                                      </p:tavLst>
                                    </p:anim>
                                    <p:anim calcmode="lin" valueType="num">
                                      <p:cBhvr additive="base">
                                        <p:cTn id="96" dur="2000"/>
                                        <p:tgtEl>
                                          <p:spTgt spid="8"/>
                                        </p:tgtEl>
                                        <p:attrNameLst>
                                          <p:attrName>ppt_y</p:attrName>
                                        </p:attrNameLst>
                                      </p:cBhvr>
                                      <p:tavLst>
                                        <p:tav tm="0">
                                          <p:val>
                                            <p:strVal val="ppt_y"/>
                                          </p:val>
                                        </p:tav>
                                        <p:tav tm="100000">
                                          <p:val>
                                            <p:strVal val="ppt_y"/>
                                          </p:val>
                                        </p:tav>
                                      </p:tavLst>
                                    </p:anim>
                                    <p:set>
                                      <p:cBhvr>
                                        <p:cTn id="97" dur="1" fill="hold">
                                          <p:stCondLst>
                                            <p:cond delay="1999"/>
                                          </p:stCondLst>
                                        </p:cTn>
                                        <p:tgtEl>
                                          <p:spTgt spid="8"/>
                                        </p:tgtEl>
                                        <p:attrNameLst>
                                          <p:attrName>style.visibility</p:attrName>
                                        </p:attrNameLst>
                                      </p:cBhvr>
                                      <p:to>
                                        <p:strVal val="hidden"/>
                                      </p:to>
                                    </p:set>
                                  </p:childTnLst>
                                </p:cTn>
                              </p:par>
                              <p:par>
                                <p:cTn id="98" presetID="8" presetClass="emph" presetSubtype="0" fill="hold" nodeType="withEffect">
                                  <p:stCondLst>
                                    <p:cond delay="0"/>
                                  </p:stCondLst>
                                  <p:childTnLst>
                                    <p:animRot by="-21600000">
                                      <p:cBhvr>
                                        <p:cTn id="99" dur="2000" fill="hold"/>
                                        <p:tgtEl>
                                          <p:spTgt spid="3"/>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5"/>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6"/>
                                        </p:tgtEl>
                                        <p:attrNameLst>
                                          <p:attrName>r</p:attrName>
                                        </p:attrNameLst>
                                      </p:cBhvr>
                                    </p:animRot>
                                  </p:childTnLst>
                                </p:cTn>
                              </p:par>
                              <p:par>
                                <p:cTn id="104" presetID="8" presetClass="emph" presetSubtype="0" fill="hold" nodeType="withEffect">
                                  <p:stCondLst>
                                    <p:cond delay="0"/>
                                  </p:stCondLst>
                                  <p:childTnLst>
                                    <p:animRot by="-21600000">
                                      <p:cBhvr>
                                        <p:cTn id="105" dur="2000" fill="hold"/>
                                        <p:tgtEl>
                                          <p:spTgt spid="7"/>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8"/>
                                        </p:tgtEl>
                                        <p:attrNameLst>
                                          <p:attrName>r</p:attrName>
                                        </p:attrNameLst>
                                      </p:cBhvr>
                                    </p:animRot>
                                  </p:childTnLst>
                                </p:cTn>
                              </p:par>
                              <p:par>
                                <p:cTn id="108" presetID="23" presetClass="entr" presetSubtype="288"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2000" fill="hold"/>
                                        <p:tgtEl>
                                          <p:spTgt spid="2"/>
                                        </p:tgtEl>
                                        <p:attrNameLst>
                                          <p:attrName>ppt_w</p:attrName>
                                        </p:attrNameLst>
                                      </p:cBhvr>
                                      <p:tavLst>
                                        <p:tav tm="0">
                                          <p:val>
                                            <p:strVal val="4/3*#ppt_w"/>
                                          </p:val>
                                        </p:tav>
                                        <p:tav tm="100000">
                                          <p:val>
                                            <p:strVal val="#ppt_w"/>
                                          </p:val>
                                        </p:tav>
                                      </p:tavLst>
                                    </p:anim>
                                    <p:anim calcmode="lin" valueType="num">
                                      <p:cBhvr>
                                        <p:cTn id="111" dur="2000" fill="hold"/>
                                        <p:tgtEl>
                                          <p:spTgt spid="2"/>
                                        </p:tgtEl>
                                        <p:attrNameLst>
                                          <p:attrName>ppt_h</p:attrName>
                                        </p:attrNameLst>
                                      </p:cBhvr>
                                      <p:tavLst>
                                        <p:tav tm="0">
                                          <p:val>
                                            <p:strVal val="4/3*#ppt_h"/>
                                          </p:val>
                                        </p:tav>
                                        <p:tav tm="100000">
                                          <p:val>
                                            <p:strVal val="#ppt_h"/>
                                          </p:val>
                                        </p:tav>
                                      </p:tavLst>
                                    </p:anim>
                                  </p:childTnLst>
                                </p:cTn>
                              </p:par>
                              <p:par>
                                <p:cTn id="112" presetID="16" presetClass="entr" presetSubtype="37" fill="hold" nodeType="withEffect">
                                  <p:stCondLst>
                                    <p:cond delay="0"/>
                                  </p:stCondLst>
                                  <p:childTnLst>
                                    <p:set>
                                      <p:cBhvr>
                                        <p:cTn id="113" dur="1" fill="hold">
                                          <p:stCondLst>
                                            <p:cond delay="0"/>
                                          </p:stCondLst>
                                        </p:cTn>
                                        <p:tgtEl>
                                          <p:spTgt spid="2"/>
                                        </p:tgtEl>
                                        <p:attrNameLst>
                                          <p:attrName>style.visibility</p:attrName>
                                        </p:attrNameLst>
                                      </p:cBhvr>
                                      <p:to>
                                        <p:strVal val="visible"/>
                                      </p:to>
                                    </p:set>
                                    <p:animEffect transition="in" filter="barn(outVertical)">
                                      <p:cBhvr>
                                        <p:cTn id="1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21D08"/>
        </a:solidFill>
        <a:effectLst/>
      </p:bgPr>
    </p:bg>
    <p:spTree>
      <p:nvGrpSpPr>
        <p:cNvPr id="1" name=""/>
        <p:cNvGrpSpPr/>
        <p:nvPr/>
      </p:nvGrpSpPr>
      <p:grpSpPr>
        <a:xfrm>
          <a:off x="0" y="0"/>
          <a:ext cx="0" cy="0"/>
          <a:chOff x="0" y="0"/>
          <a:chExt cx="0" cy="0"/>
        </a:xfrm>
      </p:grpSpPr>
      <p:pic>
        <p:nvPicPr>
          <p:cNvPr id="2" name="1 Imagen" descr="chocolate_wallpaper48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994076" y="-279463"/>
            <a:ext cx="1346507" cy="1905434"/>
          </a:xfrm>
          <a:prstGeom prst="rect">
            <a:avLst/>
          </a:prstGeom>
          <a:effectLst>
            <a:reflection blurRad="6350" stA="52000" endA="300" endPos="35000" dir="5400000" sy="-100000" algn="bl" rotWithShape="0"/>
          </a:effectLst>
        </p:spPr>
      </p:pic>
      <p:pic>
        <p:nvPicPr>
          <p:cNvPr id="4" name="3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2994075" y="1006403"/>
            <a:ext cx="1346507" cy="1905434"/>
          </a:xfrm>
          <a:prstGeom prst="rect">
            <a:avLst/>
          </a:prstGeom>
          <a:effectLst>
            <a:reflection blurRad="6350" stA="52000" endA="300" endPos="35000" dir="5400000" sy="-100000" algn="bl" rotWithShape="0"/>
          </a:effectLst>
        </p:spPr>
      </p:pic>
      <p:pic>
        <p:nvPicPr>
          <p:cNvPr id="5" name="4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994076" y="2231664"/>
            <a:ext cx="1346507" cy="1905434"/>
          </a:xfrm>
          <a:prstGeom prst="rect">
            <a:avLst/>
          </a:prstGeom>
          <a:effectLst>
            <a:reflection blurRad="6350" stA="52000" endA="300" endPos="35000" dir="5400000" sy="-100000" algn="bl" rotWithShape="0"/>
          </a:effectLst>
        </p:spPr>
      </p:pic>
      <p:pic>
        <p:nvPicPr>
          <p:cNvPr id="6" name="5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2994075" y="3517530"/>
            <a:ext cx="1346507" cy="1905434"/>
          </a:xfrm>
          <a:prstGeom prst="rect">
            <a:avLst/>
          </a:prstGeom>
          <a:effectLst>
            <a:reflection blurRad="6350" stA="52000" endA="300" endPos="35000" dir="5400000" sy="-100000" algn="bl" rotWithShape="0"/>
          </a:effectLst>
        </p:spPr>
      </p:pic>
      <p:pic>
        <p:nvPicPr>
          <p:cNvPr id="7" name="6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4708588" y="-279463"/>
            <a:ext cx="1346507" cy="1905434"/>
          </a:xfrm>
          <a:prstGeom prst="rect">
            <a:avLst/>
          </a:prstGeom>
          <a:effectLst>
            <a:reflection blurRad="6350" stA="52000" endA="300" endPos="35000" dir="5400000" sy="-100000" algn="bl" rotWithShape="0"/>
          </a:effectLst>
        </p:spPr>
      </p:pic>
      <p:pic>
        <p:nvPicPr>
          <p:cNvPr id="8" name="7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708587" y="1006403"/>
            <a:ext cx="1346507" cy="1905434"/>
          </a:xfrm>
          <a:prstGeom prst="rect">
            <a:avLst/>
          </a:prstGeom>
          <a:effectLst>
            <a:reflection blurRad="6350" stA="52000" endA="300" endPos="35000" dir="5400000" sy="-100000" algn="bl" rotWithShape="0"/>
          </a:effectLst>
        </p:spPr>
      </p:pic>
      <p:pic>
        <p:nvPicPr>
          <p:cNvPr id="9" name="8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4708588" y="2231664"/>
            <a:ext cx="1346507" cy="1905434"/>
          </a:xfrm>
          <a:prstGeom prst="rect">
            <a:avLst/>
          </a:prstGeom>
          <a:effectLst>
            <a:reflection blurRad="6350" stA="52000" endA="300" endPos="35000" dir="5400000" sy="-100000" algn="bl" rotWithShape="0"/>
          </a:effectLst>
        </p:spPr>
      </p:pic>
      <p:pic>
        <p:nvPicPr>
          <p:cNvPr id="10" name="9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708587" y="3517530"/>
            <a:ext cx="1346507" cy="1905434"/>
          </a:xfrm>
          <a:prstGeom prst="rect">
            <a:avLst/>
          </a:prstGeom>
          <a:effectLst>
            <a:reflection blurRad="6350" stA="52000" endA="300" endPos="35000" dir="5400000" sy="-100000" algn="bl" rotWithShape="0"/>
          </a:effectLst>
        </p:spPr>
      </p:pic>
      <p:pic>
        <p:nvPicPr>
          <p:cNvPr id="11" name="10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par>
                                <p:cTn id="39" presetID="3" presetClass="entr" presetSubtype="10"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linds(horizontal)">
                                      <p:cBhvr>
                                        <p:cTn id="41" dur="3000"/>
                                        <p:tgtEl>
                                          <p:spTgt spid="3"/>
                                        </p:tgtEl>
                                      </p:cBhvr>
                                    </p:animEffect>
                                  </p:childTnLst>
                                </p:cTn>
                              </p:par>
                              <p:par>
                                <p:cTn id="42" presetID="3" presetClass="entr" presetSubtype="10"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linds(horizontal)">
                                      <p:cBhvr>
                                        <p:cTn id="44" dur="3000"/>
                                        <p:tgtEl>
                                          <p:spTgt spid="4"/>
                                        </p:tgtEl>
                                      </p:cBhvr>
                                    </p:animEffect>
                                  </p:childTnLst>
                                </p:cTn>
                              </p:par>
                              <p:par>
                                <p:cTn id="45" presetID="3" presetClass="entr" presetSubtype="10"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horizontal)">
                                      <p:cBhvr>
                                        <p:cTn id="47" dur="3000"/>
                                        <p:tgtEl>
                                          <p:spTgt spid="5"/>
                                        </p:tgtEl>
                                      </p:cBhvr>
                                    </p:animEffect>
                                  </p:childTnLst>
                                </p:cTn>
                              </p:par>
                              <p:par>
                                <p:cTn id="48" presetID="3" presetClass="entr" presetSubtype="1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blinds(horizontal)">
                                      <p:cBhvr>
                                        <p:cTn id="50" dur="3000"/>
                                        <p:tgtEl>
                                          <p:spTgt spid="6"/>
                                        </p:tgtEl>
                                      </p:cBhvr>
                                    </p:animEffect>
                                  </p:childTnLst>
                                </p:cTn>
                              </p:par>
                              <p:par>
                                <p:cTn id="51" presetID="3" presetClass="entr" presetSubtype="10"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linds(horizontal)">
                                      <p:cBhvr>
                                        <p:cTn id="53" dur="3000"/>
                                        <p:tgtEl>
                                          <p:spTgt spid="7"/>
                                        </p:tgtEl>
                                      </p:cBhvr>
                                    </p:animEffect>
                                  </p:childTnLst>
                                </p:cTn>
                              </p:par>
                              <p:par>
                                <p:cTn id="54" presetID="3" presetClass="entr" presetSubtype="10"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linds(horizontal)">
                                      <p:cBhvr>
                                        <p:cTn id="56" dur="3000"/>
                                        <p:tgtEl>
                                          <p:spTgt spid="8"/>
                                        </p:tgtEl>
                                      </p:cBhvr>
                                    </p:animEffect>
                                  </p:childTnLst>
                                </p:cTn>
                              </p:par>
                              <p:par>
                                <p:cTn id="57" presetID="3" presetClass="entr" presetSubtype="10"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horizontal)">
                                      <p:cBhvr>
                                        <p:cTn id="59" dur="3000"/>
                                        <p:tgtEl>
                                          <p:spTgt spid="9"/>
                                        </p:tgtEl>
                                      </p:cBhvr>
                                    </p:animEffect>
                                  </p:childTnLst>
                                </p:cTn>
                              </p:par>
                              <p:par>
                                <p:cTn id="60" presetID="3" presetClass="entr" presetSubtype="10"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horizontal)">
                                      <p:cBhvr>
                                        <p:cTn id="62" dur="3000"/>
                                        <p:tgtEl>
                                          <p:spTgt spid="10"/>
                                        </p:tgtEl>
                                      </p:cBhvr>
                                    </p:animEffect>
                                  </p:childTnLst>
                                </p:cTn>
                              </p:par>
                              <p:par>
                                <p:cTn id="63" presetID="19" presetClass="entr" presetSubtype="5" fill="hold"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3000" fill="hold"/>
                                        <p:tgtEl>
                                          <p:spTgt spid="3"/>
                                        </p:tgtEl>
                                        <p:attrNameLst>
                                          <p:attrName>ppt_w</p:attrName>
                                        </p:attrNameLst>
                                      </p:cBhvr>
                                      <p:tavLst>
                                        <p:tav tm="0">
                                          <p:val>
                                            <p:strVal val="#ppt_w"/>
                                          </p:val>
                                        </p:tav>
                                        <p:tav tm="100000">
                                          <p:val>
                                            <p:strVal val="#ppt_w"/>
                                          </p:val>
                                        </p:tav>
                                      </p:tavLst>
                                    </p:anim>
                                    <p:anim calcmode="lin" valueType="num">
                                      <p:cBhvr>
                                        <p:cTn id="66" dur="3000" fill="hold"/>
                                        <p:tgtEl>
                                          <p:spTgt spid="3"/>
                                        </p:tgtEl>
                                        <p:attrNameLst>
                                          <p:attrName>ppt_h</p:attrName>
                                        </p:attrNameLst>
                                      </p:cBhvr>
                                      <p:tavLst>
                                        <p:tav tm="0" fmla="#ppt_h*sin(2.5*pi*$)">
                                          <p:val>
                                            <p:fltVal val="0"/>
                                          </p:val>
                                        </p:tav>
                                        <p:tav tm="100000">
                                          <p:val>
                                            <p:fltVal val="1"/>
                                          </p:val>
                                        </p:tav>
                                      </p:tavLst>
                                    </p:anim>
                                  </p:childTnLst>
                                </p:cTn>
                              </p:par>
                              <p:par>
                                <p:cTn id="67" presetID="19" presetClass="entr" presetSubtype="5"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p:cTn id="69" dur="3000" fill="hold"/>
                                        <p:tgtEl>
                                          <p:spTgt spid="4"/>
                                        </p:tgtEl>
                                        <p:attrNameLst>
                                          <p:attrName>ppt_w</p:attrName>
                                        </p:attrNameLst>
                                      </p:cBhvr>
                                      <p:tavLst>
                                        <p:tav tm="0">
                                          <p:val>
                                            <p:strVal val="#ppt_w"/>
                                          </p:val>
                                        </p:tav>
                                        <p:tav tm="100000">
                                          <p:val>
                                            <p:strVal val="#ppt_w"/>
                                          </p:val>
                                        </p:tav>
                                      </p:tavLst>
                                    </p:anim>
                                    <p:anim calcmode="lin" valueType="num">
                                      <p:cBhvr>
                                        <p:cTn id="70" dur="3000" fill="hold"/>
                                        <p:tgtEl>
                                          <p:spTgt spid="4"/>
                                        </p:tgtEl>
                                        <p:attrNameLst>
                                          <p:attrName>ppt_h</p:attrName>
                                        </p:attrNameLst>
                                      </p:cBhvr>
                                      <p:tavLst>
                                        <p:tav tm="0" fmla="#ppt_h*sin(2.5*pi*$)">
                                          <p:val>
                                            <p:fltVal val="0"/>
                                          </p:val>
                                        </p:tav>
                                        <p:tav tm="100000">
                                          <p:val>
                                            <p:fltVal val="1"/>
                                          </p:val>
                                        </p:tav>
                                      </p:tavLst>
                                    </p:anim>
                                  </p:childTnLst>
                                </p:cTn>
                              </p:par>
                              <p:par>
                                <p:cTn id="71" presetID="19" presetClass="entr" presetSubtype="5"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3000" fill="hold"/>
                                        <p:tgtEl>
                                          <p:spTgt spid="5"/>
                                        </p:tgtEl>
                                        <p:attrNameLst>
                                          <p:attrName>ppt_w</p:attrName>
                                        </p:attrNameLst>
                                      </p:cBhvr>
                                      <p:tavLst>
                                        <p:tav tm="0">
                                          <p:val>
                                            <p:strVal val="#ppt_w"/>
                                          </p:val>
                                        </p:tav>
                                        <p:tav tm="100000">
                                          <p:val>
                                            <p:strVal val="#ppt_w"/>
                                          </p:val>
                                        </p:tav>
                                      </p:tavLst>
                                    </p:anim>
                                    <p:anim calcmode="lin" valueType="num">
                                      <p:cBhvr>
                                        <p:cTn id="74" dur="3000" fill="hold"/>
                                        <p:tgtEl>
                                          <p:spTgt spid="5"/>
                                        </p:tgtEl>
                                        <p:attrNameLst>
                                          <p:attrName>ppt_h</p:attrName>
                                        </p:attrNameLst>
                                      </p:cBhvr>
                                      <p:tavLst>
                                        <p:tav tm="0" fmla="#ppt_h*sin(2.5*pi*$)">
                                          <p:val>
                                            <p:fltVal val="0"/>
                                          </p:val>
                                        </p:tav>
                                        <p:tav tm="100000">
                                          <p:val>
                                            <p:fltVal val="1"/>
                                          </p:val>
                                        </p:tav>
                                      </p:tavLst>
                                    </p:anim>
                                  </p:childTnLst>
                                </p:cTn>
                              </p:par>
                              <p:par>
                                <p:cTn id="75" presetID="19" presetClass="entr" presetSubtype="5"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3000" fill="hold"/>
                                        <p:tgtEl>
                                          <p:spTgt spid="6"/>
                                        </p:tgtEl>
                                        <p:attrNameLst>
                                          <p:attrName>ppt_w</p:attrName>
                                        </p:attrNameLst>
                                      </p:cBhvr>
                                      <p:tavLst>
                                        <p:tav tm="0">
                                          <p:val>
                                            <p:strVal val="#ppt_w"/>
                                          </p:val>
                                        </p:tav>
                                        <p:tav tm="100000">
                                          <p:val>
                                            <p:strVal val="#ppt_w"/>
                                          </p:val>
                                        </p:tav>
                                      </p:tavLst>
                                    </p:anim>
                                    <p:anim calcmode="lin" valueType="num">
                                      <p:cBhvr>
                                        <p:cTn id="78" dur="3000" fill="hold"/>
                                        <p:tgtEl>
                                          <p:spTgt spid="6"/>
                                        </p:tgtEl>
                                        <p:attrNameLst>
                                          <p:attrName>ppt_h</p:attrName>
                                        </p:attrNameLst>
                                      </p:cBhvr>
                                      <p:tavLst>
                                        <p:tav tm="0" fmla="#ppt_h*sin(2.5*pi*$)">
                                          <p:val>
                                            <p:fltVal val="0"/>
                                          </p:val>
                                        </p:tav>
                                        <p:tav tm="100000">
                                          <p:val>
                                            <p:fltVal val="1"/>
                                          </p:val>
                                        </p:tav>
                                      </p:tavLst>
                                    </p:anim>
                                  </p:childTnLst>
                                </p:cTn>
                              </p:par>
                              <p:par>
                                <p:cTn id="79" presetID="19" presetClass="entr" presetSubtype="5"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3000" fill="hold"/>
                                        <p:tgtEl>
                                          <p:spTgt spid="7"/>
                                        </p:tgtEl>
                                        <p:attrNameLst>
                                          <p:attrName>ppt_w</p:attrName>
                                        </p:attrNameLst>
                                      </p:cBhvr>
                                      <p:tavLst>
                                        <p:tav tm="0">
                                          <p:val>
                                            <p:strVal val="#ppt_w"/>
                                          </p:val>
                                        </p:tav>
                                        <p:tav tm="100000">
                                          <p:val>
                                            <p:strVal val="#ppt_w"/>
                                          </p:val>
                                        </p:tav>
                                      </p:tavLst>
                                    </p:anim>
                                    <p:anim calcmode="lin" valueType="num">
                                      <p:cBhvr>
                                        <p:cTn id="82" dur="3000" fill="hold"/>
                                        <p:tgtEl>
                                          <p:spTgt spid="7"/>
                                        </p:tgtEl>
                                        <p:attrNameLst>
                                          <p:attrName>ppt_h</p:attrName>
                                        </p:attrNameLst>
                                      </p:cBhvr>
                                      <p:tavLst>
                                        <p:tav tm="0" fmla="#ppt_h*sin(2.5*pi*$)">
                                          <p:val>
                                            <p:fltVal val="0"/>
                                          </p:val>
                                        </p:tav>
                                        <p:tav tm="100000">
                                          <p:val>
                                            <p:fltVal val="1"/>
                                          </p:val>
                                        </p:tav>
                                      </p:tavLst>
                                    </p:anim>
                                  </p:childTnLst>
                                </p:cTn>
                              </p:par>
                              <p:par>
                                <p:cTn id="83" presetID="19" presetClass="entr" presetSubtype="5" fill="hold" nodeType="withEffect">
                                  <p:stCondLst>
                                    <p:cond delay="0"/>
                                  </p:stCondLst>
                                  <p:childTnLst>
                                    <p:set>
                                      <p:cBhvr>
                                        <p:cTn id="84" dur="1" fill="hold">
                                          <p:stCondLst>
                                            <p:cond delay="0"/>
                                          </p:stCondLst>
                                        </p:cTn>
                                        <p:tgtEl>
                                          <p:spTgt spid="8"/>
                                        </p:tgtEl>
                                        <p:attrNameLst>
                                          <p:attrName>style.visibility</p:attrName>
                                        </p:attrNameLst>
                                      </p:cBhvr>
                                      <p:to>
                                        <p:strVal val="visible"/>
                                      </p:to>
                                    </p:set>
                                    <p:anim calcmode="lin" valueType="num">
                                      <p:cBhvr>
                                        <p:cTn id="85" dur="3000" fill="hold"/>
                                        <p:tgtEl>
                                          <p:spTgt spid="8"/>
                                        </p:tgtEl>
                                        <p:attrNameLst>
                                          <p:attrName>ppt_w</p:attrName>
                                        </p:attrNameLst>
                                      </p:cBhvr>
                                      <p:tavLst>
                                        <p:tav tm="0">
                                          <p:val>
                                            <p:strVal val="#ppt_w"/>
                                          </p:val>
                                        </p:tav>
                                        <p:tav tm="100000">
                                          <p:val>
                                            <p:strVal val="#ppt_w"/>
                                          </p:val>
                                        </p:tav>
                                      </p:tavLst>
                                    </p:anim>
                                    <p:anim calcmode="lin" valueType="num">
                                      <p:cBhvr>
                                        <p:cTn id="86" dur="3000" fill="hold"/>
                                        <p:tgtEl>
                                          <p:spTgt spid="8"/>
                                        </p:tgtEl>
                                        <p:attrNameLst>
                                          <p:attrName>ppt_h</p:attrName>
                                        </p:attrNameLst>
                                      </p:cBhvr>
                                      <p:tavLst>
                                        <p:tav tm="0" fmla="#ppt_h*sin(2.5*pi*$)">
                                          <p:val>
                                            <p:fltVal val="0"/>
                                          </p:val>
                                        </p:tav>
                                        <p:tav tm="100000">
                                          <p:val>
                                            <p:fltVal val="1"/>
                                          </p:val>
                                        </p:tav>
                                      </p:tavLst>
                                    </p:anim>
                                  </p:childTnLst>
                                </p:cTn>
                              </p:par>
                              <p:par>
                                <p:cTn id="87" presetID="19" presetClass="entr" presetSubtype="5" fill="hold"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p:cTn id="89" dur="3000" fill="hold"/>
                                        <p:tgtEl>
                                          <p:spTgt spid="9"/>
                                        </p:tgtEl>
                                        <p:attrNameLst>
                                          <p:attrName>ppt_w</p:attrName>
                                        </p:attrNameLst>
                                      </p:cBhvr>
                                      <p:tavLst>
                                        <p:tav tm="0">
                                          <p:val>
                                            <p:strVal val="#ppt_w"/>
                                          </p:val>
                                        </p:tav>
                                        <p:tav tm="100000">
                                          <p:val>
                                            <p:strVal val="#ppt_w"/>
                                          </p:val>
                                        </p:tav>
                                      </p:tavLst>
                                    </p:anim>
                                    <p:anim calcmode="lin" valueType="num">
                                      <p:cBhvr>
                                        <p:cTn id="90" dur="3000" fill="hold"/>
                                        <p:tgtEl>
                                          <p:spTgt spid="9"/>
                                        </p:tgtEl>
                                        <p:attrNameLst>
                                          <p:attrName>ppt_h</p:attrName>
                                        </p:attrNameLst>
                                      </p:cBhvr>
                                      <p:tavLst>
                                        <p:tav tm="0" fmla="#ppt_h*sin(2.5*pi*$)">
                                          <p:val>
                                            <p:fltVal val="0"/>
                                          </p:val>
                                        </p:tav>
                                        <p:tav tm="100000">
                                          <p:val>
                                            <p:fltVal val="1"/>
                                          </p:val>
                                        </p:tav>
                                      </p:tavLst>
                                    </p:anim>
                                  </p:childTnLst>
                                </p:cTn>
                              </p:par>
                              <p:par>
                                <p:cTn id="91" presetID="19" presetClass="entr" presetSubtype="5" fill="hold"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3000" fill="hold"/>
                                        <p:tgtEl>
                                          <p:spTgt spid="10"/>
                                        </p:tgtEl>
                                        <p:attrNameLst>
                                          <p:attrName>ppt_w</p:attrName>
                                        </p:attrNameLst>
                                      </p:cBhvr>
                                      <p:tavLst>
                                        <p:tav tm="0">
                                          <p:val>
                                            <p:strVal val="#ppt_w"/>
                                          </p:val>
                                        </p:tav>
                                        <p:tav tm="100000">
                                          <p:val>
                                            <p:strVal val="#ppt_w"/>
                                          </p:val>
                                        </p:tav>
                                      </p:tavLst>
                                    </p:anim>
                                    <p:anim calcmode="lin" valueType="num">
                                      <p:cBhvr>
                                        <p:cTn id="94" dur="3000" fill="hold"/>
                                        <p:tgtEl>
                                          <p:spTgt spid="10"/>
                                        </p:tgtEl>
                                        <p:attrNameLst>
                                          <p:attrName>ppt_h</p:attrName>
                                        </p:attrNameLst>
                                      </p:cBhvr>
                                      <p:tavLst>
                                        <p:tav tm="0" fmla="#ppt_h*sin(2.5*pi*$)">
                                          <p:val>
                                            <p:fltVal val="0"/>
                                          </p:val>
                                        </p:tav>
                                        <p:tav tm="100000">
                                          <p:val>
                                            <p:fltVal val="1"/>
                                          </p:val>
                                        </p:tav>
                                      </p:tavLst>
                                    </p:anim>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3"/>
                                        </p:tgtEl>
                                        <p:attrNameLst>
                                          <p:attrName>ppt_x</p:attrName>
                                        </p:attrNameLst>
                                      </p:cBhvr>
                                      <p:tavLst>
                                        <p:tav tm="0">
                                          <p:val>
                                            <p:strVal val="ppt_x"/>
                                          </p:val>
                                        </p:tav>
                                        <p:tav tm="100000">
                                          <p:val>
                                            <p:strVal val="1+ppt_w/2"/>
                                          </p:val>
                                        </p:tav>
                                      </p:tavLst>
                                    </p:anim>
                                    <p:anim calcmode="lin" valueType="num">
                                      <p:cBhvr additive="base">
                                        <p:cTn id="98" dur="3000"/>
                                        <p:tgtEl>
                                          <p:spTgt spid="3"/>
                                        </p:tgtEl>
                                        <p:attrNameLst>
                                          <p:attrName>ppt_y</p:attrName>
                                        </p:attrNameLst>
                                      </p:cBhvr>
                                      <p:tavLst>
                                        <p:tav tm="0">
                                          <p:val>
                                            <p:strVal val="ppt_y"/>
                                          </p:val>
                                        </p:tav>
                                        <p:tav tm="100000">
                                          <p:val>
                                            <p:strVal val="ppt_y"/>
                                          </p:val>
                                        </p:tav>
                                      </p:tavLst>
                                    </p:anim>
                                    <p:set>
                                      <p:cBhvr>
                                        <p:cTn id="99" dur="1" fill="hold">
                                          <p:stCondLst>
                                            <p:cond delay="2999"/>
                                          </p:stCondLst>
                                        </p:cTn>
                                        <p:tgtEl>
                                          <p:spTgt spid="3"/>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4"/>
                                        </p:tgtEl>
                                        <p:attrNameLst>
                                          <p:attrName>ppt_x</p:attrName>
                                        </p:attrNameLst>
                                      </p:cBhvr>
                                      <p:tavLst>
                                        <p:tav tm="0">
                                          <p:val>
                                            <p:strVal val="ppt_x"/>
                                          </p:val>
                                        </p:tav>
                                        <p:tav tm="100000">
                                          <p:val>
                                            <p:strVal val="1+ppt_w/2"/>
                                          </p:val>
                                        </p:tav>
                                      </p:tavLst>
                                    </p:anim>
                                    <p:anim calcmode="lin" valueType="num">
                                      <p:cBhvr additive="base">
                                        <p:cTn id="102" dur="3000"/>
                                        <p:tgtEl>
                                          <p:spTgt spid="4"/>
                                        </p:tgtEl>
                                        <p:attrNameLst>
                                          <p:attrName>ppt_y</p:attrName>
                                        </p:attrNameLst>
                                      </p:cBhvr>
                                      <p:tavLst>
                                        <p:tav tm="0">
                                          <p:val>
                                            <p:strVal val="ppt_y"/>
                                          </p:val>
                                        </p:tav>
                                        <p:tav tm="100000">
                                          <p:val>
                                            <p:strVal val="ppt_y"/>
                                          </p:val>
                                        </p:tav>
                                      </p:tavLst>
                                    </p:anim>
                                    <p:set>
                                      <p:cBhvr>
                                        <p:cTn id="103" dur="1" fill="hold">
                                          <p:stCondLst>
                                            <p:cond delay="2999"/>
                                          </p:stCondLst>
                                        </p:cTn>
                                        <p:tgtEl>
                                          <p:spTgt spid="4"/>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1+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0-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0-ppt_w/2"/>
                                          </p:val>
                                        </p:tav>
                                      </p:tavLst>
                                    </p:anim>
                                    <p:anim calcmode="lin" valueType="num">
                                      <p:cBhvr additive="base">
                                        <p:cTn id="118" dur="3000"/>
                                        <p:tgtEl>
                                          <p:spTgt spid="8"/>
                                        </p:tgtEl>
                                        <p:attrNameLst>
                                          <p:attrName>ppt_y</p:attrName>
                                        </p:attrNameLst>
                                      </p:cBhvr>
                                      <p:tavLst>
                                        <p:tav tm="0">
                                          <p:val>
                                            <p:strVal val="ppt_y"/>
                                          </p:val>
                                        </p:tav>
                                        <p:tav tm="100000">
                                          <p:val>
                                            <p:strVal val="ppt_y"/>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0-ppt_w/2"/>
                                          </p:val>
                                        </p:tav>
                                      </p:tavLst>
                                    </p:anim>
                                    <p:anim calcmode="lin" valueType="num">
                                      <p:cBhvr additive="base">
                                        <p:cTn id="122" dur="3000"/>
                                        <p:tgtEl>
                                          <p:spTgt spid="9"/>
                                        </p:tgtEl>
                                        <p:attrNameLst>
                                          <p:attrName>ppt_y</p:attrName>
                                        </p:attrNameLst>
                                      </p:cBhvr>
                                      <p:tavLst>
                                        <p:tav tm="0">
                                          <p:val>
                                            <p:strVal val="ppt_y"/>
                                          </p:val>
                                        </p:tav>
                                        <p:tav tm="100000">
                                          <p:val>
                                            <p:strVal val="ppt_y"/>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0-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19" presetClass="exit" presetSubtype="5" fill="hold" nodeType="withEffect">
                                  <p:stCondLst>
                                    <p:cond delay="0"/>
                                  </p:stCondLst>
                                  <p:childTnLst>
                                    <p:anim calcmode="lin" valueType="num">
                                      <p:cBhvr>
                                        <p:cTn id="129" dur="3000"/>
                                        <p:tgtEl>
                                          <p:spTgt spid="3"/>
                                        </p:tgtEl>
                                        <p:attrNameLst>
                                          <p:attrName>ppt_w</p:attrName>
                                        </p:attrNameLst>
                                      </p:cBhvr>
                                      <p:tavLst>
                                        <p:tav tm="0">
                                          <p:val>
                                            <p:strVal val="ppt_w"/>
                                          </p:val>
                                        </p:tav>
                                        <p:tav tm="100000">
                                          <p:val>
                                            <p:strVal val="ppt_w"/>
                                          </p:val>
                                        </p:tav>
                                      </p:tavLst>
                                    </p:anim>
                                    <p:anim calcmode="lin" valueType="num">
                                      <p:cBhvr>
                                        <p:cTn id="130"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3"/>
                                        </p:tgtEl>
                                        <p:attrNameLst>
                                          <p:attrName>style.visibility</p:attrName>
                                        </p:attrNameLst>
                                      </p:cBhvr>
                                      <p:to>
                                        <p:strVal val="hidden"/>
                                      </p:to>
                                    </p:set>
                                  </p:childTnLst>
                                </p:cTn>
                              </p:par>
                              <p:par>
                                <p:cTn id="132" presetID="19" presetClass="exit" presetSubtype="5" fill="hold" nodeType="withEffect">
                                  <p:stCondLst>
                                    <p:cond delay="0"/>
                                  </p:stCondLst>
                                  <p:childTnLst>
                                    <p:anim calcmode="lin" valueType="num">
                                      <p:cBhvr>
                                        <p:cTn id="133" dur="3000"/>
                                        <p:tgtEl>
                                          <p:spTgt spid="4"/>
                                        </p:tgtEl>
                                        <p:attrNameLst>
                                          <p:attrName>ppt_w</p:attrName>
                                        </p:attrNameLst>
                                      </p:cBhvr>
                                      <p:tavLst>
                                        <p:tav tm="0">
                                          <p:val>
                                            <p:strVal val="ppt_w"/>
                                          </p:val>
                                        </p:tav>
                                        <p:tav tm="100000">
                                          <p:val>
                                            <p:strVal val="ppt_w"/>
                                          </p:val>
                                        </p:tav>
                                      </p:tavLst>
                                    </p:anim>
                                    <p:anim calcmode="lin" valueType="num">
                                      <p:cBhvr>
                                        <p:cTn id="13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4"/>
                                        </p:tgtEl>
                                        <p:attrNameLst>
                                          <p:attrName>style.visibility</p:attrName>
                                        </p:attrNameLst>
                                      </p:cBhvr>
                                      <p:to>
                                        <p:strVal val="hidden"/>
                                      </p:to>
                                    </p:set>
                                  </p:childTnLst>
                                </p:cTn>
                              </p:par>
                              <p:par>
                                <p:cTn id="136" presetID="19" presetClass="exit" presetSubtype="5" fill="hold" nodeType="withEffect">
                                  <p:stCondLst>
                                    <p:cond delay="0"/>
                                  </p:stCondLst>
                                  <p:childTnLst>
                                    <p:anim calcmode="lin" valueType="num">
                                      <p:cBhvr>
                                        <p:cTn id="137" dur="3000"/>
                                        <p:tgtEl>
                                          <p:spTgt spid="5"/>
                                        </p:tgtEl>
                                        <p:attrNameLst>
                                          <p:attrName>ppt_w</p:attrName>
                                        </p:attrNameLst>
                                      </p:cBhvr>
                                      <p:tavLst>
                                        <p:tav tm="0">
                                          <p:val>
                                            <p:strVal val="ppt_w"/>
                                          </p:val>
                                        </p:tav>
                                        <p:tav tm="100000">
                                          <p:val>
                                            <p:strVal val="ppt_w"/>
                                          </p:val>
                                        </p:tav>
                                      </p:tavLst>
                                    </p:anim>
                                    <p:anim calcmode="lin" valueType="num">
                                      <p:cBhvr>
                                        <p:cTn id="13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2999"/>
                                          </p:stCondLst>
                                        </p:cTn>
                                        <p:tgtEl>
                                          <p:spTgt spid="5"/>
                                        </p:tgtEl>
                                        <p:attrNameLst>
                                          <p:attrName>style.visibility</p:attrName>
                                        </p:attrNameLst>
                                      </p:cBhvr>
                                      <p:to>
                                        <p:strVal val="hidden"/>
                                      </p:to>
                                    </p:set>
                                  </p:childTnLst>
                                </p:cTn>
                              </p:par>
                              <p:par>
                                <p:cTn id="140" presetID="19" presetClass="exit" presetSubtype="5" fill="hold" nodeType="withEffect">
                                  <p:stCondLst>
                                    <p:cond delay="0"/>
                                  </p:stCondLst>
                                  <p:childTnLst>
                                    <p:anim calcmode="lin" valueType="num">
                                      <p:cBhvr>
                                        <p:cTn id="141" dur="3000"/>
                                        <p:tgtEl>
                                          <p:spTgt spid="6"/>
                                        </p:tgtEl>
                                        <p:attrNameLst>
                                          <p:attrName>ppt_w</p:attrName>
                                        </p:attrNameLst>
                                      </p:cBhvr>
                                      <p:tavLst>
                                        <p:tav tm="0">
                                          <p:val>
                                            <p:strVal val="ppt_w"/>
                                          </p:val>
                                        </p:tav>
                                        <p:tav tm="100000">
                                          <p:val>
                                            <p:strVal val="ppt_w"/>
                                          </p:val>
                                        </p:tav>
                                      </p:tavLst>
                                    </p:anim>
                                    <p:anim calcmode="lin" valueType="num">
                                      <p:cBhvr>
                                        <p:cTn id="14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2999"/>
                                          </p:stCondLst>
                                        </p:cTn>
                                        <p:tgtEl>
                                          <p:spTgt spid="6"/>
                                        </p:tgtEl>
                                        <p:attrNameLst>
                                          <p:attrName>style.visibility</p:attrName>
                                        </p:attrNameLst>
                                      </p:cBhvr>
                                      <p:to>
                                        <p:strVal val="hidden"/>
                                      </p:to>
                                    </p:set>
                                  </p:childTnLst>
                                </p:cTn>
                              </p:par>
                              <p:par>
                                <p:cTn id="144" presetID="19" presetClass="exit" presetSubtype="5" fill="hold" nodeType="withEffect">
                                  <p:stCondLst>
                                    <p:cond delay="0"/>
                                  </p:stCondLst>
                                  <p:childTnLst>
                                    <p:anim calcmode="lin" valueType="num">
                                      <p:cBhvr>
                                        <p:cTn id="145" dur="3000"/>
                                        <p:tgtEl>
                                          <p:spTgt spid="7"/>
                                        </p:tgtEl>
                                        <p:attrNameLst>
                                          <p:attrName>ppt_w</p:attrName>
                                        </p:attrNameLst>
                                      </p:cBhvr>
                                      <p:tavLst>
                                        <p:tav tm="0">
                                          <p:val>
                                            <p:strVal val="ppt_w"/>
                                          </p:val>
                                        </p:tav>
                                        <p:tav tm="100000">
                                          <p:val>
                                            <p:strVal val="ppt_w"/>
                                          </p:val>
                                        </p:tav>
                                      </p:tavLst>
                                    </p:anim>
                                    <p:anim calcmode="lin" valueType="num">
                                      <p:cBhvr>
                                        <p:cTn id="146"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2999"/>
                                          </p:stCondLst>
                                        </p:cTn>
                                        <p:tgtEl>
                                          <p:spTgt spid="7"/>
                                        </p:tgtEl>
                                        <p:attrNameLst>
                                          <p:attrName>style.visibility</p:attrName>
                                        </p:attrNameLst>
                                      </p:cBhvr>
                                      <p:to>
                                        <p:strVal val="hidden"/>
                                      </p:to>
                                    </p:set>
                                  </p:childTnLst>
                                </p:cTn>
                              </p:par>
                              <p:par>
                                <p:cTn id="148" presetID="19" presetClass="exit" presetSubtype="5" fill="hold" nodeType="withEffect">
                                  <p:stCondLst>
                                    <p:cond delay="0"/>
                                  </p:stCondLst>
                                  <p:childTnLst>
                                    <p:anim calcmode="lin" valueType="num">
                                      <p:cBhvr>
                                        <p:cTn id="149" dur="3000"/>
                                        <p:tgtEl>
                                          <p:spTgt spid="8"/>
                                        </p:tgtEl>
                                        <p:attrNameLst>
                                          <p:attrName>ppt_w</p:attrName>
                                        </p:attrNameLst>
                                      </p:cBhvr>
                                      <p:tavLst>
                                        <p:tav tm="0">
                                          <p:val>
                                            <p:strVal val="ppt_w"/>
                                          </p:val>
                                        </p:tav>
                                        <p:tav tm="100000">
                                          <p:val>
                                            <p:strVal val="ppt_w"/>
                                          </p:val>
                                        </p:tav>
                                      </p:tavLst>
                                    </p:anim>
                                    <p:anim calcmode="lin" valueType="num">
                                      <p:cBhvr>
                                        <p:cTn id="15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2999"/>
                                          </p:stCondLst>
                                        </p:cTn>
                                        <p:tgtEl>
                                          <p:spTgt spid="8"/>
                                        </p:tgtEl>
                                        <p:attrNameLst>
                                          <p:attrName>style.visibility</p:attrName>
                                        </p:attrNameLst>
                                      </p:cBhvr>
                                      <p:to>
                                        <p:strVal val="hidden"/>
                                      </p:to>
                                    </p:set>
                                  </p:childTnLst>
                                </p:cTn>
                              </p:par>
                              <p:par>
                                <p:cTn id="152" presetID="19" presetClass="exit" presetSubtype="5" fill="hold" nodeType="withEffect">
                                  <p:stCondLst>
                                    <p:cond delay="0"/>
                                  </p:stCondLst>
                                  <p:childTnLst>
                                    <p:anim calcmode="lin" valueType="num">
                                      <p:cBhvr>
                                        <p:cTn id="153" dur="3000"/>
                                        <p:tgtEl>
                                          <p:spTgt spid="9"/>
                                        </p:tgtEl>
                                        <p:attrNameLst>
                                          <p:attrName>ppt_w</p:attrName>
                                        </p:attrNameLst>
                                      </p:cBhvr>
                                      <p:tavLst>
                                        <p:tav tm="0">
                                          <p:val>
                                            <p:strVal val="ppt_w"/>
                                          </p:val>
                                        </p:tav>
                                        <p:tav tm="100000">
                                          <p:val>
                                            <p:strVal val="ppt_w"/>
                                          </p:val>
                                        </p:tav>
                                      </p:tavLst>
                                    </p:anim>
                                    <p:anim calcmode="lin" valueType="num">
                                      <p:cBhvr>
                                        <p:cTn id="154"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2999"/>
                                          </p:stCondLst>
                                        </p:cTn>
                                        <p:tgtEl>
                                          <p:spTgt spid="9"/>
                                        </p:tgtEl>
                                        <p:attrNameLst>
                                          <p:attrName>style.visibility</p:attrName>
                                        </p:attrNameLst>
                                      </p:cBhvr>
                                      <p:to>
                                        <p:strVal val="hidden"/>
                                      </p:to>
                                    </p:set>
                                  </p:childTnLst>
                                </p:cTn>
                              </p:par>
                              <p:par>
                                <p:cTn id="156" presetID="19" presetClass="exit" presetSubtype="5" fill="hold" nodeType="withEffect">
                                  <p:stCondLst>
                                    <p:cond delay="0"/>
                                  </p:stCondLst>
                                  <p:childTnLst>
                                    <p:anim calcmode="lin" valueType="num">
                                      <p:cBhvr>
                                        <p:cTn id="157" dur="3000"/>
                                        <p:tgtEl>
                                          <p:spTgt spid="10"/>
                                        </p:tgtEl>
                                        <p:attrNameLst>
                                          <p:attrName>ppt_w</p:attrName>
                                        </p:attrNameLst>
                                      </p:cBhvr>
                                      <p:tavLst>
                                        <p:tav tm="0">
                                          <p:val>
                                            <p:strVal val="ppt_w"/>
                                          </p:val>
                                        </p:tav>
                                        <p:tav tm="100000">
                                          <p:val>
                                            <p:strVal val="ppt_w"/>
                                          </p:val>
                                        </p:tav>
                                      </p:tavLst>
                                    </p:anim>
                                    <p:anim calcmode="lin" valueType="num">
                                      <p:cBhvr>
                                        <p:cTn id="158"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2999"/>
                                          </p:stCondLst>
                                        </p:cTn>
                                        <p:tgtEl>
                                          <p:spTgt spid="10"/>
                                        </p:tgtEl>
                                        <p:attrNameLst>
                                          <p:attrName>style.visibility</p:attrName>
                                        </p:attrNameLst>
                                      </p:cBhvr>
                                      <p:to>
                                        <p:strVal val="hidden"/>
                                      </p:to>
                                    </p:set>
                                  </p:childTnLst>
                                </p:cTn>
                              </p:par>
                              <p:par>
                                <p:cTn id="160" presetID="3" presetClass="exit" presetSubtype="10" fill="hold" nodeType="withEffect">
                                  <p:stCondLst>
                                    <p:cond delay="0"/>
                                  </p:stCondLst>
                                  <p:childTnLst>
                                    <p:animEffect transition="out" filter="blinds(horizontal)">
                                      <p:cBhvr>
                                        <p:cTn id="161" dur="3000"/>
                                        <p:tgtEl>
                                          <p:spTgt spid="3"/>
                                        </p:tgtEl>
                                      </p:cBhvr>
                                    </p:animEffect>
                                    <p:set>
                                      <p:cBhvr>
                                        <p:cTn id="162" dur="1" fill="hold">
                                          <p:stCondLst>
                                            <p:cond delay="2999"/>
                                          </p:stCondLst>
                                        </p:cTn>
                                        <p:tgtEl>
                                          <p:spTgt spid="3"/>
                                        </p:tgtEl>
                                        <p:attrNameLst>
                                          <p:attrName>style.visibility</p:attrName>
                                        </p:attrNameLst>
                                      </p:cBhvr>
                                      <p:to>
                                        <p:strVal val="hidden"/>
                                      </p:to>
                                    </p:set>
                                  </p:childTnLst>
                                </p:cTn>
                              </p:par>
                              <p:par>
                                <p:cTn id="163" presetID="3" presetClass="exit" presetSubtype="10" fill="hold" nodeType="withEffect">
                                  <p:stCondLst>
                                    <p:cond delay="0"/>
                                  </p:stCondLst>
                                  <p:childTnLst>
                                    <p:animEffect transition="out" filter="blinds(horizontal)">
                                      <p:cBhvr>
                                        <p:cTn id="164" dur="3000"/>
                                        <p:tgtEl>
                                          <p:spTgt spid="4"/>
                                        </p:tgtEl>
                                      </p:cBhvr>
                                    </p:animEffect>
                                    <p:set>
                                      <p:cBhvr>
                                        <p:cTn id="165" dur="1" fill="hold">
                                          <p:stCondLst>
                                            <p:cond delay="2999"/>
                                          </p:stCondLst>
                                        </p:cTn>
                                        <p:tgtEl>
                                          <p:spTgt spid="4"/>
                                        </p:tgtEl>
                                        <p:attrNameLst>
                                          <p:attrName>style.visibility</p:attrName>
                                        </p:attrNameLst>
                                      </p:cBhvr>
                                      <p:to>
                                        <p:strVal val="hidden"/>
                                      </p:to>
                                    </p:set>
                                  </p:childTnLst>
                                </p:cTn>
                              </p:par>
                              <p:par>
                                <p:cTn id="166" presetID="3" presetClass="exit" presetSubtype="10" fill="hold" nodeType="withEffect">
                                  <p:stCondLst>
                                    <p:cond delay="0"/>
                                  </p:stCondLst>
                                  <p:childTnLst>
                                    <p:animEffect transition="out" filter="blinds(horizontal)">
                                      <p:cBhvr>
                                        <p:cTn id="167" dur="3000"/>
                                        <p:tgtEl>
                                          <p:spTgt spid="5"/>
                                        </p:tgtEl>
                                      </p:cBhvr>
                                    </p:animEffect>
                                    <p:set>
                                      <p:cBhvr>
                                        <p:cTn id="168" dur="1" fill="hold">
                                          <p:stCondLst>
                                            <p:cond delay="2999"/>
                                          </p:stCondLst>
                                        </p:cTn>
                                        <p:tgtEl>
                                          <p:spTgt spid="5"/>
                                        </p:tgtEl>
                                        <p:attrNameLst>
                                          <p:attrName>style.visibility</p:attrName>
                                        </p:attrNameLst>
                                      </p:cBhvr>
                                      <p:to>
                                        <p:strVal val="hidden"/>
                                      </p:to>
                                    </p:set>
                                  </p:childTnLst>
                                </p:cTn>
                              </p:par>
                              <p:par>
                                <p:cTn id="169" presetID="3" presetClass="exit" presetSubtype="10" fill="hold" nodeType="withEffect">
                                  <p:stCondLst>
                                    <p:cond delay="0"/>
                                  </p:stCondLst>
                                  <p:childTnLst>
                                    <p:animEffect transition="out" filter="blinds(horizontal)">
                                      <p:cBhvr>
                                        <p:cTn id="170" dur="3000"/>
                                        <p:tgtEl>
                                          <p:spTgt spid="6"/>
                                        </p:tgtEl>
                                      </p:cBhvr>
                                    </p:animEffect>
                                    <p:set>
                                      <p:cBhvr>
                                        <p:cTn id="171" dur="1" fill="hold">
                                          <p:stCondLst>
                                            <p:cond delay="2999"/>
                                          </p:stCondLst>
                                        </p:cTn>
                                        <p:tgtEl>
                                          <p:spTgt spid="6"/>
                                        </p:tgtEl>
                                        <p:attrNameLst>
                                          <p:attrName>style.visibility</p:attrName>
                                        </p:attrNameLst>
                                      </p:cBhvr>
                                      <p:to>
                                        <p:strVal val="hidden"/>
                                      </p:to>
                                    </p:set>
                                  </p:childTnLst>
                                </p:cTn>
                              </p:par>
                              <p:par>
                                <p:cTn id="172" presetID="3" presetClass="exit" presetSubtype="10" fill="hold" nodeType="withEffect">
                                  <p:stCondLst>
                                    <p:cond delay="0"/>
                                  </p:stCondLst>
                                  <p:childTnLst>
                                    <p:animEffect transition="out" filter="blinds(horizontal)">
                                      <p:cBhvr>
                                        <p:cTn id="173" dur="3000"/>
                                        <p:tgtEl>
                                          <p:spTgt spid="7"/>
                                        </p:tgtEl>
                                      </p:cBhvr>
                                    </p:animEffect>
                                    <p:set>
                                      <p:cBhvr>
                                        <p:cTn id="174" dur="1" fill="hold">
                                          <p:stCondLst>
                                            <p:cond delay="2999"/>
                                          </p:stCondLst>
                                        </p:cTn>
                                        <p:tgtEl>
                                          <p:spTgt spid="7"/>
                                        </p:tgtEl>
                                        <p:attrNameLst>
                                          <p:attrName>style.visibility</p:attrName>
                                        </p:attrNameLst>
                                      </p:cBhvr>
                                      <p:to>
                                        <p:strVal val="hidden"/>
                                      </p:to>
                                    </p:set>
                                  </p:childTnLst>
                                </p:cTn>
                              </p:par>
                              <p:par>
                                <p:cTn id="175" presetID="3" presetClass="exit" presetSubtype="10" fill="hold" nodeType="withEffect">
                                  <p:stCondLst>
                                    <p:cond delay="0"/>
                                  </p:stCondLst>
                                  <p:childTnLst>
                                    <p:animEffect transition="out" filter="blinds(horizontal)">
                                      <p:cBhvr>
                                        <p:cTn id="176" dur="3000"/>
                                        <p:tgtEl>
                                          <p:spTgt spid="8"/>
                                        </p:tgtEl>
                                      </p:cBhvr>
                                    </p:animEffect>
                                    <p:set>
                                      <p:cBhvr>
                                        <p:cTn id="177" dur="1" fill="hold">
                                          <p:stCondLst>
                                            <p:cond delay="2999"/>
                                          </p:stCondLst>
                                        </p:cTn>
                                        <p:tgtEl>
                                          <p:spTgt spid="8"/>
                                        </p:tgtEl>
                                        <p:attrNameLst>
                                          <p:attrName>style.visibility</p:attrName>
                                        </p:attrNameLst>
                                      </p:cBhvr>
                                      <p:to>
                                        <p:strVal val="hidden"/>
                                      </p:to>
                                    </p:set>
                                  </p:childTnLst>
                                </p:cTn>
                              </p:par>
                              <p:par>
                                <p:cTn id="178" presetID="3" presetClass="exit" presetSubtype="10" fill="hold" nodeType="withEffect">
                                  <p:stCondLst>
                                    <p:cond delay="0"/>
                                  </p:stCondLst>
                                  <p:childTnLst>
                                    <p:animEffect transition="out" filter="blinds(horizontal)">
                                      <p:cBhvr>
                                        <p:cTn id="179" dur="3000"/>
                                        <p:tgtEl>
                                          <p:spTgt spid="9"/>
                                        </p:tgtEl>
                                      </p:cBhvr>
                                    </p:animEffect>
                                    <p:set>
                                      <p:cBhvr>
                                        <p:cTn id="180" dur="1" fill="hold">
                                          <p:stCondLst>
                                            <p:cond delay="2999"/>
                                          </p:stCondLst>
                                        </p:cTn>
                                        <p:tgtEl>
                                          <p:spTgt spid="9"/>
                                        </p:tgtEl>
                                        <p:attrNameLst>
                                          <p:attrName>style.visibility</p:attrName>
                                        </p:attrNameLst>
                                      </p:cBhvr>
                                      <p:to>
                                        <p:strVal val="hidden"/>
                                      </p:to>
                                    </p:set>
                                  </p:childTnLst>
                                </p:cTn>
                              </p:par>
                              <p:par>
                                <p:cTn id="181" presetID="3" presetClass="exit" presetSubtype="10" fill="hold" nodeType="withEffect">
                                  <p:stCondLst>
                                    <p:cond delay="0"/>
                                  </p:stCondLst>
                                  <p:childTnLst>
                                    <p:animEffect transition="out" filter="blinds(horizontal)">
                                      <p:cBhvr>
                                        <p:cTn id="182" dur="3000"/>
                                        <p:tgtEl>
                                          <p:spTgt spid="10"/>
                                        </p:tgtEl>
                                      </p:cBhvr>
                                    </p:animEffect>
                                    <p:set>
                                      <p:cBhvr>
                                        <p:cTn id="183" dur="1" fill="hold">
                                          <p:stCondLst>
                                            <p:cond delay="2999"/>
                                          </p:stCondLst>
                                        </p:cTn>
                                        <p:tgtEl>
                                          <p:spTgt spid="10"/>
                                        </p:tgtEl>
                                        <p:attrNameLst>
                                          <p:attrName>style.visibility</p:attrName>
                                        </p:attrNameLst>
                                      </p:cBhvr>
                                      <p:to>
                                        <p:strVal val="hidden"/>
                                      </p:to>
                                    </p:set>
                                  </p:childTnLst>
                                </p:cTn>
                              </p:par>
                              <p:par>
                                <p:cTn id="184" presetID="17" presetClass="entr" presetSubtype="10"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3000" fill="hold"/>
                                        <p:tgtEl>
                                          <p:spTgt spid="2"/>
                                        </p:tgtEl>
                                        <p:attrNameLst>
                                          <p:attrName>ppt_w</p:attrName>
                                        </p:attrNameLst>
                                      </p:cBhvr>
                                      <p:tavLst>
                                        <p:tav tm="0">
                                          <p:val>
                                            <p:fltVal val="0"/>
                                          </p:val>
                                        </p:tav>
                                        <p:tav tm="100000">
                                          <p:val>
                                            <p:strVal val="#ppt_w"/>
                                          </p:val>
                                        </p:tav>
                                      </p:tavLst>
                                    </p:anim>
                                    <p:anim calcmode="lin" valueType="num">
                                      <p:cBhvr>
                                        <p:cTn id="18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0"/>
            <a:ext cx="3810000" cy="2857500"/>
          </a:xfrm>
          <a:prstGeom prst="rect">
            <a:avLst/>
          </a:prstGeom>
        </p:spPr>
      </p:pic>
      <p:pic>
        <p:nvPicPr>
          <p:cNvPr id="5" name="4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1214428"/>
            <a:ext cx="3810000" cy="2857500"/>
          </a:xfrm>
          <a:prstGeom prst="rect">
            <a:avLst/>
          </a:prstGeom>
        </p:spPr>
      </p:pic>
      <p:pic>
        <p:nvPicPr>
          <p:cNvPr id="6" name="5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2500312"/>
            <a:ext cx="3810000" cy="2643188"/>
          </a:xfrm>
          <a:prstGeom prst="rect">
            <a:avLst/>
          </a:prstGeom>
        </p:spPr>
      </p:pic>
      <p:pic>
        <p:nvPicPr>
          <p:cNvPr id="7" name="6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0"/>
            <a:ext cx="3690990" cy="2857500"/>
          </a:xfrm>
          <a:prstGeom prst="rect">
            <a:avLst/>
          </a:prstGeom>
        </p:spPr>
      </p:pic>
      <p:pic>
        <p:nvPicPr>
          <p:cNvPr id="8" name="7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1285866"/>
            <a:ext cx="3690990" cy="2857500"/>
          </a:xfrm>
          <a:prstGeom prst="rect">
            <a:avLst/>
          </a:prstGeom>
        </p:spPr>
      </p:pic>
      <p:pic>
        <p:nvPicPr>
          <p:cNvPr id="9" name="8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2428874"/>
            <a:ext cx="3690990" cy="2857500"/>
          </a:xfrm>
          <a:prstGeom prst="rect">
            <a:avLst/>
          </a:prstGeom>
        </p:spPr>
      </p:pic>
      <p:pic>
        <p:nvPicPr>
          <p:cNvPr id="10" name="9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7"/>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8"/>
                                        </p:tgtEl>
                                        <p:attrNameLst>
                                          <p:attrName>r</p:attrName>
                                        </p:attrNameLst>
                                      </p:cBhvr>
                                    </p:animRot>
                                  </p:childTnLst>
                                </p:cTn>
                              </p:par>
                              <p:par>
                                <p:cTn id="23" presetID="8" presetClass="emph" presetSubtype="0" autoRev="1" fill="hold" nodeType="withEffect">
                                  <p:stCondLst>
                                    <p:cond delay="0"/>
                                  </p:stCondLst>
                                  <p:childTnLst>
                                    <p:animRot by="21600000">
                                      <p:cBhvr>
                                        <p:cTn id="24" dur="2000" fill="hold"/>
                                        <p:tgtEl>
                                          <p:spTgt spid="9"/>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2000" fill="hold"/>
                                        <p:tgtEl>
                                          <p:spTgt spid="4"/>
                                        </p:tgtEl>
                                        <p:attrNameLst>
                                          <p:attrName>ppt_x</p:attrName>
                                        </p:attrNameLst>
                                      </p:cBhvr>
                                      <p:tavLst>
                                        <p:tav tm="0">
                                          <p:val>
                                            <p:strVal val="1+#ppt_w/2"/>
                                          </p:val>
                                        </p:tav>
                                        <p:tav tm="100000">
                                          <p:val>
                                            <p:strVal val="#ppt_x"/>
                                          </p:val>
                                        </p:tav>
                                      </p:tavLst>
                                    </p:anim>
                                    <p:anim calcmode="lin" valueType="num">
                                      <p:cBhvr additive="base">
                                        <p:cTn id="28" dur="2000" fill="hold"/>
                                        <p:tgtEl>
                                          <p:spTgt spid="4"/>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2000" fill="hold"/>
                                        <p:tgtEl>
                                          <p:spTgt spid="5"/>
                                        </p:tgtEl>
                                        <p:attrNameLst>
                                          <p:attrName>ppt_x</p:attrName>
                                        </p:attrNameLst>
                                      </p:cBhvr>
                                      <p:tavLst>
                                        <p:tav tm="0">
                                          <p:val>
                                            <p:strVal val="1+#ppt_w/2"/>
                                          </p:val>
                                        </p:tav>
                                        <p:tav tm="100000">
                                          <p:val>
                                            <p:strVal val="#ppt_x"/>
                                          </p:val>
                                        </p:tav>
                                      </p:tavLst>
                                    </p:anim>
                                    <p:anim calcmode="lin" valueType="num">
                                      <p:cBhvr additive="base">
                                        <p:cTn id="32" dur="20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2000" fill="hold"/>
                                        <p:tgtEl>
                                          <p:spTgt spid="6"/>
                                        </p:tgtEl>
                                        <p:attrNameLst>
                                          <p:attrName>ppt_x</p:attrName>
                                        </p:attrNameLst>
                                      </p:cBhvr>
                                      <p:tavLst>
                                        <p:tav tm="0">
                                          <p:val>
                                            <p:strVal val="1+#ppt_w/2"/>
                                          </p:val>
                                        </p:tav>
                                        <p:tav tm="100000">
                                          <p:val>
                                            <p:strVal val="#ppt_x"/>
                                          </p:val>
                                        </p:tav>
                                      </p:tavLst>
                                    </p:anim>
                                    <p:anim calcmode="lin" valueType="num">
                                      <p:cBhvr additive="base">
                                        <p:cTn id="36" dur="2000" fill="hold"/>
                                        <p:tgtEl>
                                          <p:spTgt spid="6"/>
                                        </p:tgtEl>
                                        <p:attrNameLst>
                                          <p:attrName>ppt_y</p:attrName>
                                        </p:attrNameLst>
                                      </p:cBhvr>
                                      <p:tavLst>
                                        <p:tav tm="0">
                                          <p:val>
                                            <p:strVal val="#ppt_y"/>
                                          </p:val>
                                        </p:tav>
                                        <p:tav tm="100000">
                                          <p:val>
                                            <p:strVal val="#ppt_y"/>
                                          </p:val>
                                        </p:tav>
                                      </p:tavLst>
                                    </p:anim>
                                  </p:childTnLst>
                                </p:cTn>
                              </p:par>
                              <p:par>
                                <p:cTn id="37" presetID="8" presetClass="emph" presetSubtype="0" autoRev="1"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6"/>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7"/>
                                        </p:tgtEl>
                                        <p:attrNameLst>
                                          <p:attrName>ppt_x</p:attrName>
                                        </p:attrNameLst>
                                      </p:cBhvr>
                                      <p:tavLst>
                                        <p:tav tm="0">
                                          <p:val>
                                            <p:strVal val="ppt_x"/>
                                          </p:val>
                                        </p:tav>
                                        <p:tav tm="100000">
                                          <p:val>
                                            <p:strVal val="1+ppt_w/2"/>
                                          </p:val>
                                        </p:tav>
                                      </p:tavLst>
                                    </p:anim>
                                    <p:anim calcmode="lin" valueType="num">
                                      <p:cBhvr additive="base">
                                        <p:cTn id="46" dur="2000"/>
                                        <p:tgtEl>
                                          <p:spTgt spid="7"/>
                                        </p:tgtEl>
                                        <p:attrNameLst>
                                          <p:attrName>ppt_y</p:attrName>
                                        </p:attrNameLst>
                                      </p:cBhvr>
                                      <p:tavLst>
                                        <p:tav tm="0">
                                          <p:val>
                                            <p:strVal val="ppt_y"/>
                                          </p:val>
                                        </p:tav>
                                        <p:tav tm="100000">
                                          <p:val>
                                            <p:strVal val="ppt_y"/>
                                          </p:val>
                                        </p:tav>
                                      </p:tavLst>
                                    </p:anim>
                                    <p:set>
                                      <p:cBhvr>
                                        <p:cTn id="47" dur="1" fill="hold">
                                          <p:stCondLst>
                                            <p:cond delay="1999"/>
                                          </p:stCondLst>
                                        </p:cTn>
                                        <p:tgtEl>
                                          <p:spTgt spid="7"/>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8"/>
                                        </p:tgtEl>
                                        <p:attrNameLst>
                                          <p:attrName>ppt_x</p:attrName>
                                        </p:attrNameLst>
                                      </p:cBhvr>
                                      <p:tavLst>
                                        <p:tav tm="0">
                                          <p:val>
                                            <p:strVal val="ppt_x"/>
                                          </p:val>
                                        </p:tav>
                                        <p:tav tm="100000">
                                          <p:val>
                                            <p:strVal val="1+ppt_w/2"/>
                                          </p:val>
                                        </p:tav>
                                      </p:tavLst>
                                    </p:anim>
                                    <p:anim calcmode="lin" valueType="num">
                                      <p:cBhvr additive="base">
                                        <p:cTn id="50" dur="2000"/>
                                        <p:tgtEl>
                                          <p:spTgt spid="8"/>
                                        </p:tgtEl>
                                        <p:attrNameLst>
                                          <p:attrName>ppt_y</p:attrName>
                                        </p:attrNameLst>
                                      </p:cBhvr>
                                      <p:tavLst>
                                        <p:tav tm="0">
                                          <p:val>
                                            <p:strVal val="ppt_y"/>
                                          </p:val>
                                        </p:tav>
                                        <p:tav tm="100000">
                                          <p:val>
                                            <p:strVal val="ppt_y"/>
                                          </p:val>
                                        </p:tav>
                                      </p:tavLst>
                                    </p:anim>
                                    <p:set>
                                      <p:cBhvr>
                                        <p:cTn id="51" dur="1" fill="hold">
                                          <p:stCondLst>
                                            <p:cond delay="1999"/>
                                          </p:stCondLst>
                                        </p:cTn>
                                        <p:tgtEl>
                                          <p:spTgt spid="8"/>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7"/>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8"/>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9"/>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0-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5"/>
                                        </p:tgtEl>
                                        <p:attrNameLst>
                                          <p:attrName>ppt_x</p:attrName>
                                        </p:attrNameLst>
                                      </p:cBhvr>
                                      <p:tavLst>
                                        <p:tav tm="0">
                                          <p:val>
                                            <p:strVal val="ppt_x"/>
                                          </p:val>
                                        </p:tav>
                                        <p:tav tm="100000">
                                          <p:val>
                                            <p:strVal val="0-ppt_w/2"/>
                                          </p:val>
                                        </p:tav>
                                      </p:tavLst>
                                    </p:anim>
                                    <p:anim calcmode="lin" valueType="num">
                                      <p:cBhvr additive="base">
                                        <p:cTn id="68" dur="2000"/>
                                        <p:tgtEl>
                                          <p:spTgt spid="5"/>
                                        </p:tgtEl>
                                        <p:attrNameLst>
                                          <p:attrName>ppt_y</p:attrName>
                                        </p:attrNameLst>
                                      </p:cBhvr>
                                      <p:tavLst>
                                        <p:tav tm="0">
                                          <p:val>
                                            <p:strVal val="ppt_y"/>
                                          </p:val>
                                        </p:tav>
                                        <p:tav tm="100000">
                                          <p:val>
                                            <p:strVal val="ppt_y"/>
                                          </p:val>
                                        </p:tav>
                                      </p:tavLst>
                                    </p:anim>
                                    <p:set>
                                      <p:cBhvr>
                                        <p:cTn id="69" dur="1" fill="hold">
                                          <p:stCondLst>
                                            <p:cond delay="1999"/>
                                          </p:stCondLst>
                                        </p:cTn>
                                        <p:tgtEl>
                                          <p:spTgt spid="5"/>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6"/>
                                        </p:tgtEl>
                                        <p:attrNameLst>
                                          <p:attrName>ppt_x</p:attrName>
                                        </p:attrNameLst>
                                      </p:cBhvr>
                                      <p:tavLst>
                                        <p:tav tm="0">
                                          <p:val>
                                            <p:strVal val="ppt_x"/>
                                          </p:val>
                                        </p:tav>
                                        <p:tav tm="100000">
                                          <p:val>
                                            <p:strVal val="0-ppt_w/2"/>
                                          </p:val>
                                        </p:tav>
                                      </p:tavLst>
                                    </p:anim>
                                    <p:anim calcmode="lin" valueType="num">
                                      <p:cBhvr additive="base">
                                        <p:cTn id="72" dur="2000"/>
                                        <p:tgtEl>
                                          <p:spTgt spid="6"/>
                                        </p:tgtEl>
                                        <p:attrNameLst>
                                          <p:attrName>ppt_y</p:attrName>
                                        </p:attrNameLst>
                                      </p:cBhvr>
                                      <p:tavLst>
                                        <p:tav tm="0">
                                          <p:val>
                                            <p:strVal val="ppt_y"/>
                                          </p:val>
                                        </p:tav>
                                        <p:tav tm="100000">
                                          <p:val>
                                            <p:strVal val="ppt_y"/>
                                          </p:val>
                                        </p:tav>
                                      </p:tavLst>
                                    </p:anim>
                                    <p:set>
                                      <p:cBhvr>
                                        <p:cTn id="73" dur="1" fill="hold">
                                          <p:stCondLst>
                                            <p:cond delay="1999"/>
                                          </p:stCondLst>
                                        </p:cTn>
                                        <p:tgtEl>
                                          <p:spTgt spid="6"/>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5"/>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6"/>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irculo_cromatico_color.png"/>
          <p:cNvPicPr>
            <a:picLocks noChangeAspect="1"/>
          </p:cNvPicPr>
          <p:nvPr/>
        </p:nvPicPr>
        <p:blipFill>
          <a:blip r:embed="rId3">
            <a:duotone>
              <a:prstClr val="black"/>
              <a:schemeClr val="accent6">
                <a:tint val="45000"/>
                <a:satMod val="400000"/>
              </a:schemeClr>
            </a:duotone>
            <a:lum contrast="40000"/>
          </a:blip>
          <a:stretch>
            <a:fillRect/>
          </a:stretch>
        </p:blipFill>
        <p:spPr>
          <a:xfrm rot="1336763">
            <a:off x="2612934" y="586185"/>
            <a:ext cx="3876578" cy="3982785"/>
          </a:xfrm>
          <a:prstGeom prst="rect">
            <a:avLst/>
          </a:prstGeom>
        </p:spPr>
      </p:pic>
      <p:pic>
        <p:nvPicPr>
          <p:cNvPr id="4" name="3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8" presetClass="emph" presetSubtype="0" autoRev="1" fill="hold" nodeType="withEffect">
                                  <p:stCondLst>
                                    <p:cond delay="0"/>
                                  </p:stCondLst>
                                  <p:childTnLst>
                                    <p:animRot by="21600000">
                                      <p:cBhvr>
                                        <p:cTn id="14" dur="2000" fill="hold"/>
                                        <p:tgtEl>
                                          <p:spTgt spid="5"/>
                                        </p:tgtEl>
                                        <p:attrNameLst>
                                          <p:attrName>r</p:attrName>
                                        </p:attrNameLst>
                                      </p:cBhvr>
                                    </p:animRot>
                                  </p:childTnLst>
                                </p:cTn>
                              </p:par>
                            </p:childTnLst>
                          </p:cTn>
                        </p:par>
                        <p:par>
                          <p:cTn id="15" fill="hold">
                            <p:stCondLst>
                              <p:cond delay="4000"/>
                            </p:stCondLst>
                            <p:childTnLst>
                              <p:par>
                                <p:cTn id="16" presetID="23" presetClass="exit" presetSubtype="544" fill="hold" nodeType="afterEffect">
                                  <p:stCondLst>
                                    <p:cond delay="0"/>
                                  </p:stCondLst>
                                  <p:childTnLst>
                                    <p:anim calcmode="lin" valueType="num">
                                      <p:cBhvr>
                                        <p:cTn id="17" dur="2000"/>
                                        <p:tgtEl>
                                          <p:spTgt spid="5"/>
                                        </p:tgtEl>
                                        <p:attrNameLst>
                                          <p:attrName>ppt_w</p:attrName>
                                        </p:attrNameLst>
                                      </p:cBhvr>
                                      <p:tavLst>
                                        <p:tav tm="0">
                                          <p:val>
                                            <p:strVal val="ppt_w"/>
                                          </p:val>
                                        </p:tav>
                                        <p:tav tm="100000">
                                          <p:val>
                                            <p:fltVal val="0"/>
                                          </p:val>
                                        </p:tav>
                                      </p:tavLst>
                                    </p:anim>
                                    <p:anim calcmode="lin" valueType="num">
                                      <p:cBhvr>
                                        <p:cTn id="18" dur="2000"/>
                                        <p:tgtEl>
                                          <p:spTgt spid="5"/>
                                        </p:tgtEl>
                                        <p:attrNameLst>
                                          <p:attrName>ppt_h</p:attrName>
                                        </p:attrNameLst>
                                      </p:cBhvr>
                                      <p:tavLst>
                                        <p:tav tm="0">
                                          <p:val>
                                            <p:strVal val="ppt_h"/>
                                          </p:val>
                                        </p:tav>
                                        <p:tav tm="100000">
                                          <p:val>
                                            <p:fltVal val="0"/>
                                          </p:val>
                                        </p:tav>
                                      </p:tavLst>
                                    </p:anim>
                                    <p:anim calcmode="lin" valueType="num">
                                      <p:cBhvr>
                                        <p:cTn id="19" dur="2000"/>
                                        <p:tgtEl>
                                          <p:spTgt spid="5"/>
                                        </p:tgtEl>
                                        <p:attrNameLst>
                                          <p:attrName>ppt_x</p:attrName>
                                        </p:attrNameLst>
                                      </p:cBhvr>
                                      <p:tavLst>
                                        <p:tav tm="0">
                                          <p:val>
                                            <p:strVal val="ppt_x"/>
                                          </p:val>
                                        </p:tav>
                                        <p:tav tm="100000">
                                          <p:val>
                                            <p:fltVal val="0.5"/>
                                          </p:val>
                                        </p:tav>
                                      </p:tavLst>
                                    </p:anim>
                                    <p:anim calcmode="lin" valueType="num">
                                      <p:cBhvr>
                                        <p:cTn id="20" dur="2000"/>
                                        <p:tgtEl>
                                          <p:spTgt spid="5"/>
                                        </p:tgtEl>
                                        <p:attrNameLst>
                                          <p:attrName>ppt_y</p:attrName>
                                        </p:attrNameLst>
                                      </p:cBhvr>
                                      <p:tavLst>
                                        <p:tav tm="0">
                                          <p:val>
                                            <p:strVal val="ppt_y"/>
                                          </p:val>
                                        </p:tav>
                                        <p:tav tm="100000">
                                          <p:val>
                                            <p:fltVal val="0.5"/>
                                          </p:val>
                                        </p:tav>
                                      </p:tavLst>
                                    </p:anim>
                                    <p:set>
                                      <p:cBhvr>
                                        <p:cTn id="21" dur="1" fill="hold">
                                          <p:stCondLst>
                                            <p:cond delay="1999"/>
                                          </p:stCondLst>
                                        </p:cTn>
                                        <p:tgtEl>
                                          <p:spTgt spid="5"/>
                                        </p:tgtEl>
                                        <p:attrNameLst>
                                          <p:attrName>style.visibility</p:attrName>
                                        </p:attrNameLst>
                                      </p:cBhvr>
                                      <p:to>
                                        <p:strVal val="hidden"/>
                                      </p:to>
                                    </p:set>
                                  </p:childTnLst>
                                </p:cTn>
                              </p:par>
                              <p:par>
                                <p:cTn id="22" presetID="8" presetClass="emph" presetSubtype="0" autoRev="1" fill="hold" nodeType="withEffect">
                                  <p:stCondLst>
                                    <p:cond delay="0"/>
                                  </p:stCondLst>
                                  <p:childTnLst>
                                    <p:animRot by="21600000">
                                      <p:cBhvr>
                                        <p:cTn id="23" dur="2000" fill="hold"/>
                                        <p:tgtEl>
                                          <p:spTgt spid="5"/>
                                        </p:tgtEl>
                                        <p:attrNameLst>
                                          <p:attrName>r</p:attrName>
                                        </p:attrNameLst>
                                      </p:cBhvr>
                                    </p:animRot>
                                  </p:childTnLst>
                                </p:cTn>
                              </p:par>
                              <p:par>
                                <p:cTn id="24" presetID="23" presetClass="entr" presetSubtype="288"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2000" fill="hold"/>
                                        <p:tgtEl>
                                          <p:spTgt spid="2"/>
                                        </p:tgtEl>
                                        <p:attrNameLst>
                                          <p:attrName>ppt_w</p:attrName>
                                        </p:attrNameLst>
                                      </p:cBhvr>
                                      <p:tavLst>
                                        <p:tav tm="0">
                                          <p:val>
                                            <p:strVal val="4/3*#ppt_w"/>
                                          </p:val>
                                        </p:tav>
                                        <p:tav tm="100000">
                                          <p:val>
                                            <p:strVal val="#ppt_w"/>
                                          </p:val>
                                        </p:tav>
                                      </p:tavLst>
                                    </p:anim>
                                    <p:anim calcmode="lin" valueType="num">
                                      <p:cBhvr>
                                        <p:cTn id="27" dur="2000" fill="hold"/>
                                        <p:tgtEl>
                                          <p:spTgt spid="2"/>
                                        </p:tgtEl>
                                        <p:attrNameLst>
                                          <p:attrName>ppt_h</p:attrName>
                                        </p:attrNameLst>
                                      </p:cBhvr>
                                      <p:tavLst>
                                        <p:tav tm="0">
                                          <p:val>
                                            <p:strVal val="4/3*#ppt_h"/>
                                          </p:val>
                                        </p:tav>
                                        <p:tav tm="100000">
                                          <p:val>
                                            <p:strVal val="#ppt_h"/>
                                          </p:val>
                                        </p:tav>
                                      </p:tavLst>
                                    </p:anim>
                                  </p:childTnLst>
                                </p:cTn>
                              </p:par>
                              <p:par>
                                <p:cTn id="28" presetID="21" presetClass="entr" presetSubtype="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heel(8)">
                                      <p:cBhvr>
                                        <p:cTn id="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42908" y="1000114"/>
            <a:ext cx="1981200" cy="1905000"/>
          </a:xfrm>
          <a:prstGeom prst="rect">
            <a:avLst/>
          </a:prstGeom>
        </p:spPr>
      </p:pic>
      <p:pic>
        <p:nvPicPr>
          <p:cNvPr id="4" name="3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42908" y="2357436"/>
            <a:ext cx="1981200" cy="1905000"/>
          </a:xfrm>
          <a:prstGeom prst="rect">
            <a:avLst/>
          </a:prstGeom>
        </p:spPr>
      </p:pic>
      <p:pic>
        <p:nvPicPr>
          <p:cNvPr id="5" name="4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357290" y="1000114"/>
            <a:ext cx="1981200" cy="1905000"/>
          </a:xfrm>
          <a:prstGeom prst="rect">
            <a:avLst/>
          </a:prstGeom>
        </p:spPr>
      </p:pic>
      <p:pic>
        <p:nvPicPr>
          <p:cNvPr id="6" name="5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357290" y="2357436"/>
            <a:ext cx="1981200" cy="1905000"/>
          </a:xfrm>
          <a:prstGeom prst="rect">
            <a:avLst/>
          </a:prstGeom>
        </p:spPr>
      </p:pic>
      <p:pic>
        <p:nvPicPr>
          <p:cNvPr id="7" name="6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2786050" y="1000114"/>
            <a:ext cx="1981200" cy="1905000"/>
          </a:xfrm>
          <a:prstGeom prst="rect">
            <a:avLst/>
          </a:prstGeom>
        </p:spPr>
      </p:pic>
      <p:pic>
        <p:nvPicPr>
          <p:cNvPr id="8" name="7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2786050" y="2357436"/>
            <a:ext cx="1981200" cy="1905000"/>
          </a:xfrm>
          <a:prstGeom prst="rect">
            <a:avLst/>
          </a:prstGeom>
        </p:spPr>
      </p:pic>
      <p:pic>
        <p:nvPicPr>
          <p:cNvPr id="9" name="8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286248" y="1000114"/>
            <a:ext cx="1981200" cy="1905000"/>
          </a:xfrm>
          <a:prstGeom prst="rect">
            <a:avLst/>
          </a:prstGeom>
        </p:spPr>
      </p:pic>
      <p:pic>
        <p:nvPicPr>
          <p:cNvPr id="10" name="9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286248" y="2357436"/>
            <a:ext cx="1981200" cy="1905000"/>
          </a:xfrm>
          <a:prstGeom prst="rect">
            <a:avLst/>
          </a:prstGeom>
        </p:spPr>
      </p:pic>
      <p:pic>
        <p:nvPicPr>
          <p:cNvPr id="11" name="10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5857884" y="1000114"/>
            <a:ext cx="1981200" cy="1905000"/>
          </a:xfrm>
          <a:prstGeom prst="rect">
            <a:avLst/>
          </a:prstGeom>
        </p:spPr>
      </p:pic>
      <p:pic>
        <p:nvPicPr>
          <p:cNvPr id="12" name="11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5857884" y="2357436"/>
            <a:ext cx="1981200" cy="1905000"/>
          </a:xfrm>
          <a:prstGeom prst="rect">
            <a:avLst/>
          </a:prstGeom>
        </p:spPr>
      </p:pic>
      <p:pic>
        <p:nvPicPr>
          <p:cNvPr id="13" name="12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7358082" y="1000114"/>
            <a:ext cx="1981200" cy="1905000"/>
          </a:xfrm>
          <a:prstGeom prst="rect">
            <a:avLst/>
          </a:prstGeom>
        </p:spPr>
      </p:pic>
      <p:pic>
        <p:nvPicPr>
          <p:cNvPr id="14" name="13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7358082" y="2357436"/>
            <a:ext cx="1981200" cy="1905000"/>
          </a:xfrm>
          <a:prstGeom prst="rect">
            <a:avLst/>
          </a:prstGeom>
        </p:spPr>
      </p:pic>
      <p:pic>
        <p:nvPicPr>
          <p:cNvPr id="15" name="14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9"/>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11"/>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13"/>
                                        </p:tgtEl>
                                        <p:attrNameLst>
                                          <p:attrName>r</p:attrName>
                                        </p:attrNameLst>
                                      </p:cBhvr>
                                    </p:animRot>
                                  </p:childTnLst>
                                </p:cTn>
                              </p:par>
                              <p:par>
                                <p:cTn id="43" presetID="2" presetClass="entr" presetSubtype="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8" presetClass="emph" presetSubtype="0"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4"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ppt_x"/>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ppt_x"/>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8" presetClass="emph" presetSubtype="0" fill="hold"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5"/>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9"/>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1"/>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3"/>
                                        </p:tgtEl>
                                        <p:attrNameLst>
                                          <p:attrName>r</p:attrName>
                                        </p:attrNameLst>
                                      </p:cBhvr>
                                    </p:animRot>
                                  </p:childTnLst>
                                </p:cTn>
                              </p:par>
                              <p:par>
                                <p:cTn id="116" presetID="2" presetClass="exit" presetSubtype="1" fill="hold"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ppt_x"/>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1"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ppt_x"/>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1"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ppt_x"/>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ppt_x"/>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8" presetClass="emph" presetSubtype="0"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4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Horizont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0"/>
            <a:ext cx="2643206" cy="1139883"/>
          </a:xfrm>
          <a:prstGeom prst="rect">
            <a:avLst/>
          </a:prstGeom>
        </p:spPr>
      </p:pic>
      <p:pic>
        <p:nvPicPr>
          <p:cNvPr id="4" name="3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0"/>
            <a:ext cx="2571768" cy="1139883"/>
          </a:xfrm>
          <a:prstGeom prst="rect">
            <a:avLst/>
          </a:prstGeom>
        </p:spPr>
      </p:pic>
      <p:pic>
        <p:nvPicPr>
          <p:cNvPr id="5" name="4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571486"/>
            <a:ext cx="2643206" cy="1139883"/>
          </a:xfrm>
          <a:prstGeom prst="rect">
            <a:avLst/>
          </a:prstGeom>
        </p:spPr>
      </p:pic>
      <p:pic>
        <p:nvPicPr>
          <p:cNvPr id="6" name="5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571486"/>
            <a:ext cx="2571768" cy="1139883"/>
          </a:xfrm>
          <a:prstGeom prst="rect">
            <a:avLst/>
          </a:prstGeom>
        </p:spPr>
      </p:pic>
      <p:pic>
        <p:nvPicPr>
          <p:cNvPr id="7" name="6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1214446"/>
            <a:ext cx="2643206" cy="1139883"/>
          </a:xfrm>
          <a:prstGeom prst="rect">
            <a:avLst/>
          </a:prstGeom>
        </p:spPr>
      </p:pic>
      <p:pic>
        <p:nvPicPr>
          <p:cNvPr id="8" name="7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1214446"/>
            <a:ext cx="2571768" cy="1139883"/>
          </a:xfrm>
          <a:prstGeom prst="rect">
            <a:avLst/>
          </a:prstGeom>
        </p:spPr>
      </p:pic>
      <p:pic>
        <p:nvPicPr>
          <p:cNvPr id="9" name="8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1785932"/>
            <a:ext cx="2643206" cy="1139883"/>
          </a:xfrm>
          <a:prstGeom prst="rect">
            <a:avLst/>
          </a:prstGeom>
        </p:spPr>
      </p:pic>
      <p:pic>
        <p:nvPicPr>
          <p:cNvPr id="10" name="9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1785932"/>
            <a:ext cx="2571768" cy="1139883"/>
          </a:xfrm>
          <a:prstGeom prst="rect">
            <a:avLst/>
          </a:prstGeom>
        </p:spPr>
      </p:pic>
      <p:pic>
        <p:nvPicPr>
          <p:cNvPr id="11" name="10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2357454"/>
            <a:ext cx="2643206" cy="1139883"/>
          </a:xfrm>
          <a:prstGeom prst="rect">
            <a:avLst/>
          </a:prstGeom>
        </p:spPr>
      </p:pic>
      <p:pic>
        <p:nvPicPr>
          <p:cNvPr id="12" name="11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2357454"/>
            <a:ext cx="2571768" cy="1139883"/>
          </a:xfrm>
          <a:prstGeom prst="rect">
            <a:avLst/>
          </a:prstGeom>
        </p:spPr>
      </p:pic>
      <p:pic>
        <p:nvPicPr>
          <p:cNvPr id="13" name="12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2928940"/>
            <a:ext cx="2643206" cy="1139883"/>
          </a:xfrm>
          <a:prstGeom prst="rect">
            <a:avLst/>
          </a:prstGeom>
        </p:spPr>
      </p:pic>
      <p:pic>
        <p:nvPicPr>
          <p:cNvPr id="14" name="13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2928940"/>
            <a:ext cx="2571768" cy="1139883"/>
          </a:xfrm>
          <a:prstGeom prst="rect">
            <a:avLst/>
          </a:prstGeom>
        </p:spPr>
      </p:pic>
      <p:pic>
        <p:nvPicPr>
          <p:cNvPr id="15" name="14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3432131"/>
            <a:ext cx="2643206" cy="1139883"/>
          </a:xfrm>
          <a:prstGeom prst="rect">
            <a:avLst/>
          </a:prstGeom>
        </p:spPr>
      </p:pic>
      <p:pic>
        <p:nvPicPr>
          <p:cNvPr id="16" name="15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3432131"/>
            <a:ext cx="2571768" cy="1139883"/>
          </a:xfrm>
          <a:prstGeom prst="rect">
            <a:avLst/>
          </a:prstGeom>
        </p:spPr>
      </p:pic>
      <p:pic>
        <p:nvPicPr>
          <p:cNvPr id="17" name="16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4003617"/>
            <a:ext cx="2643206" cy="1139883"/>
          </a:xfrm>
          <a:prstGeom prst="rect">
            <a:avLst/>
          </a:prstGeom>
        </p:spPr>
      </p:pic>
      <p:pic>
        <p:nvPicPr>
          <p:cNvPr id="18" name="17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4003617"/>
            <a:ext cx="2571768" cy="1139883"/>
          </a:xfrm>
          <a:prstGeom prst="rect">
            <a:avLst/>
          </a:prstGeom>
        </p:spPr>
      </p:pic>
      <p:pic>
        <p:nvPicPr>
          <p:cNvPr id="19" name="18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0-#ppt_w/2"/>
                                          </p:val>
                                        </p:tav>
                                        <p:tav tm="100000">
                                          <p:val>
                                            <p:strVal val="#ppt_x"/>
                                          </p:val>
                                        </p:tav>
                                      </p:tavLst>
                                    </p:anim>
                                    <p:anim calcmode="lin" valueType="num">
                                      <p:cBhvr additive="base">
                                        <p:cTn id="90" dur="2000" fill="hold"/>
                                        <p:tgtEl>
                                          <p:spTgt spid="12"/>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additive="base">
                                        <p:cTn id="105" dur="2000" fill="hold"/>
                                        <p:tgtEl>
                                          <p:spTgt spid="3"/>
                                        </p:tgtEl>
                                        <p:attrNameLst>
                                          <p:attrName>ppt_x</p:attrName>
                                        </p:attrNameLst>
                                      </p:cBhvr>
                                      <p:tavLst>
                                        <p:tav tm="0">
                                          <p:val>
                                            <p:strVal val="1+#ppt_w/2"/>
                                          </p:val>
                                        </p:tav>
                                        <p:tav tm="100000">
                                          <p:val>
                                            <p:strVal val="#ppt_x"/>
                                          </p:val>
                                        </p:tav>
                                      </p:tavLst>
                                    </p:anim>
                                    <p:anim calcmode="lin" valueType="num">
                                      <p:cBhvr additive="base">
                                        <p:cTn id="106" dur="2000" fill="hold"/>
                                        <p:tgtEl>
                                          <p:spTgt spid="3"/>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additive="base">
                                        <p:cTn id="109" dur="2000" fill="hold"/>
                                        <p:tgtEl>
                                          <p:spTgt spid="5"/>
                                        </p:tgtEl>
                                        <p:attrNameLst>
                                          <p:attrName>ppt_x</p:attrName>
                                        </p:attrNameLst>
                                      </p:cBhvr>
                                      <p:tavLst>
                                        <p:tav tm="0">
                                          <p:val>
                                            <p:strVal val="1+#ppt_w/2"/>
                                          </p:val>
                                        </p:tav>
                                        <p:tav tm="100000">
                                          <p:val>
                                            <p:strVal val="#ppt_x"/>
                                          </p:val>
                                        </p:tav>
                                      </p:tavLst>
                                    </p:anim>
                                    <p:anim calcmode="lin" valueType="num">
                                      <p:cBhvr additive="base">
                                        <p:cTn id="110" dur="2000" fill="hold"/>
                                        <p:tgtEl>
                                          <p:spTgt spid="5"/>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additive="base">
                                        <p:cTn id="113" dur="2000" fill="hold"/>
                                        <p:tgtEl>
                                          <p:spTgt spid="7"/>
                                        </p:tgtEl>
                                        <p:attrNameLst>
                                          <p:attrName>ppt_x</p:attrName>
                                        </p:attrNameLst>
                                      </p:cBhvr>
                                      <p:tavLst>
                                        <p:tav tm="0">
                                          <p:val>
                                            <p:strVal val="1+#ppt_w/2"/>
                                          </p:val>
                                        </p:tav>
                                        <p:tav tm="100000">
                                          <p:val>
                                            <p:strVal val="#ppt_x"/>
                                          </p:val>
                                        </p:tav>
                                      </p:tavLst>
                                    </p:anim>
                                    <p:anim calcmode="lin" valueType="num">
                                      <p:cBhvr additive="base">
                                        <p:cTn id="114" dur="2000" fill="hold"/>
                                        <p:tgtEl>
                                          <p:spTgt spid="7"/>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additive="base">
                                        <p:cTn id="117" dur="2000" fill="hold"/>
                                        <p:tgtEl>
                                          <p:spTgt spid="9"/>
                                        </p:tgtEl>
                                        <p:attrNameLst>
                                          <p:attrName>ppt_x</p:attrName>
                                        </p:attrNameLst>
                                      </p:cBhvr>
                                      <p:tavLst>
                                        <p:tav tm="0">
                                          <p:val>
                                            <p:strVal val="1+#ppt_w/2"/>
                                          </p:val>
                                        </p:tav>
                                        <p:tav tm="100000">
                                          <p:val>
                                            <p:strVal val="#ppt_x"/>
                                          </p:val>
                                        </p:tav>
                                      </p:tavLst>
                                    </p:anim>
                                    <p:anim calcmode="lin" valueType="num">
                                      <p:cBhvr additive="base">
                                        <p:cTn id="118" dur="2000" fill="hold"/>
                                        <p:tgtEl>
                                          <p:spTgt spid="9"/>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additive="base">
                                        <p:cTn id="121" dur="2000" fill="hold"/>
                                        <p:tgtEl>
                                          <p:spTgt spid="11"/>
                                        </p:tgtEl>
                                        <p:attrNameLst>
                                          <p:attrName>ppt_x</p:attrName>
                                        </p:attrNameLst>
                                      </p:cBhvr>
                                      <p:tavLst>
                                        <p:tav tm="0">
                                          <p:val>
                                            <p:strVal val="1+#ppt_w/2"/>
                                          </p:val>
                                        </p:tav>
                                        <p:tav tm="100000">
                                          <p:val>
                                            <p:strVal val="#ppt_x"/>
                                          </p:val>
                                        </p:tav>
                                      </p:tavLst>
                                    </p:anim>
                                    <p:anim calcmode="lin" valueType="num">
                                      <p:cBhvr additive="base">
                                        <p:cTn id="122" dur="2000" fill="hold"/>
                                        <p:tgtEl>
                                          <p:spTgt spid="11"/>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13"/>
                                        </p:tgtEl>
                                        <p:attrNameLst>
                                          <p:attrName>style.visibility</p:attrName>
                                        </p:attrNameLst>
                                      </p:cBhvr>
                                      <p:to>
                                        <p:strVal val="visible"/>
                                      </p:to>
                                    </p:set>
                                    <p:anim calcmode="lin" valueType="num">
                                      <p:cBhvr additive="base">
                                        <p:cTn id="125" dur="2000" fill="hold"/>
                                        <p:tgtEl>
                                          <p:spTgt spid="13"/>
                                        </p:tgtEl>
                                        <p:attrNameLst>
                                          <p:attrName>ppt_x</p:attrName>
                                        </p:attrNameLst>
                                      </p:cBhvr>
                                      <p:tavLst>
                                        <p:tav tm="0">
                                          <p:val>
                                            <p:strVal val="1+#ppt_w/2"/>
                                          </p:val>
                                        </p:tav>
                                        <p:tav tm="100000">
                                          <p:val>
                                            <p:strVal val="#ppt_x"/>
                                          </p:val>
                                        </p:tav>
                                      </p:tavLst>
                                    </p:anim>
                                    <p:anim calcmode="lin" valueType="num">
                                      <p:cBhvr additive="base">
                                        <p:cTn id="126" dur="2000" fill="hold"/>
                                        <p:tgtEl>
                                          <p:spTgt spid="13"/>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additive="base">
                                        <p:cTn id="129" dur="2000" fill="hold"/>
                                        <p:tgtEl>
                                          <p:spTgt spid="15"/>
                                        </p:tgtEl>
                                        <p:attrNameLst>
                                          <p:attrName>ppt_x</p:attrName>
                                        </p:attrNameLst>
                                      </p:cBhvr>
                                      <p:tavLst>
                                        <p:tav tm="0">
                                          <p:val>
                                            <p:strVal val="1+#ppt_w/2"/>
                                          </p:val>
                                        </p:tav>
                                        <p:tav tm="100000">
                                          <p:val>
                                            <p:strVal val="#ppt_x"/>
                                          </p:val>
                                        </p:tav>
                                      </p:tavLst>
                                    </p:anim>
                                    <p:anim calcmode="lin" valueType="num">
                                      <p:cBhvr additive="base">
                                        <p:cTn id="130" dur="2000" fill="hold"/>
                                        <p:tgtEl>
                                          <p:spTgt spid="15"/>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2000" fill="hold"/>
                                        <p:tgtEl>
                                          <p:spTgt spid="17"/>
                                        </p:tgtEl>
                                        <p:attrNameLst>
                                          <p:attrName>ppt_x</p:attrName>
                                        </p:attrNameLst>
                                      </p:cBhvr>
                                      <p:tavLst>
                                        <p:tav tm="0">
                                          <p:val>
                                            <p:strVal val="1+#ppt_w/2"/>
                                          </p:val>
                                        </p:tav>
                                        <p:tav tm="100000">
                                          <p:val>
                                            <p:strVal val="#ppt_x"/>
                                          </p:val>
                                        </p:tav>
                                      </p:tavLst>
                                    </p:anim>
                                    <p:anim calcmode="lin" valueType="num">
                                      <p:cBhvr additive="base">
                                        <p:cTn id="134" dur="2000" fill="hold"/>
                                        <p:tgtEl>
                                          <p:spTgt spid="17"/>
                                        </p:tgtEl>
                                        <p:attrNameLst>
                                          <p:attrName>ppt_y</p:attrName>
                                        </p:attrNameLst>
                                      </p:cBhvr>
                                      <p:tavLst>
                                        <p:tav tm="0">
                                          <p:val>
                                            <p:strVal val="1+#ppt_h/2"/>
                                          </p:val>
                                        </p:tav>
                                        <p:tav tm="100000">
                                          <p:val>
                                            <p:strVal val="#ppt_y"/>
                                          </p:val>
                                        </p:tav>
                                      </p:tavLst>
                                    </p:anim>
                                  </p:childTnLst>
                                </p:cTn>
                              </p:par>
                            </p:childTnLst>
                          </p:cTn>
                        </p:par>
                        <p:par>
                          <p:cTn id="135" fill="hold">
                            <p:stCondLst>
                              <p:cond delay="2000"/>
                            </p:stCondLst>
                            <p:childTnLst>
                              <p:par>
                                <p:cTn id="136" presetID="2" presetClass="exit" presetSubtype="4" fill="hold" nodeType="afterEffect">
                                  <p:stCondLst>
                                    <p:cond delay="0"/>
                                  </p:stCondLst>
                                  <p:childTnLst>
                                    <p:anim calcmode="lin" valueType="num">
                                      <p:cBhvr additive="base">
                                        <p:cTn id="137" dur="2000"/>
                                        <p:tgtEl>
                                          <p:spTgt spid="3"/>
                                        </p:tgtEl>
                                        <p:attrNameLst>
                                          <p:attrName>ppt_x</p:attrName>
                                        </p:attrNameLst>
                                      </p:cBhvr>
                                      <p:tavLst>
                                        <p:tav tm="0">
                                          <p:val>
                                            <p:strVal val="ppt_x"/>
                                          </p:val>
                                        </p:tav>
                                        <p:tav tm="100000">
                                          <p:val>
                                            <p:strVal val="ppt_x"/>
                                          </p:val>
                                        </p:tav>
                                      </p:tavLst>
                                    </p:anim>
                                    <p:anim calcmode="lin" valueType="num">
                                      <p:cBhvr additive="base">
                                        <p:cTn id="138" dur="2000"/>
                                        <p:tgtEl>
                                          <p:spTgt spid="3"/>
                                        </p:tgtEl>
                                        <p:attrNameLst>
                                          <p:attrName>ppt_y</p:attrName>
                                        </p:attrNameLst>
                                      </p:cBhvr>
                                      <p:tavLst>
                                        <p:tav tm="0">
                                          <p:val>
                                            <p:strVal val="ppt_y"/>
                                          </p:val>
                                        </p:tav>
                                        <p:tav tm="100000">
                                          <p:val>
                                            <p:strVal val="1+ppt_h/2"/>
                                          </p:val>
                                        </p:tav>
                                      </p:tavLst>
                                    </p:anim>
                                    <p:set>
                                      <p:cBhvr>
                                        <p:cTn id="139" dur="1" fill="hold">
                                          <p:stCondLst>
                                            <p:cond delay="1999"/>
                                          </p:stCondLst>
                                        </p:cTn>
                                        <p:tgtEl>
                                          <p:spTgt spid="3"/>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ppt_x"/>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ppt_x"/>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6"/>
                                        </p:tgtEl>
                                        <p:attrNameLst>
                                          <p:attrName>ppt_x</p:attrName>
                                        </p:attrNameLst>
                                      </p:cBhvr>
                                      <p:tavLst>
                                        <p:tav tm="0">
                                          <p:val>
                                            <p:strVal val="ppt_x"/>
                                          </p:val>
                                        </p:tav>
                                        <p:tav tm="100000">
                                          <p:val>
                                            <p:strVal val="ppt_x"/>
                                          </p:val>
                                        </p:tav>
                                      </p:tavLst>
                                    </p:anim>
                                    <p:anim calcmode="lin" valueType="num">
                                      <p:cBhvr additive="base">
                                        <p:cTn id="150" dur="2000"/>
                                        <p:tgtEl>
                                          <p:spTgt spid="6"/>
                                        </p:tgtEl>
                                        <p:attrNameLst>
                                          <p:attrName>ppt_y</p:attrName>
                                        </p:attrNameLst>
                                      </p:cBhvr>
                                      <p:tavLst>
                                        <p:tav tm="0">
                                          <p:val>
                                            <p:strVal val="ppt_y"/>
                                          </p:val>
                                        </p:tav>
                                        <p:tav tm="100000">
                                          <p:val>
                                            <p:strVal val="1+ppt_h/2"/>
                                          </p:val>
                                        </p:tav>
                                      </p:tavLst>
                                    </p:anim>
                                    <p:set>
                                      <p:cBhvr>
                                        <p:cTn id="151" dur="1" fill="hold">
                                          <p:stCondLst>
                                            <p:cond delay="1999"/>
                                          </p:stCondLst>
                                        </p:cTn>
                                        <p:tgtEl>
                                          <p:spTgt spid="6"/>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ppt_x"/>
                                          </p:val>
                                        </p:tav>
                                      </p:tavLst>
                                    </p:anim>
                                    <p:anim calcmode="lin" valueType="num">
                                      <p:cBhvr additive="base">
                                        <p:cTn id="154" dur="2000"/>
                                        <p:tgtEl>
                                          <p:spTgt spid="7"/>
                                        </p:tgtEl>
                                        <p:attrNameLst>
                                          <p:attrName>ppt_y</p:attrName>
                                        </p:attrNameLst>
                                      </p:cBhvr>
                                      <p:tavLst>
                                        <p:tav tm="0">
                                          <p:val>
                                            <p:strVal val="ppt_y"/>
                                          </p:val>
                                        </p:tav>
                                        <p:tav tm="100000">
                                          <p:val>
                                            <p:strVal val="1+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ppt_x"/>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ppt_x"/>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ppt_x"/>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ppt_x"/>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2"/>
                                        </p:tgtEl>
                                        <p:attrNameLst>
                                          <p:attrName>ppt_x</p:attrName>
                                        </p:attrNameLst>
                                      </p:cBhvr>
                                      <p:tavLst>
                                        <p:tav tm="0">
                                          <p:val>
                                            <p:strVal val="ppt_x"/>
                                          </p:val>
                                        </p:tav>
                                        <p:tav tm="100000">
                                          <p:val>
                                            <p:strVal val="ppt_x"/>
                                          </p:val>
                                        </p:tav>
                                      </p:tavLst>
                                    </p:anim>
                                    <p:anim calcmode="lin" valueType="num">
                                      <p:cBhvr additive="base">
                                        <p:cTn id="174" dur="2000"/>
                                        <p:tgtEl>
                                          <p:spTgt spid="12"/>
                                        </p:tgtEl>
                                        <p:attrNameLst>
                                          <p:attrName>ppt_y</p:attrName>
                                        </p:attrNameLst>
                                      </p:cBhvr>
                                      <p:tavLst>
                                        <p:tav tm="0">
                                          <p:val>
                                            <p:strVal val="ppt_y"/>
                                          </p:val>
                                        </p:tav>
                                        <p:tav tm="100000">
                                          <p:val>
                                            <p:strVal val="1+ppt_h/2"/>
                                          </p:val>
                                        </p:tav>
                                      </p:tavLst>
                                    </p:anim>
                                    <p:set>
                                      <p:cBhvr>
                                        <p:cTn id="175" dur="1" fill="hold">
                                          <p:stCondLst>
                                            <p:cond delay="1999"/>
                                          </p:stCondLst>
                                        </p:cTn>
                                        <p:tgtEl>
                                          <p:spTgt spid="12"/>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13"/>
                                        </p:tgtEl>
                                        <p:attrNameLst>
                                          <p:attrName>ppt_x</p:attrName>
                                        </p:attrNameLst>
                                      </p:cBhvr>
                                      <p:tavLst>
                                        <p:tav tm="0">
                                          <p:val>
                                            <p:strVal val="ppt_x"/>
                                          </p:val>
                                        </p:tav>
                                        <p:tav tm="100000">
                                          <p:val>
                                            <p:strVal val="ppt_x"/>
                                          </p:val>
                                        </p:tav>
                                      </p:tavLst>
                                    </p:anim>
                                    <p:anim calcmode="lin" valueType="num">
                                      <p:cBhvr additive="base">
                                        <p:cTn id="178" dur="2000"/>
                                        <p:tgtEl>
                                          <p:spTgt spid="13"/>
                                        </p:tgtEl>
                                        <p:attrNameLst>
                                          <p:attrName>ppt_y</p:attrName>
                                        </p:attrNameLst>
                                      </p:cBhvr>
                                      <p:tavLst>
                                        <p:tav tm="0">
                                          <p:val>
                                            <p:strVal val="ppt_y"/>
                                          </p:val>
                                        </p:tav>
                                        <p:tav tm="100000">
                                          <p:val>
                                            <p:strVal val="1+ppt_h/2"/>
                                          </p:val>
                                        </p:tav>
                                      </p:tavLst>
                                    </p:anim>
                                    <p:set>
                                      <p:cBhvr>
                                        <p:cTn id="179" dur="1" fill="hold">
                                          <p:stCondLst>
                                            <p:cond delay="1999"/>
                                          </p:stCondLst>
                                        </p:cTn>
                                        <p:tgtEl>
                                          <p:spTgt spid="13"/>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ppt_x"/>
                                          </p:val>
                                        </p:tav>
                                      </p:tavLst>
                                    </p:anim>
                                    <p:anim calcmode="lin" valueType="num">
                                      <p:cBhvr additive="base">
                                        <p:cTn id="182" dur="2000"/>
                                        <p:tgtEl>
                                          <p:spTgt spid="14"/>
                                        </p:tgtEl>
                                        <p:attrNameLst>
                                          <p:attrName>ppt_y</p:attrName>
                                        </p:attrNameLst>
                                      </p:cBhvr>
                                      <p:tavLst>
                                        <p:tav tm="0">
                                          <p:val>
                                            <p:strVal val="ppt_y"/>
                                          </p:val>
                                        </p:tav>
                                        <p:tav tm="100000">
                                          <p:val>
                                            <p:strVal val="1+ppt_h/2"/>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ppt_x"/>
                                          </p:val>
                                        </p:tav>
                                      </p:tavLst>
                                    </p:anim>
                                    <p:anim calcmode="lin" valueType="num">
                                      <p:cBhvr additive="base">
                                        <p:cTn id="186" dur="2000"/>
                                        <p:tgtEl>
                                          <p:spTgt spid="15"/>
                                        </p:tgtEl>
                                        <p:attrNameLst>
                                          <p:attrName>ppt_y</p:attrName>
                                        </p:attrNameLst>
                                      </p:cBhvr>
                                      <p:tavLst>
                                        <p:tav tm="0">
                                          <p:val>
                                            <p:strVal val="ppt_y"/>
                                          </p:val>
                                        </p:tav>
                                        <p:tav tm="100000">
                                          <p:val>
                                            <p:strVal val="1+ppt_h/2"/>
                                          </p:val>
                                        </p:tav>
                                      </p:tavLst>
                                    </p:anim>
                                    <p:set>
                                      <p:cBhvr>
                                        <p:cTn id="187" dur="1" fill="hold">
                                          <p:stCondLst>
                                            <p:cond delay="1999"/>
                                          </p:stCondLst>
                                        </p:cTn>
                                        <p:tgtEl>
                                          <p:spTgt spid="15"/>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ppt_x"/>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ppt_x"/>
                                          </p:val>
                                        </p:tav>
                                      </p:tavLst>
                                    </p:anim>
                                    <p:anim calcmode="lin" valueType="num">
                                      <p:cBhvr additive="base">
                                        <p:cTn id="194" dur="2000"/>
                                        <p:tgtEl>
                                          <p:spTgt spid="17"/>
                                        </p:tgtEl>
                                        <p:attrNameLst>
                                          <p:attrName>ppt_y</p:attrName>
                                        </p:attrNameLst>
                                      </p:cBhvr>
                                      <p:tavLst>
                                        <p:tav tm="0">
                                          <p:val>
                                            <p:strVal val="ppt_y"/>
                                          </p:val>
                                        </p:tav>
                                        <p:tav tm="100000">
                                          <p:val>
                                            <p:strVal val="1+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ppt_x"/>
                                          </p:val>
                                        </p:tav>
                                      </p:tavLst>
                                    </p:anim>
                                    <p:anim calcmode="lin" valueType="num">
                                      <p:cBhvr additive="base">
                                        <p:cTn id="198" dur="2000"/>
                                        <p:tgtEl>
                                          <p:spTgt spid="18"/>
                                        </p:tgtEl>
                                        <p:attrNameLst>
                                          <p:attrName>ppt_y</p:attrName>
                                        </p:attrNameLst>
                                      </p:cBhvr>
                                      <p:tavLst>
                                        <p:tav tm="0">
                                          <p:val>
                                            <p:strVal val="ppt_y"/>
                                          </p:val>
                                        </p:tav>
                                        <p:tav tm="100000">
                                          <p:val>
                                            <p:strVal val="1+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0-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3"/>
                                        </p:tgtEl>
                                        <p:attrNameLst>
                                          <p:attrName>ppt_x</p:attrName>
                                        </p:attrNameLst>
                                      </p:cBhvr>
                                      <p:tavLst>
                                        <p:tav tm="0">
                                          <p:val>
                                            <p:strVal val="ppt_x"/>
                                          </p:val>
                                        </p:tav>
                                        <p:tav tm="100000">
                                          <p:val>
                                            <p:strVal val="1+ppt_w/2"/>
                                          </p:val>
                                        </p:tav>
                                      </p:tavLst>
                                    </p:anim>
                                    <p:anim calcmode="lin" valueType="num">
                                      <p:cBhvr additive="base">
                                        <p:cTn id="234" dur="2000"/>
                                        <p:tgtEl>
                                          <p:spTgt spid="3"/>
                                        </p:tgtEl>
                                        <p:attrNameLst>
                                          <p:attrName>ppt_y</p:attrName>
                                        </p:attrNameLst>
                                      </p:cBhvr>
                                      <p:tavLst>
                                        <p:tav tm="0">
                                          <p:val>
                                            <p:strVal val="ppt_y"/>
                                          </p:val>
                                        </p:tav>
                                        <p:tav tm="100000">
                                          <p:val>
                                            <p:strVal val="1+ppt_h/2"/>
                                          </p:val>
                                        </p:tav>
                                      </p:tavLst>
                                    </p:anim>
                                    <p:set>
                                      <p:cBhvr>
                                        <p:cTn id="235" dur="1" fill="hold">
                                          <p:stCondLst>
                                            <p:cond delay="1999"/>
                                          </p:stCondLst>
                                        </p:cTn>
                                        <p:tgtEl>
                                          <p:spTgt spid="3"/>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5"/>
                                        </p:tgtEl>
                                        <p:attrNameLst>
                                          <p:attrName>ppt_x</p:attrName>
                                        </p:attrNameLst>
                                      </p:cBhvr>
                                      <p:tavLst>
                                        <p:tav tm="0">
                                          <p:val>
                                            <p:strVal val="ppt_x"/>
                                          </p:val>
                                        </p:tav>
                                        <p:tav tm="100000">
                                          <p:val>
                                            <p:strVal val="1+ppt_w/2"/>
                                          </p:val>
                                        </p:tav>
                                      </p:tavLst>
                                    </p:anim>
                                    <p:anim calcmode="lin" valueType="num">
                                      <p:cBhvr additive="base">
                                        <p:cTn id="238" dur="2000"/>
                                        <p:tgtEl>
                                          <p:spTgt spid="5"/>
                                        </p:tgtEl>
                                        <p:attrNameLst>
                                          <p:attrName>ppt_y</p:attrName>
                                        </p:attrNameLst>
                                      </p:cBhvr>
                                      <p:tavLst>
                                        <p:tav tm="0">
                                          <p:val>
                                            <p:strVal val="ppt_y"/>
                                          </p:val>
                                        </p:tav>
                                        <p:tav tm="100000">
                                          <p:val>
                                            <p:strVal val="1+ppt_h/2"/>
                                          </p:val>
                                        </p:tav>
                                      </p:tavLst>
                                    </p:anim>
                                    <p:set>
                                      <p:cBhvr>
                                        <p:cTn id="239" dur="1" fill="hold">
                                          <p:stCondLst>
                                            <p:cond delay="1999"/>
                                          </p:stCondLst>
                                        </p:cTn>
                                        <p:tgtEl>
                                          <p:spTgt spid="5"/>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7"/>
                                        </p:tgtEl>
                                        <p:attrNameLst>
                                          <p:attrName>ppt_x</p:attrName>
                                        </p:attrNameLst>
                                      </p:cBhvr>
                                      <p:tavLst>
                                        <p:tav tm="0">
                                          <p:val>
                                            <p:strVal val="ppt_x"/>
                                          </p:val>
                                        </p:tav>
                                        <p:tav tm="100000">
                                          <p:val>
                                            <p:strVal val="1+ppt_w/2"/>
                                          </p:val>
                                        </p:tav>
                                      </p:tavLst>
                                    </p:anim>
                                    <p:anim calcmode="lin" valueType="num">
                                      <p:cBhvr additive="base">
                                        <p:cTn id="242" dur="2000"/>
                                        <p:tgtEl>
                                          <p:spTgt spid="7"/>
                                        </p:tgtEl>
                                        <p:attrNameLst>
                                          <p:attrName>ppt_y</p:attrName>
                                        </p:attrNameLst>
                                      </p:cBhvr>
                                      <p:tavLst>
                                        <p:tav tm="0">
                                          <p:val>
                                            <p:strVal val="ppt_y"/>
                                          </p:val>
                                        </p:tav>
                                        <p:tav tm="100000">
                                          <p:val>
                                            <p:strVal val="1+ppt_h/2"/>
                                          </p:val>
                                        </p:tav>
                                      </p:tavLst>
                                    </p:anim>
                                    <p:set>
                                      <p:cBhvr>
                                        <p:cTn id="243" dur="1" fill="hold">
                                          <p:stCondLst>
                                            <p:cond delay="1999"/>
                                          </p:stCondLst>
                                        </p:cTn>
                                        <p:tgtEl>
                                          <p:spTgt spid="7"/>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9"/>
                                        </p:tgtEl>
                                        <p:attrNameLst>
                                          <p:attrName>ppt_x</p:attrName>
                                        </p:attrNameLst>
                                      </p:cBhvr>
                                      <p:tavLst>
                                        <p:tav tm="0">
                                          <p:val>
                                            <p:strVal val="ppt_x"/>
                                          </p:val>
                                        </p:tav>
                                        <p:tav tm="100000">
                                          <p:val>
                                            <p:strVal val="1+ppt_w/2"/>
                                          </p:val>
                                        </p:tav>
                                      </p:tavLst>
                                    </p:anim>
                                    <p:anim calcmode="lin" valueType="num">
                                      <p:cBhvr additive="base">
                                        <p:cTn id="246" dur="2000"/>
                                        <p:tgtEl>
                                          <p:spTgt spid="9"/>
                                        </p:tgtEl>
                                        <p:attrNameLst>
                                          <p:attrName>ppt_y</p:attrName>
                                        </p:attrNameLst>
                                      </p:cBhvr>
                                      <p:tavLst>
                                        <p:tav tm="0">
                                          <p:val>
                                            <p:strVal val="ppt_y"/>
                                          </p:val>
                                        </p:tav>
                                        <p:tav tm="100000">
                                          <p:val>
                                            <p:strVal val="1+ppt_h/2"/>
                                          </p:val>
                                        </p:tav>
                                      </p:tavLst>
                                    </p:anim>
                                    <p:set>
                                      <p:cBhvr>
                                        <p:cTn id="247" dur="1" fill="hold">
                                          <p:stCondLst>
                                            <p:cond delay="1999"/>
                                          </p:stCondLst>
                                        </p:cTn>
                                        <p:tgtEl>
                                          <p:spTgt spid="9"/>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1"/>
                                        </p:tgtEl>
                                        <p:attrNameLst>
                                          <p:attrName>ppt_x</p:attrName>
                                        </p:attrNameLst>
                                      </p:cBhvr>
                                      <p:tavLst>
                                        <p:tav tm="0">
                                          <p:val>
                                            <p:strVal val="ppt_x"/>
                                          </p:val>
                                        </p:tav>
                                        <p:tav tm="100000">
                                          <p:val>
                                            <p:strVal val="1+ppt_w/2"/>
                                          </p:val>
                                        </p:tav>
                                      </p:tavLst>
                                    </p:anim>
                                    <p:anim calcmode="lin" valueType="num">
                                      <p:cBhvr additive="base">
                                        <p:cTn id="250" dur="2000"/>
                                        <p:tgtEl>
                                          <p:spTgt spid="11"/>
                                        </p:tgtEl>
                                        <p:attrNameLst>
                                          <p:attrName>ppt_y</p:attrName>
                                        </p:attrNameLst>
                                      </p:cBhvr>
                                      <p:tavLst>
                                        <p:tav tm="0">
                                          <p:val>
                                            <p:strVal val="ppt_y"/>
                                          </p:val>
                                        </p:tav>
                                        <p:tav tm="100000">
                                          <p:val>
                                            <p:strVal val="1+ppt_h/2"/>
                                          </p:val>
                                        </p:tav>
                                      </p:tavLst>
                                    </p:anim>
                                    <p:set>
                                      <p:cBhvr>
                                        <p:cTn id="251" dur="1" fill="hold">
                                          <p:stCondLst>
                                            <p:cond delay="1999"/>
                                          </p:stCondLst>
                                        </p:cTn>
                                        <p:tgtEl>
                                          <p:spTgt spid="11"/>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1+ppt_w/2"/>
                                          </p:val>
                                        </p:tav>
                                      </p:tavLst>
                                    </p:anim>
                                    <p:anim calcmode="lin" valueType="num">
                                      <p:cBhvr additive="base">
                                        <p:cTn id="254" dur="2000"/>
                                        <p:tgtEl>
                                          <p:spTgt spid="13"/>
                                        </p:tgtEl>
                                        <p:attrNameLst>
                                          <p:attrName>ppt_y</p:attrName>
                                        </p:attrNameLst>
                                      </p:cBhvr>
                                      <p:tavLst>
                                        <p:tav tm="0">
                                          <p:val>
                                            <p:strVal val="ppt_y"/>
                                          </p:val>
                                        </p:tav>
                                        <p:tav tm="100000">
                                          <p:val>
                                            <p:strVal val="1+ppt_h/2"/>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5"/>
                                        </p:tgtEl>
                                        <p:attrNameLst>
                                          <p:attrName>ppt_x</p:attrName>
                                        </p:attrNameLst>
                                      </p:cBhvr>
                                      <p:tavLst>
                                        <p:tav tm="0">
                                          <p:val>
                                            <p:strVal val="ppt_x"/>
                                          </p:val>
                                        </p:tav>
                                        <p:tav tm="100000">
                                          <p:val>
                                            <p:strVal val="1+ppt_w/2"/>
                                          </p:val>
                                        </p:tav>
                                      </p:tavLst>
                                    </p:anim>
                                    <p:anim calcmode="lin" valueType="num">
                                      <p:cBhvr additive="base">
                                        <p:cTn id="258" dur="2000"/>
                                        <p:tgtEl>
                                          <p:spTgt spid="15"/>
                                        </p:tgtEl>
                                        <p:attrNameLst>
                                          <p:attrName>ppt_y</p:attrName>
                                        </p:attrNameLst>
                                      </p:cBhvr>
                                      <p:tavLst>
                                        <p:tav tm="0">
                                          <p:val>
                                            <p:strVal val="ppt_y"/>
                                          </p:val>
                                        </p:tav>
                                        <p:tav tm="100000">
                                          <p:val>
                                            <p:strVal val="1+ppt_h/2"/>
                                          </p:val>
                                        </p:tav>
                                      </p:tavLst>
                                    </p:anim>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1+ppt_w/2"/>
                                          </p:val>
                                        </p:tav>
                                      </p:tavLst>
                                    </p:anim>
                                    <p:anim calcmode="lin" valueType="num">
                                      <p:cBhvr additive="base">
                                        <p:cTn id="262" dur="2000"/>
                                        <p:tgtEl>
                                          <p:spTgt spid="17"/>
                                        </p:tgtEl>
                                        <p:attrNameLst>
                                          <p:attrName>ppt_y</p:attrName>
                                        </p:attrNameLst>
                                      </p:cBhvr>
                                      <p:tavLst>
                                        <p:tav tm="0">
                                          <p:val>
                                            <p:strVal val="ppt_y"/>
                                          </p:val>
                                        </p:tav>
                                        <p:tav tm="100000">
                                          <p:val>
                                            <p:strVal val="1+ppt_h/2"/>
                                          </p:val>
                                        </p:tav>
                                      </p:tavLst>
                                    </p:anim>
                                    <p:set>
                                      <p:cBhvr>
                                        <p:cTn id="263" dur="1" fill="hold">
                                          <p:stCondLst>
                                            <p:cond delay="1999"/>
                                          </p:stCondLst>
                                        </p:cTn>
                                        <p:tgtEl>
                                          <p:spTgt spid="17"/>
                                        </p:tgtEl>
                                        <p:attrNameLst>
                                          <p:attrName>style.visibility</p:attrName>
                                        </p:attrNameLst>
                                      </p:cBhvr>
                                      <p:to>
                                        <p:strVal val="hidden"/>
                                      </p:to>
                                    </p:set>
                                  </p:childTnLst>
                                </p:cTn>
                              </p:par>
                              <p:par>
                                <p:cTn id="264" presetID="17" presetClass="entr" presetSubtype="1"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ppt_x</p:attrName>
                                        </p:attrNameLst>
                                      </p:cBhvr>
                                      <p:tavLst>
                                        <p:tav tm="0">
                                          <p:val>
                                            <p:strVal val="#ppt_x"/>
                                          </p:val>
                                        </p:tav>
                                        <p:tav tm="100000">
                                          <p:val>
                                            <p:strVal val="#ppt_x"/>
                                          </p:val>
                                        </p:tav>
                                      </p:tavLst>
                                    </p:anim>
                                    <p:anim calcmode="lin" valueType="num">
                                      <p:cBhvr>
                                        <p:cTn id="267" dur="2000" fill="hold"/>
                                        <p:tgtEl>
                                          <p:spTgt spid="2"/>
                                        </p:tgtEl>
                                        <p:attrNameLst>
                                          <p:attrName>ppt_y</p:attrName>
                                        </p:attrNameLst>
                                      </p:cBhvr>
                                      <p:tavLst>
                                        <p:tav tm="0">
                                          <p:val>
                                            <p:strVal val="#ppt_y-#ppt_h/2"/>
                                          </p:val>
                                        </p:tav>
                                        <p:tav tm="100000">
                                          <p:val>
                                            <p:strVal val="#ppt_y"/>
                                          </p:val>
                                        </p:tav>
                                      </p:tavLst>
                                    </p:anim>
                                    <p:anim calcmode="lin" valueType="num">
                                      <p:cBhvr>
                                        <p:cTn id="268" dur="2000" fill="hold"/>
                                        <p:tgtEl>
                                          <p:spTgt spid="2"/>
                                        </p:tgtEl>
                                        <p:attrNameLst>
                                          <p:attrName>ppt_w</p:attrName>
                                        </p:attrNameLst>
                                      </p:cBhvr>
                                      <p:tavLst>
                                        <p:tav tm="0">
                                          <p:val>
                                            <p:strVal val="#ppt_w"/>
                                          </p:val>
                                        </p:tav>
                                        <p:tav tm="100000">
                                          <p:val>
                                            <p:strVal val="#ppt_w"/>
                                          </p:val>
                                        </p:tav>
                                      </p:tavLst>
                                    </p:anim>
                                    <p:anim calcmode="lin" valueType="num">
                                      <p:cBhvr>
                                        <p:cTn id="269" dur="2000" fill="hold"/>
                                        <p:tgtEl>
                                          <p:spTgt spid="2"/>
                                        </p:tgtEl>
                                        <p:attrNameLst>
                                          <p:attrName>ppt_h</p:attrName>
                                        </p:attrNameLst>
                                      </p:cBhvr>
                                      <p:tavLst>
                                        <p:tav tm="0">
                                          <p:val>
                                            <p:fltVal val="0"/>
                                          </p:val>
                                        </p:tav>
                                        <p:tav tm="100000">
                                          <p:val>
                                            <p:strVal val="#ppt_h"/>
                                          </p:val>
                                        </p:tav>
                                      </p:tavLst>
                                    </p:anim>
                                  </p:childTnLst>
                                </p:cTn>
                              </p:par>
                              <p:par>
                                <p:cTn id="270" presetID="16" presetClass="entr" presetSubtype="37" fill="hold" nodeType="withEffect">
                                  <p:stCondLst>
                                    <p:cond delay="0"/>
                                  </p:stCondLst>
                                  <p:childTnLst>
                                    <p:set>
                                      <p:cBhvr>
                                        <p:cTn id="271" dur="1" fill="hold">
                                          <p:stCondLst>
                                            <p:cond delay="0"/>
                                          </p:stCondLst>
                                        </p:cTn>
                                        <p:tgtEl>
                                          <p:spTgt spid="2"/>
                                        </p:tgtEl>
                                        <p:attrNameLst>
                                          <p:attrName>style.visibility</p:attrName>
                                        </p:attrNameLst>
                                      </p:cBhvr>
                                      <p:to>
                                        <p:strVal val="visible"/>
                                      </p:to>
                                    </p:set>
                                    <p:animEffect transition="in" filter="barn(outVertical)">
                                      <p:cBhvr>
                                        <p:cTn id="27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0"/>
            <a:ext cx="1905000" cy="428610"/>
          </a:xfrm>
          <a:prstGeom prst="rect">
            <a:avLst/>
          </a:prstGeom>
        </p:spPr>
      </p:pic>
      <p:pic>
        <p:nvPicPr>
          <p:cNvPr id="4" name="3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0"/>
            <a:ext cx="1905000" cy="418279"/>
          </a:xfrm>
          <a:prstGeom prst="rect">
            <a:avLst/>
          </a:prstGeom>
        </p:spPr>
      </p:pic>
      <p:pic>
        <p:nvPicPr>
          <p:cNvPr id="5" name="4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357172"/>
            <a:ext cx="1905000" cy="428610"/>
          </a:xfrm>
          <a:prstGeom prst="rect">
            <a:avLst/>
          </a:prstGeom>
        </p:spPr>
      </p:pic>
      <p:pic>
        <p:nvPicPr>
          <p:cNvPr id="6" name="5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357172"/>
            <a:ext cx="1905000" cy="418279"/>
          </a:xfrm>
          <a:prstGeom prst="rect">
            <a:avLst/>
          </a:prstGeom>
        </p:spPr>
      </p:pic>
      <p:pic>
        <p:nvPicPr>
          <p:cNvPr id="7" name="6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642942"/>
            <a:ext cx="1905000" cy="428610"/>
          </a:xfrm>
          <a:prstGeom prst="rect">
            <a:avLst/>
          </a:prstGeom>
        </p:spPr>
      </p:pic>
      <p:pic>
        <p:nvPicPr>
          <p:cNvPr id="8" name="7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642942"/>
            <a:ext cx="1905000" cy="418279"/>
          </a:xfrm>
          <a:prstGeom prst="rect">
            <a:avLst/>
          </a:prstGeom>
        </p:spPr>
      </p:pic>
      <p:pic>
        <p:nvPicPr>
          <p:cNvPr id="9" name="8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1000114"/>
            <a:ext cx="1905000" cy="428610"/>
          </a:xfrm>
          <a:prstGeom prst="rect">
            <a:avLst/>
          </a:prstGeom>
        </p:spPr>
      </p:pic>
      <p:pic>
        <p:nvPicPr>
          <p:cNvPr id="10" name="9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1000114"/>
            <a:ext cx="1905000" cy="418279"/>
          </a:xfrm>
          <a:prstGeom prst="rect">
            <a:avLst/>
          </a:prstGeom>
        </p:spPr>
      </p:pic>
      <p:pic>
        <p:nvPicPr>
          <p:cNvPr id="11" name="10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1285884"/>
            <a:ext cx="1905000" cy="428610"/>
          </a:xfrm>
          <a:prstGeom prst="rect">
            <a:avLst/>
          </a:prstGeom>
        </p:spPr>
      </p:pic>
      <p:pic>
        <p:nvPicPr>
          <p:cNvPr id="12" name="11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1285884"/>
            <a:ext cx="1905000" cy="418279"/>
          </a:xfrm>
          <a:prstGeom prst="rect">
            <a:avLst/>
          </a:prstGeom>
        </p:spPr>
      </p:pic>
      <p:pic>
        <p:nvPicPr>
          <p:cNvPr id="13" name="12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1643056"/>
            <a:ext cx="1905000" cy="428610"/>
          </a:xfrm>
          <a:prstGeom prst="rect">
            <a:avLst/>
          </a:prstGeom>
        </p:spPr>
      </p:pic>
      <p:pic>
        <p:nvPicPr>
          <p:cNvPr id="14" name="13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1643056"/>
            <a:ext cx="1905000" cy="418279"/>
          </a:xfrm>
          <a:prstGeom prst="rect">
            <a:avLst/>
          </a:prstGeom>
        </p:spPr>
      </p:pic>
      <p:pic>
        <p:nvPicPr>
          <p:cNvPr id="15" name="14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1928826"/>
            <a:ext cx="1905000" cy="428610"/>
          </a:xfrm>
          <a:prstGeom prst="rect">
            <a:avLst/>
          </a:prstGeom>
        </p:spPr>
      </p:pic>
      <p:pic>
        <p:nvPicPr>
          <p:cNvPr id="16" name="15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1928826"/>
            <a:ext cx="1905000" cy="418279"/>
          </a:xfrm>
          <a:prstGeom prst="rect">
            <a:avLst/>
          </a:prstGeom>
        </p:spPr>
      </p:pic>
      <p:pic>
        <p:nvPicPr>
          <p:cNvPr id="17" name="16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2285998"/>
            <a:ext cx="1905000" cy="428610"/>
          </a:xfrm>
          <a:prstGeom prst="rect">
            <a:avLst/>
          </a:prstGeom>
        </p:spPr>
      </p:pic>
      <p:pic>
        <p:nvPicPr>
          <p:cNvPr id="18" name="17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2285998"/>
            <a:ext cx="1905000" cy="418279"/>
          </a:xfrm>
          <a:prstGeom prst="rect">
            <a:avLst/>
          </a:prstGeom>
        </p:spPr>
      </p:pic>
      <p:pic>
        <p:nvPicPr>
          <p:cNvPr id="19" name="18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2571768"/>
            <a:ext cx="1905000" cy="428610"/>
          </a:xfrm>
          <a:prstGeom prst="rect">
            <a:avLst/>
          </a:prstGeom>
        </p:spPr>
      </p:pic>
      <p:pic>
        <p:nvPicPr>
          <p:cNvPr id="20" name="19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2571768"/>
            <a:ext cx="1905000" cy="418279"/>
          </a:xfrm>
          <a:prstGeom prst="rect">
            <a:avLst/>
          </a:prstGeom>
        </p:spPr>
      </p:pic>
      <p:pic>
        <p:nvPicPr>
          <p:cNvPr id="21" name="20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2928940"/>
            <a:ext cx="1905000" cy="428610"/>
          </a:xfrm>
          <a:prstGeom prst="rect">
            <a:avLst/>
          </a:prstGeom>
        </p:spPr>
      </p:pic>
      <p:pic>
        <p:nvPicPr>
          <p:cNvPr id="22" name="21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2928940"/>
            <a:ext cx="1905000" cy="418279"/>
          </a:xfrm>
          <a:prstGeom prst="rect">
            <a:avLst/>
          </a:prstGeom>
        </p:spPr>
      </p:pic>
      <p:pic>
        <p:nvPicPr>
          <p:cNvPr id="23" name="22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3214710"/>
            <a:ext cx="1905000" cy="428610"/>
          </a:xfrm>
          <a:prstGeom prst="rect">
            <a:avLst/>
          </a:prstGeom>
        </p:spPr>
      </p:pic>
      <p:pic>
        <p:nvPicPr>
          <p:cNvPr id="24" name="23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3214710"/>
            <a:ext cx="1905000" cy="418279"/>
          </a:xfrm>
          <a:prstGeom prst="rect">
            <a:avLst/>
          </a:prstGeom>
        </p:spPr>
      </p:pic>
      <p:pic>
        <p:nvPicPr>
          <p:cNvPr id="25" name="24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3571882"/>
            <a:ext cx="1905000" cy="428610"/>
          </a:xfrm>
          <a:prstGeom prst="rect">
            <a:avLst/>
          </a:prstGeom>
        </p:spPr>
      </p:pic>
      <p:pic>
        <p:nvPicPr>
          <p:cNvPr id="26" name="25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3571882"/>
            <a:ext cx="1905000" cy="418279"/>
          </a:xfrm>
          <a:prstGeom prst="rect">
            <a:avLst/>
          </a:prstGeom>
        </p:spPr>
      </p:pic>
      <p:pic>
        <p:nvPicPr>
          <p:cNvPr id="27" name="26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3934246"/>
            <a:ext cx="1905000" cy="428610"/>
          </a:xfrm>
          <a:prstGeom prst="rect">
            <a:avLst/>
          </a:prstGeom>
        </p:spPr>
      </p:pic>
      <p:pic>
        <p:nvPicPr>
          <p:cNvPr id="28" name="27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3934246"/>
            <a:ext cx="1905000" cy="418279"/>
          </a:xfrm>
          <a:prstGeom prst="rect">
            <a:avLst/>
          </a:prstGeom>
        </p:spPr>
      </p:pic>
      <p:pic>
        <p:nvPicPr>
          <p:cNvPr id="29" name="28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4291418"/>
            <a:ext cx="1905000" cy="428610"/>
          </a:xfrm>
          <a:prstGeom prst="rect">
            <a:avLst/>
          </a:prstGeom>
        </p:spPr>
      </p:pic>
      <p:pic>
        <p:nvPicPr>
          <p:cNvPr id="30" name="29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4291418"/>
            <a:ext cx="1905000" cy="418279"/>
          </a:xfrm>
          <a:prstGeom prst="rect">
            <a:avLst/>
          </a:prstGeom>
        </p:spPr>
      </p:pic>
      <p:pic>
        <p:nvPicPr>
          <p:cNvPr id="31" name="30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4577188"/>
            <a:ext cx="1905000" cy="428610"/>
          </a:xfrm>
          <a:prstGeom prst="rect">
            <a:avLst/>
          </a:prstGeom>
        </p:spPr>
      </p:pic>
      <p:pic>
        <p:nvPicPr>
          <p:cNvPr id="32" name="31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4577188"/>
            <a:ext cx="1905000" cy="418279"/>
          </a:xfrm>
          <a:prstGeom prst="rect">
            <a:avLst/>
          </a:prstGeom>
        </p:spPr>
      </p:pic>
      <p:pic>
        <p:nvPicPr>
          <p:cNvPr id="33" name="32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4934360"/>
            <a:ext cx="1905000" cy="428610"/>
          </a:xfrm>
          <a:prstGeom prst="rect">
            <a:avLst/>
          </a:prstGeom>
        </p:spPr>
      </p:pic>
      <p:pic>
        <p:nvPicPr>
          <p:cNvPr id="34" name="33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4934360"/>
            <a:ext cx="1905000" cy="418279"/>
          </a:xfrm>
          <a:prstGeom prst="rect">
            <a:avLst/>
          </a:prstGeom>
        </p:spPr>
      </p:pic>
      <p:pic>
        <p:nvPicPr>
          <p:cNvPr id="35" name="34 Imagen" descr="chocolate-background-drops-sprays-1366x768.jpg"/>
          <p:cNvPicPr>
            <a:picLocks noGrp="1" noChangeAspect="1"/>
          </p:cNvPicPr>
          <p:nvPr isPhoto="1"/>
        </p:nvPicPr>
        <p:blipFill>
          <a:blip r:embed="rId4">
            <a:lum bright="-10000"/>
          </a:blip>
          <a:stretch>
            <a:fillRect/>
          </a:stretch>
        </p:blipFill>
        <p:spPr>
          <a:xfrm>
            <a:off x="0" y="0"/>
            <a:ext cx="9144000" cy="5357832"/>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1+#ppt_w/2"/>
                                          </p:val>
                                        </p:tav>
                                        <p:tav tm="100000">
                                          <p:val>
                                            <p:strVal val="#ppt_x"/>
                                          </p:val>
                                        </p:tav>
                                      </p:tavLst>
                                    </p:anim>
                                    <p:anim calcmode="lin" valueType="num">
                                      <p:cBhvr additive="base">
                                        <p:cTn id="62" dur="20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1+#ppt_w/2"/>
                                          </p:val>
                                        </p:tav>
                                        <p:tav tm="100000">
                                          <p:val>
                                            <p:strVal val="#ppt_x"/>
                                          </p:val>
                                        </p:tav>
                                      </p:tavLst>
                                    </p:anim>
                                    <p:anim calcmode="lin" valueType="num">
                                      <p:cBhvr additive="base">
                                        <p:cTn id="66" dur="2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1+#ppt_w/2"/>
                                          </p:val>
                                        </p:tav>
                                        <p:tav tm="100000">
                                          <p:val>
                                            <p:strVal val="#ppt_x"/>
                                          </p:val>
                                        </p:tav>
                                      </p:tavLst>
                                    </p:anim>
                                    <p:anim calcmode="lin" valueType="num">
                                      <p:cBhvr additive="base">
                                        <p:cTn id="70" dur="2000" fill="hold"/>
                                        <p:tgtEl>
                                          <p:spTgt spid="33"/>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0-#ppt_w/2"/>
                                          </p:val>
                                        </p:tav>
                                        <p:tav tm="100000">
                                          <p:val>
                                            <p:strVal val="#ppt_x"/>
                                          </p:val>
                                        </p:tav>
                                      </p:tavLst>
                                    </p:anim>
                                    <p:anim calcmode="lin" valueType="num">
                                      <p:cBhvr additive="base">
                                        <p:cTn id="90" dur="2000" fill="hold"/>
                                        <p:tgtEl>
                                          <p:spTgt spid="12"/>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ppt_y"/>
                                          </p:val>
                                        </p:tav>
                                        <p:tav tm="100000">
                                          <p:val>
                                            <p:strVal val="#ppt_y"/>
                                          </p:val>
                                        </p:tav>
                                      </p:tavLst>
                                    </p:anim>
                                  </p:childTnLst>
                                </p:cTn>
                              </p:par>
                              <p:par>
                                <p:cTn id="95" presetID="2" presetClass="entr" presetSubtype="8"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ppt_y"/>
                                          </p:val>
                                        </p:tav>
                                        <p:tav tm="100000">
                                          <p:val>
                                            <p:strVal val="#ppt_y"/>
                                          </p:val>
                                        </p:tav>
                                      </p:tavLst>
                                    </p:anim>
                                  </p:childTnLst>
                                </p:cTn>
                              </p:par>
                              <p:par>
                                <p:cTn id="99" presetID="2" presetClass="entr" presetSubtype="8"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ppt_y"/>
                                          </p:val>
                                        </p:tav>
                                        <p:tav tm="100000">
                                          <p:val>
                                            <p:strVal val="#ppt_y"/>
                                          </p:val>
                                        </p:tav>
                                      </p:tavLst>
                                    </p:anim>
                                  </p:childTnLst>
                                </p:cTn>
                              </p:par>
                              <p:par>
                                <p:cTn id="103" presetID="2" presetClass="entr" presetSubtype="8"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0-#ppt_w/2"/>
                                          </p:val>
                                        </p:tav>
                                        <p:tav tm="100000">
                                          <p:val>
                                            <p:strVal val="#ppt_x"/>
                                          </p:val>
                                        </p:tav>
                                      </p:tavLst>
                                    </p:anim>
                                    <p:anim calcmode="lin" valueType="num">
                                      <p:cBhvr additive="base">
                                        <p:cTn id="106" dur="2000" fill="hold"/>
                                        <p:tgtEl>
                                          <p:spTgt spid="20"/>
                                        </p:tgtEl>
                                        <p:attrNameLst>
                                          <p:attrName>ppt_y</p:attrName>
                                        </p:attrNameLst>
                                      </p:cBhvr>
                                      <p:tavLst>
                                        <p:tav tm="0">
                                          <p:val>
                                            <p:strVal val="#ppt_y"/>
                                          </p:val>
                                        </p:tav>
                                        <p:tav tm="100000">
                                          <p:val>
                                            <p:strVal val="#ppt_y"/>
                                          </p:val>
                                        </p:tav>
                                      </p:tavLst>
                                    </p:anim>
                                  </p:childTnLst>
                                </p:cTn>
                              </p:par>
                              <p:par>
                                <p:cTn id="107" presetID="2" presetClass="entr" presetSubtype="8" fill="hold"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0-#ppt_w/2"/>
                                          </p:val>
                                        </p:tav>
                                        <p:tav tm="100000">
                                          <p:val>
                                            <p:strVal val="#ppt_x"/>
                                          </p:val>
                                        </p:tav>
                                      </p:tavLst>
                                    </p:anim>
                                    <p:anim calcmode="lin" valueType="num">
                                      <p:cBhvr additive="base">
                                        <p:cTn id="114" dur="2000" fill="hold"/>
                                        <p:tgtEl>
                                          <p:spTgt spid="24"/>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26"/>
                                        </p:tgtEl>
                                        <p:attrNameLst>
                                          <p:attrName>style.visibility</p:attrName>
                                        </p:attrNameLst>
                                      </p:cBhvr>
                                      <p:to>
                                        <p:strVal val="visible"/>
                                      </p:to>
                                    </p:set>
                                    <p:anim calcmode="lin" valueType="num">
                                      <p:cBhvr additive="base">
                                        <p:cTn id="117" dur="2000" fill="hold"/>
                                        <p:tgtEl>
                                          <p:spTgt spid="26"/>
                                        </p:tgtEl>
                                        <p:attrNameLst>
                                          <p:attrName>ppt_x</p:attrName>
                                        </p:attrNameLst>
                                      </p:cBhvr>
                                      <p:tavLst>
                                        <p:tav tm="0">
                                          <p:val>
                                            <p:strVal val="0-#ppt_w/2"/>
                                          </p:val>
                                        </p:tav>
                                        <p:tav tm="100000">
                                          <p:val>
                                            <p:strVal val="#ppt_x"/>
                                          </p:val>
                                        </p:tav>
                                      </p:tavLst>
                                    </p:anim>
                                    <p:anim calcmode="lin" valueType="num">
                                      <p:cBhvr additive="base">
                                        <p:cTn id="118" dur="2000" fill="hold"/>
                                        <p:tgtEl>
                                          <p:spTgt spid="26"/>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8"/>
                                        </p:tgtEl>
                                        <p:attrNameLst>
                                          <p:attrName>style.visibility</p:attrName>
                                        </p:attrNameLst>
                                      </p:cBhvr>
                                      <p:to>
                                        <p:strVal val="visible"/>
                                      </p:to>
                                    </p:set>
                                    <p:anim calcmode="lin" valueType="num">
                                      <p:cBhvr additive="base">
                                        <p:cTn id="121" dur="2000" fill="hold"/>
                                        <p:tgtEl>
                                          <p:spTgt spid="28"/>
                                        </p:tgtEl>
                                        <p:attrNameLst>
                                          <p:attrName>ppt_x</p:attrName>
                                        </p:attrNameLst>
                                      </p:cBhvr>
                                      <p:tavLst>
                                        <p:tav tm="0">
                                          <p:val>
                                            <p:strVal val="0-#ppt_w/2"/>
                                          </p:val>
                                        </p:tav>
                                        <p:tav tm="100000">
                                          <p:val>
                                            <p:strVal val="#ppt_x"/>
                                          </p:val>
                                        </p:tav>
                                      </p:tavLst>
                                    </p:anim>
                                    <p:anim calcmode="lin" valueType="num">
                                      <p:cBhvr additive="base">
                                        <p:cTn id="122" dur="2000" fill="hold"/>
                                        <p:tgtEl>
                                          <p:spTgt spid="28"/>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2000" fill="hold"/>
                                        <p:tgtEl>
                                          <p:spTgt spid="30"/>
                                        </p:tgtEl>
                                        <p:attrNameLst>
                                          <p:attrName>ppt_x</p:attrName>
                                        </p:attrNameLst>
                                      </p:cBhvr>
                                      <p:tavLst>
                                        <p:tav tm="0">
                                          <p:val>
                                            <p:strVal val="0-#ppt_w/2"/>
                                          </p:val>
                                        </p:tav>
                                        <p:tav tm="100000">
                                          <p:val>
                                            <p:strVal val="#ppt_x"/>
                                          </p:val>
                                        </p:tav>
                                      </p:tavLst>
                                    </p:anim>
                                    <p:anim calcmode="lin" valueType="num">
                                      <p:cBhvr additive="base">
                                        <p:cTn id="126" dur="2000" fill="hold"/>
                                        <p:tgtEl>
                                          <p:spTgt spid="30"/>
                                        </p:tgtEl>
                                        <p:attrNameLst>
                                          <p:attrName>ppt_y</p:attrName>
                                        </p:attrNameLst>
                                      </p:cBhvr>
                                      <p:tavLst>
                                        <p:tav tm="0">
                                          <p:val>
                                            <p:strVal val="#ppt_y"/>
                                          </p:val>
                                        </p:tav>
                                        <p:tav tm="100000">
                                          <p:val>
                                            <p:strVal val="#ppt_y"/>
                                          </p:val>
                                        </p:tav>
                                      </p:tavLst>
                                    </p:anim>
                                  </p:childTnLst>
                                </p:cTn>
                              </p:par>
                              <p:par>
                                <p:cTn id="127" presetID="2" presetClass="entr" presetSubtype="8" fill="hold" nodeType="withEffect">
                                  <p:stCondLst>
                                    <p:cond delay="0"/>
                                  </p:stCondLst>
                                  <p:childTnLst>
                                    <p:set>
                                      <p:cBhvr>
                                        <p:cTn id="128" dur="1" fill="hold">
                                          <p:stCondLst>
                                            <p:cond delay="0"/>
                                          </p:stCondLst>
                                        </p:cTn>
                                        <p:tgtEl>
                                          <p:spTgt spid="32"/>
                                        </p:tgtEl>
                                        <p:attrNameLst>
                                          <p:attrName>style.visibility</p:attrName>
                                        </p:attrNameLst>
                                      </p:cBhvr>
                                      <p:to>
                                        <p:strVal val="visible"/>
                                      </p:to>
                                    </p:set>
                                    <p:anim calcmode="lin" valueType="num">
                                      <p:cBhvr additive="base">
                                        <p:cTn id="129" dur="2000" fill="hold"/>
                                        <p:tgtEl>
                                          <p:spTgt spid="32"/>
                                        </p:tgtEl>
                                        <p:attrNameLst>
                                          <p:attrName>ppt_x</p:attrName>
                                        </p:attrNameLst>
                                      </p:cBhvr>
                                      <p:tavLst>
                                        <p:tav tm="0">
                                          <p:val>
                                            <p:strVal val="0-#ppt_w/2"/>
                                          </p:val>
                                        </p:tav>
                                        <p:tav tm="100000">
                                          <p:val>
                                            <p:strVal val="#ppt_x"/>
                                          </p:val>
                                        </p:tav>
                                      </p:tavLst>
                                    </p:anim>
                                    <p:anim calcmode="lin" valueType="num">
                                      <p:cBhvr additive="base">
                                        <p:cTn id="130" dur="2000" fill="hold"/>
                                        <p:tgtEl>
                                          <p:spTgt spid="32"/>
                                        </p:tgtEl>
                                        <p:attrNameLst>
                                          <p:attrName>ppt_y</p:attrName>
                                        </p:attrNameLst>
                                      </p:cBhvr>
                                      <p:tavLst>
                                        <p:tav tm="0">
                                          <p:val>
                                            <p:strVal val="#ppt_y"/>
                                          </p:val>
                                        </p:tav>
                                        <p:tav tm="100000">
                                          <p:val>
                                            <p:strVal val="#ppt_y"/>
                                          </p:val>
                                        </p:tav>
                                      </p:tavLst>
                                    </p:anim>
                                  </p:childTnLst>
                                </p:cTn>
                              </p:par>
                              <p:par>
                                <p:cTn id="131" presetID="2" presetClass="entr" presetSubtype="8"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8" presetClass="emph" presetSubtype="0"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29"/>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31"/>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33"/>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22"/>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24"/>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26"/>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28"/>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30"/>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32"/>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34"/>
                                        </p:tgtEl>
                                        <p:attrNameLst>
                                          <p:attrName>r</p:attrName>
                                        </p:attrNameLst>
                                      </p:cBhvr>
                                    </p:animRot>
                                  </p:childTnLst>
                                </p:cTn>
                              </p:par>
                            </p:childTnLst>
                          </p:cTn>
                        </p:par>
                        <p:par>
                          <p:cTn id="199" fill="hold">
                            <p:stCondLst>
                              <p:cond delay="2000"/>
                            </p:stCondLst>
                            <p:childTnLst>
                              <p:par>
                                <p:cTn id="200" presetID="2" presetClass="exit" presetSubtype="4" fill="hold"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ppt_x"/>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ppt_x"/>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ppt_x"/>
                                          </p:val>
                                        </p:tav>
                                      </p:tavLst>
                                    </p:anim>
                                    <p:anim calcmode="lin" valueType="num">
                                      <p:cBhvr additive="base">
                                        <p:cTn id="210" dur="2000"/>
                                        <p:tgtEl>
                                          <p:spTgt spid="7"/>
                                        </p:tgtEl>
                                        <p:attrNameLst>
                                          <p:attrName>ppt_y</p:attrName>
                                        </p:attrNameLst>
                                      </p:cBhvr>
                                      <p:tavLst>
                                        <p:tav tm="0">
                                          <p:val>
                                            <p:strVal val="ppt_y"/>
                                          </p:val>
                                        </p:tav>
                                        <p:tav tm="100000">
                                          <p:val>
                                            <p:strVal val="1+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9"/>
                                        </p:tgtEl>
                                        <p:attrNameLst>
                                          <p:attrName>ppt_x</p:attrName>
                                        </p:attrNameLst>
                                      </p:cBhvr>
                                      <p:tavLst>
                                        <p:tav tm="0">
                                          <p:val>
                                            <p:strVal val="ppt_x"/>
                                          </p:val>
                                        </p:tav>
                                        <p:tav tm="100000">
                                          <p:val>
                                            <p:strVal val="ppt_x"/>
                                          </p:val>
                                        </p:tav>
                                      </p:tavLst>
                                    </p:anim>
                                    <p:anim calcmode="lin" valueType="num">
                                      <p:cBhvr additive="base">
                                        <p:cTn id="214" dur="2000"/>
                                        <p:tgtEl>
                                          <p:spTgt spid="9"/>
                                        </p:tgtEl>
                                        <p:attrNameLst>
                                          <p:attrName>ppt_y</p:attrName>
                                        </p:attrNameLst>
                                      </p:cBhvr>
                                      <p:tavLst>
                                        <p:tav tm="0">
                                          <p:val>
                                            <p:strVal val="ppt_y"/>
                                          </p:val>
                                        </p:tav>
                                        <p:tav tm="100000">
                                          <p:val>
                                            <p:strVal val="1+ppt_h/2"/>
                                          </p:val>
                                        </p:tav>
                                      </p:tavLst>
                                    </p:anim>
                                    <p:set>
                                      <p:cBhvr>
                                        <p:cTn id="215" dur="1" fill="hold">
                                          <p:stCondLst>
                                            <p:cond delay="1999"/>
                                          </p:stCondLst>
                                        </p:cTn>
                                        <p:tgtEl>
                                          <p:spTgt spid="9"/>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3"/>
                                        </p:tgtEl>
                                        <p:attrNameLst>
                                          <p:attrName>ppt_x</p:attrName>
                                        </p:attrNameLst>
                                      </p:cBhvr>
                                      <p:tavLst>
                                        <p:tav tm="0">
                                          <p:val>
                                            <p:strVal val="ppt_x"/>
                                          </p:val>
                                        </p:tav>
                                        <p:tav tm="100000">
                                          <p:val>
                                            <p:strVal val="ppt_x"/>
                                          </p:val>
                                        </p:tav>
                                      </p:tavLst>
                                    </p:anim>
                                    <p:anim calcmode="lin" valueType="num">
                                      <p:cBhvr additive="base">
                                        <p:cTn id="222" dur="2000"/>
                                        <p:tgtEl>
                                          <p:spTgt spid="13"/>
                                        </p:tgtEl>
                                        <p:attrNameLst>
                                          <p:attrName>ppt_y</p:attrName>
                                        </p:attrNameLst>
                                      </p:cBhvr>
                                      <p:tavLst>
                                        <p:tav tm="0">
                                          <p:val>
                                            <p:strVal val="ppt_y"/>
                                          </p:val>
                                        </p:tav>
                                        <p:tav tm="100000">
                                          <p:val>
                                            <p:strVal val="1+ppt_h/2"/>
                                          </p:val>
                                        </p:tav>
                                      </p:tavLst>
                                    </p:anim>
                                    <p:set>
                                      <p:cBhvr>
                                        <p:cTn id="223" dur="1" fill="hold">
                                          <p:stCondLst>
                                            <p:cond delay="1999"/>
                                          </p:stCondLst>
                                        </p:cTn>
                                        <p:tgtEl>
                                          <p:spTgt spid="13"/>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ppt_x"/>
                                          </p:val>
                                        </p:tav>
                                      </p:tavLst>
                                    </p:anim>
                                    <p:anim calcmode="lin" valueType="num">
                                      <p:cBhvr additive="base">
                                        <p:cTn id="226" dur="2000"/>
                                        <p:tgtEl>
                                          <p:spTgt spid="15"/>
                                        </p:tgtEl>
                                        <p:attrNameLst>
                                          <p:attrName>ppt_y</p:attrName>
                                        </p:attrNameLst>
                                      </p:cBhvr>
                                      <p:tavLst>
                                        <p:tav tm="0">
                                          <p:val>
                                            <p:strVal val="ppt_y"/>
                                          </p:val>
                                        </p:tav>
                                        <p:tav tm="100000">
                                          <p:val>
                                            <p:strVal val="1+ppt_h/2"/>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ppt_x"/>
                                          </p:val>
                                        </p:tav>
                                      </p:tavLst>
                                    </p:anim>
                                    <p:anim calcmode="lin" valueType="num">
                                      <p:cBhvr additive="base">
                                        <p:cTn id="230" dur="2000"/>
                                        <p:tgtEl>
                                          <p:spTgt spid="17"/>
                                        </p:tgtEl>
                                        <p:attrNameLst>
                                          <p:attrName>ppt_y</p:attrName>
                                        </p:attrNameLst>
                                      </p:cBhvr>
                                      <p:tavLst>
                                        <p:tav tm="0">
                                          <p:val>
                                            <p:strVal val="ppt_y"/>
                                          </p:val>
                                        </p:tav>
                                        <p:tav tm="100000">
                                          <p:val>
                                            <p:strVal val="1+ppt_h/2"/>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ppt_x"/>
                                          </p:val>
                                        </p:tav>
                                      </p:tavLst>
                                    </p:anim>
                                    <p:anim calcmode="lin" valueType="num">
                                      <p:cBhvr additive="base">
                                        <p:cTn id="234" dur="2000"/>
                                        <p:tgtEl>
                                          <p:spTgt spid="19"/>
                                        </p:tgtEl>
                                        <p:attrNameLst>
                                          <p:attrName>ppt_y</p:attrName>
                                        </p:attrNameLst>
                                      </p:cBhvr>
                                      <p:tavLst>
                                        <p:tav tm="0">
                                          <p:val>
                                            <p:strVal val="ppt_y"/>
                                          </p:val>
                                        </p:tav>
                                        <p:tav tm="100000">
                                          <p:val>
                                            <p:strVal val="1+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21"/>
                                        </p:tgtEl>
                                        <p:attrNameLst>
                                          <p:attrName>ppt_x</p:attrName>
                                        </p:attrNameLst>
                                      </p:cBhvr>
                                      <p:tavLst>
                                        <p:tav tm="0">
                                          <p:val>
                                            <p:strVal val="ppt_x"/>
                                          </p:val>
                                        </p:tav>
                                        <p:tav tm="100000">
                                          <p:val>
                                            <p:strVal val="ppt_x"/>
                                          </p:val>
                                        </p:tav>
                                      </p:tavLst>
                                    </p:anim>
                                    <p:anim calcmode="lin" valueType="num">
                                      <p:cBhvr additive="base">
                                        <p:cTn id="238" dur="2000"/>
                                        <p:tgtEl>
                                          <p:spTgt spid="21"/>
                                        </p:tgtEl>
                                        <p:attrNameLst>
                                          <p:attrName>ppt_y</p:attrName>
                                        </p:attrNameLst>
                                      </p:cBhvr>
                                      <p:tavLst>
                                        <p:tav tm="0">
                                          <p:val>
                                            <p:strVal val="ppt_y"/>
                                          </p:val>
                                        </p:tav>
                                        <p:tav tm="100000">
                                          <p:val>
                                            <p:strVal val="1+ppt_h/2"/>
                                          </p:val>
                                        </p:tav>
                                      </p:tavLst>
                                    </p:anim>
                                    <p:set>
                                      <p:cBhvr>
                                        <p:cTn id="239" dur="1" fill="hold">
                                          <p:stCondLst>
                                            <p:cond delay="1999"/>
                                          </p:stCondLst>
                                        </p:cTn>
                                        <p:tgtEl>
                                          <p:spTgt spid="21"/>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ppt_x"/>
                                          </p:val>
                                        </p:tav>
                                      </p:tavLst>
                                    </p:anim>
                                    <p:anim calcmode="lin" valueType="num">
                                      <p:cBhvr additive="base">
                                        <p:cTn id="242" dur="2000"/>
                                        <p:tgtEl>
                                          <p:spTgt spid="23"/>
                                        </p:tgtEl>
                                        <p:attrNameLst>
                                          <p:attrName>ppt_y</p:attrName>
                                        </p:attrNameLst>
                                      </p:cBhvr>
                                      <p:tavLst>
                                        <p:tav tm="0">
                                          <p:val>
                                            <p:strVal val="ppt_y"/>
                                          </p:val>
                                        </p:tav>
                                        <p:tav tm="100000">
                                          <p:val>
                                            <p:strVal val="1+ppt_h/2"/>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5"/>
                                        </p:tgtEl>
                                        <p:attrNameLst>
                                          <p:attrName>ppt_x</p:attrName>
                                        </p:attrNameLst>
                                      </p:cBhvr>
                                      <p:tavLst>
                                        <p:tav tm="0">
                                          <p:val>
                                            <p:strVal val="ppt_x"/>
                                          </p:val>
                                        </p:tav>
                                        <p:tav tm="100000">
                                          <p:val>
                                            <p:strVal val="ppt_x"/>
                                          </p:val>
                                        </p:tav>
                                      </p:tavLst>
                                    </p:anim>
                                    <p:anim calcmode="lin" valueType="num">
                                      <p:cBhvr additive="base">
                                        <p:cTn id="246" dur="2000"/>
                                        <p:tgtEl>
                                          <p:spTgt spid="25"/>
                                        </p:tgtEl>
                                        <p:attrNameLst>
                                          <p:attrName>ppt_y</p:attrName>
                                        </p:attrNameLst>
                                      </p:cBhvr>
                                      <p:tavLst>
                                        <p:tav tm="0">
                                          <p:val>
                                            <p:strVal val="ppt_y"/>
                                          </p:val>
                                        </p:tav>
                                        <p:tav tm="100000">
                                          <p:val>
                                            <p:strVal val="1+ppt_h/2"/>
                                          </p:val>
                                        </p:tav>
                                      </p:tavLst>
                                    </p:anim>
                                    <p:set>
                                      <p:cBhvr>
                                        <p:cTn id="247" dur="1" fill="hold">
                                          <p:stCondLst>
                                            <p:cond delay="1999"/>
                                          </p:stCondLst>
                                        </p:cTn>
                                        <p:tgtEl>
                                          <p:spTgt spid="25"/>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27"/>
                                        </p:tgtEl>
                                        <p:attrNameLst>
                                          <p:attrName>ppt_x</p:attrName>
                                        </p:attrNameLst>
                                      </p:cBhvr>
                                      <p:tavLst>
                                        <p:tav tm="0">
                                          <p:val>
                                            <p:strVal val="ppt_x"/>
                                          </p:val>
                                        </p:tav>
                                        <p:tav tm="100000">
                                          <p:val>
                                            <p:strVal val="ppt_x"/>
                                          </p:val>
                                        </p:tav>
                                      </p:tavLst>
                                    </p:anim>
                                    <p:anim calcmode="lin" valueType="num">
                                      <p:cBhvr additive="base">
                                        <p:cTn id="250" dur="2000"/>
                                        <p:tgtEl>
                                          <p:spTgt spid="27"/>
                                        </p:tgtEl>
                                        <p:attrNameLst>
                                          <p:attrName>ppt_y</p:attrName>
                                        </p:attrNameLst>
                                      </p:cBhvr>
                                      <p:tavLst>
                                        <p:tav tm="0">
                                          <p:val>
                                            <p:strVal val="ppt_y"/>
                                          </p:val>
                                        </p:tav>
                                        <p:tav tm="100000">
                                          <p:val>
                                            <p:strVal val="1+ppt_h/2"/>
                                          </p:val>
                                        </p:tav>
                                      </p:tavLst>
                                    </p:anim>
                                    <p:set>
                                      <p:cBhvr>
                                        <p:cTn id="251" dur="1" fill="hold">
                                          <p:stCondLst>
                                            <p:cond delay="1999"/>
                                          </p:stCondLst>
                                        </p:cTn>
                                        <p:tgtEl>
                                          <p:spTgt spid="27"/>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9"/>
                                        </p:tgtEl>
                                        <p:attrNameLst>
                                          <p:attrName>ppt_x</p:attrName>
                                        </p:attrNameLst>
                                      </p:cBhvr>
                                      <p:tavLst>
                                        <p:tav tm="0">
                                          <p:val>
                                            <p:strVal val="ppt_x"/>
                                          </p:val>
                                        </p:tav>
                                        <p:tav tm="100000">
                                          <p:val>
                                            <p:strVal val="ppt_x"/>
                                          </p:val>
                                        </p:tav>
                                      </p:tavLst>
                                    </p:anim>
                                    <p:anim calcmode="lin" valueType="num">
                                      <p:cBhvr additive="base">
                                        <p:cTn id="254" dur="2000"/>
                                        <p:tgtEl>
                                          <p:spTgt spid="29"/>
                                        </p:tgtEl>
                                        <p:attrNameLst>
                                          <p:attrName>ppt_y</p:attrName>
                                        </p:attrNameLst>
                                      </p:cBhvr>
                                      <p:tavLst>
                                        <p:tav tm="0">
                                          <p:val>
                                            <p:strVal val="ppt_y"/>
                                          </p:val>
                                        </p:tav>
                                        <p:tav tm="100000">
                                          <p:val>
                                            <p:strVal val="1+ppt_h/2"/>
                                          </p:val>
                                        </p:tav>
                                      </p:tavLst>
                                    </p:anim>
                                    <p:set>
                                      <p:cBhvr>
                                        <p:cTn id="255" dur="1" fill="hold">
                                          <p:stCondLst>
                                            <p:cond delay="1999"/>
                                          </p:stCondLst>
                                        </p:cTn>
                                        <p:tgtEl>
                                          <p:spTgt spid="29"/>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31"/>
                                        </p:tgtEl>
                                        <p:attrNameLst>
                                          <p:attrName>ppt_x</p:attrName>
                                        </p:attrNameLst>
                                      </p:cBhvr>
                                      <p:tavLst>
                                        <p:tav tm="0">
                                          <p:val>
                                            <p:strVal val="ppt_x"/>
                                          </p:val>
                                        </p:tav>
                                        <p:tav tm="100000">
                                          <p:val>
                                            <p:strVal val="ppt_x"/>
                                          </p:val>
                                        </p:tav>
                                      </p:tavLst>
                                    </p:anim>
                                    <p:anim calcmode="lin" valueType="num">
                                      <p:cBhvr additive="base">
                                        <p:cTn id="258" dur="2000"/>
                                        <p:tgtEl>
                                          <p:spTgt spid="31"/>
                                        </p:tgtEl>
                                        <p:attrNameLst>
                                          <p:attrName>ppt_y</p:attrName>
                                        </p:attrNameLst>
                                      </p:cBhvr>
                                      <p:tavLst>
                                        <p:tav tm="0">
                                          <p:val>
                                            <p:strVal val="ppt_y"/>
                                          </p:val>
                                        </p:tav>
                                        <p:tav tm="100000">
                                          <p:val>
                                            <p:strVal val="1+ppt_h/2"/>
                                          </p:val>
                                        </p:tav>
                                      </p:tavLst>
                                    </p:anim>
                                    <p:set>
                                      <p:cBhvr>
                                        <p:cTn id="259" dur="1" fill="hold">
                                          <p:stCondLst>
                                            <p:cond delay="1999"/>
                                          </p:stCondLst>
                                        </p:cTn>
                                        <p:tgtEl>
                                          <p:spTgt spid="31"/>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33"/>
                                        </p:tgtEl>
                                        <p:attrNameLst>
                                          <p:attrName>ppt_x</p:attrName>
                                        </p:attrNameLst>
                                      </p:cBhvr>
                                      <p:tavLst>
                                        <p:tav tm="0">
                                          <p:val>
                                            <p:strVal val="ppt_x"/>
                                          </p:val>
                                        </p:tav>
                                        <p:tav tm="100000">
                                          <p:val>
                                            <p:strVal val="ppt_x"/>
                                          </p:val>
                                        </p:tav>
                                      </p:tavLst>
                                    </p:anim>
                                    <p:anim calcmode="lin" valueType="num">
                                      <p:cBhvr additive="base">
                                        <p:cTn id="262" dur="2000"/>
                                        <p:tgtEl>
                                          <p:spTgt spid="33"/>
                                        </p:tgtEl>
                                        <p:attrNameLst>
                                          <p:attrName>ppt_y</p:attrName>
                                        </p:attrNameLst>
                                      </p:cBhvr>
                                      <p:tavLst>
                                        <p:tav tm="0">
                                          <p:val>
                                            <p:strVal val="ppt_y"/>
                                          </p:val>
                                        </p:tav>
                                        <p:tav tm="100000">
                                          <p:val>
                                            <p:strVal val="1+ppt_h/2"/>
                                          </p:val>
                                        </p:tav>
                                      </p:tavLst>
                                    </p:anim>
                                    <p:set>
                                      <p:cBhvr>
                                        <p:cTn id="263" dur="1" fill="hold">
                                          <p:stCondLst>
                                            <p:cond delay="1999"/>
                                          </p:stCondLst>
                                        </p:cTn>
                                        <p:tgtEl>
                                          <p:spTgt spid="33"/>
                                        </p:tgtEl>
                                        <p:attrNameLst>
                                          <p:attrName>style.visibility</p:attrName>
                                        </p:attrNameLst>
                                      </p:cBhvr>
                                      <p:to>
                                        <p:strVal val="hidden"/>
                                      </p:to>
                                    </p:set>
                                  </p:childTnLst>
                                </p:cTn>
                              </p:par>
                              <p:par>
                                <p:cTn id="264" presetID="2" presetClass="exit" presetSubtype="1" fill="hold" nodeType="withEffect">
                                  <p:stCondLst>
                                    <p:cond delay="0"/>
                                  </p:stCondLst>
                                  <p:childTnLst>
                                    <p:anim calcmode="lin" valueType="num">
                                      <p:cBhvr additive="base">
                                        <p:cTn id="265" dur="2000"/>
                                        <p:tgtEl>
                                          <p:spTgt spid="4"/>
                                        </p:tgtEl>
                                        <p:attrNameLst>
                                          <p:attrName>ppt_x</p:attrName>
                                        </p:attrNameLst>
                                      </p:cBhvr>
                                      <p:tavLst>
                                        <p:tav tm="0">
                                          <p:val>
                                            <p:strVal val="ppt_x"/>
                                          </p:val>
                                        </p:tav>
                                        <p:tav tm="100000">
                                          <p:val>
                                            <p:strVal val="ppt_x"/>
                                          </p:val>
                                        </p:tav>
                                      </p:tavLst>
                                    </p:anim>
                                    <p:anim calcmode="lin" valueType="num">
                                      <p:cBhvr additive="base">
                                        <p:cTn id="266" dur="2000"/>
                                        <p:tgtEl>
                                          <p:spTgt spid="4"/>
                                        </p:tgtEl>
                                        <p:attrNameLst>
                                          <p:attrName>ppt_y</p:attrName>
                                        </p:attrNameLst>
                                      </p:cBhvr>
                                      <p:tavLst>
                                        <p:tav tm="0">
                                          <p:val>
                                            <p:strVal val="ppt_y"/>
                                          </p:val>
                                        </p:tav>
                                        <p:tav tm="100000">
                                          <p:val>
                                            <p:strVal val="0-ppt_h/2"/>
                                          </p:val>
                                        </p:tav>
                                      </p:tavLst>
                                    </p:anim>
                                    <p:set>
                                      <p:cBhvr>
                                        <p:cTn id="267" dur="1" fill="hold">
                                          <p:stCondLst>
                                            <p:cond delay="1999"/>
                                          </p:stCondLst>
                                        </p:cTn>
                                        <p:tgtEl>
                                          <p:spTgt spid="4"/>
                                        </p:tgtEl>
                                        <p:attrNameLst>
                                          <p:attrName>style.visibility</p:attrName>
                                        </p:attrNameLst>
                                      </p:cBhvr>
                                      <p:to>
                                        <p:strVal val="hidden"/>
                                      </p:to>
                                    </p:set>
                                  </p:childTnLst>
                                </p:cTn>
                              </p:par>
                              <p:par>
                                <p:cTn id="268" presetID="2" presetClass="exit" presetSubtype="1" fill="hold" nodeType="withEffect">
                                  <p:stCondLst>
                                    <p:cond delay="0"/>
                                  </p:stCondLst>
                                  <p:childTnLst>
                                    <p:anim calcmode="lin" valueType="num">
                                      <p:cBhvr additive="base">
                                        <p:cTn id="269" dur="2000"/>
                                        <p:tgtEl>
                                          <p:spTgt spid="6"/>
                                        </p:tgtEl>
                                        <p:attrNameLst>
                                          <p:attrName>ppt_x</p:attrName>
                                        </p:attrNameLst>
                                      </p:cBhvr>
                                      <p:tavLst>
                                        <p:tav tm="0">
                                          <p:val>
                                            <p:strVal val="ppt_x"/>
                                          </p:val>
                                        </p:tav>
                                        <p:tav tm="100000">
                                          <p:val>
                                            <p:strVal val="ppt_x"/>
                                          </p:val>
                                        </p:tav>
                                      </p:tavLst>
                                    </p:anim>
                                    <p:anim calcmode="lin" valueType="num">
                                      <p:cBhvr additive="base">
                                        <p:cTn id="270" dur="2000"/>
                                        <p:tgtEl>
                                          <p:spTgt spid="6"/>
                                        </p:tgtEl>
                                        <p:attrNameLst>
                                          <p:attrName>ppt_y</p:attrName>
                                        </p:attrNameLst>
                                      </p:cBhvr>
                                      <p:tavLst>
                                        <p:tav tm="0">
                                          <p:val>
                                            <p:strVal val="ppt_y"/>
                                          </p:val>
                                        </p:tav>
                                        <p:tav tm="100000">
                                          <p:val>
                                            <p:strVal val="0-ppt_h/2"/>
                                          </p:val>
                                        </p:tav>
                                      </p:tavLst>
                                    </p:anim>
                                    <p:set>
                                      <p:cBhvr>
                                        <p:cTn id="271" dur="1" fill="hold">
                                          <p:stCondLst>
                                            <p:cond delay="1999"/>
                                          </p:stCondLst>
                                        </p:cTn>
                                        <p:tgtEl>
                                          <p:spTgt spid="6"/>
                                        </p:tgtEl>
                                        <p:attrNameLst>
                                          <p:attrName>style.visibility</p:attrName>
                                        </p:attrNameLst>
                                      </p:cBhvr>
                                      <p:to>
                                        <p:strVal val="hidden"/>
                                      </p:to>
                                    </p:set>
                                  </p:childTnLst>
                                </p:cTn>
                              </p:par>
                              <p:par>
                                <p:cTn id="272" presetID="2" presetClass="exit" presetSubtype="1" fill="hold" nodeType="withEffect">
                                  <p:stCondLst>
                                    <p:cond delay="0"/>
                                  </p:stCondLst>
                                  <p:childTnLst>
                                    <p:anim calcmode="lin" valueType="num">
                                      <p:cBhvr additive="base">
                                        <p:cTn id="273" dur="2000"/>
                                        <p:tgtEl>
                                          <p:spTgt spid="8"/>
                                        </p:tgtEl>
                                        <p:attrNameLst>
                                          <p:attrName>ppt_x</p:attrName>
                                        </p:attrNameLst>
                                      </p:cBhvr>
                                      <p:tavLst>
                                        <p:tav tm="0">
                                          <p:val>
                                            <p:strVal val="ppt_x"/>
                                          </p:val>
                                        </p:tav>
                                        <p:tav tm="100000">
                                          <p:val>
                                            <p:strVal val="ppt_x"/>
                                          </p:val>
                                        </p:tav>
                                      </p:tavLst>
                                    </p:anim>
                                    <p:anim calcmode="lin" valueType="num">
                                      <p:cBhvr additive="base">
                                        <p:cTn id="274" dur="2000"/>
                                        <p:tgtEl>
                                          <p:spTgt spid="8"/>
                                        </p:tgtEl>
                                        <p:attrNameLst>
                                          <p:attrName>ppt_y</p:attrName>
                                        </p:attrNameLst>
                                      </p:cBhvr>
                                      <p:tavLst>
                                        <p:tav tm="0">
                                          <p:val>
                                            <p:strVal val="ppt_y"/>
                                          </p:val>
                                        </p:tav>
                                        <p:tav tm="100000">
                                          <p:val>
                                            <p:strVal val="0-ppt_h/2"/>
                                          </p:val>
                                        </p:tav>
                                      </p:tavLst>
                                    </p:anim>
                                    <p:set>
                                      <p:cBhvr>
                                        <p:cTn id="275" dur="1" fill="hold">
                                          <p:stCondLst>
                                            <p:cond delay="1999"/>
                                          </p:stCondLst>
                                        </p:cTn>
                                        <p:tgtEl>
                                          <p:spTgt spid="8"/>
                                        </p:tgtEl>
                                        <p:attrNameLst>
                                          <p:attrName>style.visibility</p:attrName>
                                        </p:attrNameLst>
                                      </p:cBhvr>
                                      <p:to>
                                        <p:strVal val="hidden"/>
                                      </p:to>
                                    </p:set>
                                  </p:childTnLst>
                                </p:cTn>
                              </p:par>
                              <p:par>
                                <p:cTn id="276" presetID="2" presetClass="exit" presetSubtype="1" fill="hold" nodeType="withEffect">
                                  <p:stCondLst>
                                    <p:cond delay="0"/>
                                  </p:stCondLst>
                                  <p:childTnLst>
                                    <p:anim calcmode="lin" valueType="num">
                                      <p:cBhvr additive="base">
                                        <p:cTn id="277" dur="2000"/>
                                        <p:tgtEl>
                                          <p:spTgt spid="10"/>
                                        </p:tgtEl>
                                        <p:attrNameLst>
                                          <p:attrName>ppt_x</p:attrName>
                                        </p:attrNameLst>
                                      </p:cBhvr>
                                      <p:tavLst>
                                        <p:tav tm="0">
                                          <p:val>
                                            <p:strVal val="ppt_x"/>
                                          </p:val>
                                        </p:tav>
                                        <p:tav tm="100000">
                                          <p:val>
                                            <p:strVal val="ppt_x"/>
                                          </p:val>
                                        </p:tav>
                                      </p:tavLst>
                                    </p:anim>
                                    <p:anim calcmode="lin" valueType="num">
                                      <p:cBhvr additive="base">
                                        <p:cTn id="278" dur="2000"/>
                                        <p:tgtEl>
                                          <p:spTgt spid="10"/>
                                        </p:tgtEl>
                                        <p:attrNameLst>
                                          <p:attrName>ppt_y</p:attrName>
                                        </p:attrNameLst>
                                      </p:cBhvr>
                                      <p:tavLst>
                                        <p:tav tm="0">
                                          <p:val>
                                            <p:strVal val="ppt_y"/>
                                          </p:val>
                                        </p:tav>
                                        <p:tav tm="100000">
                                          <p:val>
                                            <p:strVal val="0-ppt_h/2"/>
                                          </p:val>
                                        </p:tav>
                                      </p:tavLst>
                                    </p:anim>
                                    <p:set>
                                      <p:cBhvr>
                                        <p:cTn id="279" dur="1" fill="hold">
                                          <p:stCondLst>
                                            <p:cond delay="1999"/>
                                          </p:stCondLst>
                                        </p:cTn>
                                        <p:tgtEl>
                                          <p:spTgt spid="10"/>
                                        </p:tgtEl>
                                        <p:attrNameLst>
                                          <p:attrName>style.visibility</p:attrName>
                                        </p:attrNameLst>
                                      </p:cBhvr>
                                      <p:to>
                                        <p:strVal val="hidden"/>
                                      </p:to>
                                    </p:set>
                                  </p:childTnLst>
                                </p:cTn>
                              </p:par>
                              <p:par>
                                <p:cTn id="280" presetID="2" presetClass="exit" presetSubtype="1" fill="hold" nodeType="withEffect">
                                  <p:stCondLst>
                                    <p:cond delay="0"/>
                                  </p:stCondLst>
                                  <p:childTnLst>
                                    <p:anim calcmode="lin" valueType="num">
                                      <p:cBhvr additive="base">
                                        <p:cTn id="281" dur="2000"/>
                                        <p:tgtEl>
                                          <p:spTgt spid="12"/>
                                        </p:tgtEl>
                                        <p:attrNameLst>
                                          <p:attrName>ppt_x</p:attrName>
                                        </p:attrNameLst>
                                      </p:cBhvr>
                                      <p:tavLst>
                                        <p:tav tm="0">
                                          <p:val>
                                            <p:strVal val="ppt_x"/>
                                          </p:val>
                                        </p:tav>
                                        <p:tav tm="100000">
                                          <p:val>
                                            <p:strVal val="ppt_x"/>
                                          </p:val>
                                        </p:tav>
                                      </p:tavLst>
                                    </p:anim>
                                    <p:anim calcmode="lin" valueType="num">
                                      <p:cBhvr additive="base">
                                        <p:cTn id="282" dur="2000"/>
                                        <p:tgtEl>
                                          <p:spTgt spid="12"/>
                                        </p:tgtEl>
                                        <p:attrNameLst>
                                          <p:attrName>ppt_y</p:attrName>
                                        </p:attrNameLst>
                                      </p:cBhvr>
                                      <p:tavLst>
                                        <p:tav tm="0">
                                          <p:val>
                                            <p:strVal val="ppt_y"/>
                                          </p:val>
                                        </p:tav>
                                        <p:tav tm="100000">
                                          <p:val>
                                            <p:strVal val="0-ppt_h/2"/>
                                          </p:val>
                                        </p:tav>
                                      </p:tavLst>
                                    </p:anim>
                                    <p:set>
                                      <p:cBhvr>
                                        <p:cTn id="283" dur="1" fill="hold">
                                          <p:stCondLst>
                                            <p:cond delay="1999"/>
                                          </p:stCondLst>
                                        </p:cTn>
                                        <p:tgtEl>
                                          <p:spTgt spid="12"/>
                                        </p:tgtEl>
                                        <p:attrNameLst>
                                          <p:attrName>style.visibility</p:attrName>
                                        </p:attrNameLst>
                                      </p:cBhvr>
                                      <p:to>
                                        <p:strVal val="hidden"/>
                                      </p:to>
                                    </p:set>
                                  </p:childTnLst>
                                </p:cTn>
                              </p:par>
                              <p:par>
                                <p:cTn id="284" presetID="2" presetClass="exit" presetSubtype="1" fill="hold" nodeType="withEffect">
                                  <p:stCondLst>
                                    <p:cond delay="0"/>
                                  </p:stCondLst>
                                  <p:childTnLst>
                                    <p:anim calcmode="lin" valueType="num">
                                      <p:cBhvr additive="base">
                                        <p:cTn id="285" dur="2000"/>
                                        <p:tgtEl>
                                          <p:spTgt spid="14"/>
                                        </p:tgtEl>
                                        <p:attrNameLst>
                                          <p:attrName>ppt_x</p:attrName>
                                        </p:attrNameLst>
                                      </p:cBhvr>
                                      <p:tavLst>
                                        <p:tav tm="0">
                                          <p:val>
                                            <p:strVal val="ppt_x"/>
                                          </p:val>
                                        </p:tav>
                                        <p:tav tm="100000">
                                          <p:val>
                                            <p:strVal val="ppt_x"/>
                                          </p:val>
                                        </p:tav>
                                      </p:tavLst>
                                    </p:anim>
                                    <p:anim calcmode="lin" valueType="num">
                                      <p:cBhvr additive="base">
                                        <p:cTn id="286" dur="2000"/>
                                        <p:tgtEl>
                                          <p:spTgt spid="14"/>
                                        </p:tgtEl>
                                        <p:attrNameLst>
                                          <p:attrName>ppt_y</p:attrName>
                                        </p:attrNameLst>
                                      </p:cBhvr>
                                      <p:tavLst>
                                        <p:tav tm="0">
                                          <p:val>
                                            <p:strVal val="ppt_y"/>
                                          </p:val>
                                        </p:tav>
                                        <p:tav tm="100000">
                                          <p:val>
                                            <p:strVal val="0-ppt_h/2"/>
                                          </p:val>
                                        </p:tav>
                                      </p:tavLst>
                                    </p:anim>
                                    <p:set>
                                      <p:cBhvr>
                                        <p:cTn id="287" dur="1" fill="hold">
                                          <p:stCondLst>
                                            <p:cond delay="1999"/>
                                          </p:stCondLst>
                                        </p:cTn>
                                        <p:tgtEl>
                                          <p:spTgt spid="14"/>
                                        </p:tgtEl>
                                        <p:attrNameLst>
                                          <p:attrName>style.visibility</p:attrName>
                                        </p:attrNameLst>
                                      </p:cBhvr>
                                      <p:to>
                                        <p:strVal val="hidden"/>
                                      </p:to>
                                    </p:set>
                                  </p:childTnLst>
                                </p:cTn>
                              </p:par>
                              <p:par>
                                <p:cTn id="288" presetID="2" presetClass="exit" presetSubtype="1" fill="hold" nodeType="withEffect">
                                  <p:stCondLst>
                                    <p:cond delay="0"/>
                                  </p:stCondLst>
                                  <p:childTnLst>
                                    <p:anim calcmode="lin" valueType="num">
                                      <p:cBhvr additive="base">
                                        <p:cTn id="289" dur="2000"/>
                                        <p:tgtEl>
                                          <p:spTgt spid="16"/>
                                        </p:tgtEl>
                                        <p:attrNameLst>
                                          <p:attrName>ppt_x</p:attrName>
                                        </p:attrNameLst>
                                      </p:cBhvr>
                                      <p:tavLst>
                                        <p:tav tm="0">
                                          <p:val>
                                            <p:strVal val="ppt_x"/>
                                          </p:val>
                                        </p:tav>
                                        <p:tav tm="100000">
                                          <p:val>
                                            <p:strVal val="ppt_x"/>
                                          </p:val>
                                        </p:tav>
                                      </p:tavLst>
                                    </p:anim>
                                    <p:anim calcmode="lin" valueType="num">
                                      <p:cBhvr additive="base">
                                        <p:cTn id="290" dur="2000"/>
                                        <p:tgtEl>
                                          <p:spTgt spid="16"/>
                                        </p:tgtEl>
                                        <p:attrNameLst>
                                          <p:attrName>ppt_y</p:attrName>
                                        </p:attrNameLst>
                                      </p:cBhvr>
                                      <p:tavLst>
                                        <p:tav tm="0">
                                          <p:val>
                                            <p:strVal val="ppt_y"/>
                                          </p:val>
                                        </p:tav>
                                        <p:tav tm="100000">
                                          <p:val>
                                            <p:strVal val="0-ppt_h/2"/>
                                          </p:val>
                                        </p:tav>
                                      </p:tavLst>
                                    </p:anim>
                                    <p:set>
                                      <p:cBhvr>
                                        <p:cTn id="291" dur="1" fill="hold">
                                          <p:stCondLst>
                                            <p:cond delay="1999"/>
                                          </p:stCondLst>
                                        </p:cTn>
                                        <p:tgtEl>
                                          <p:spTgt spid="16"/>
                                        </p:tgtEl>
                                        <p:attrNameLst>
                                          <p:attrName>style.visibility</p:attrName>
                                        </p:attrNameLst>
                                      </p:cBhvr>
                                      <p:to>
                                        <p:strVal val="hidden"/>
                                      </p:to>
                                    </p:set>
                                  </p:childTnLst>
                                </p:cTn>
                              </p:par>
                              <p:par>
                                <p:cTn id="292" presetID="2" presetClass="exit" presetSubtype="1" fill="hold" nodeType="withEffect">
                                  <p:stCondLst>
                                    <p:cond delay="0"/>
                                  </p:stCondLst>
                                  <p:childTnLst>
                                    <p:anim calcmode="lin" valueType="num">
                                      <p:cBhvr additive="base">
                                        <p:cTn id="293" dur="2000"/>
                                        <p:tgtEl>
                                          <p:spTgt spid="18"/>
                                        </p:tgtEl>
                                        <p:attrNameLst>
                                          <p:attrName>ppt_x</p:attrName>
                                        </p:attrNameLst>
                                      </p:cBhvr>
                                      <p:tavLst>
                                        <p:tav tm="0">
                                          <p:val>
                                            <p:strVal val="ppt_x"/>
                                          </p:val>
                                        </p:tav>
                                        <p:tav tm="100000">
                                          <p:val>
                                            <p:strVal val="ppt_x"/>
                                          </p:val>
                                        </p:tav>
                                      </p:tavLst>
                                    </p:anim>
                                    <p:anim calcmode="lin" valueType="num">
                                      <p:cBhvr additive="base">
                                        <p:cTn id="294" dur="2000"/>
                                        <p:tgtEl>
                                          <p:spTgt spid="18"/>
                                        </p:tgtEl>
                                        <p:attrNameLst>
                                          <p:attrName>ppt_y</p:attrName>
                                        </p:attrNameLst>
                                      </p:cBhvr>
                                      <p:tavLst>
                                        <p:tav tm="0">
                                          <p:val>
                                            <p:strVal val="ppt_y"/>
                                          </p:val>
                                        </p:tav>
                                        <p:tav tm="100000">
                                          <p:val>
                                            <p:strVal val="0-ppt_h/2"/>
                                          </p:val>
                                        </p:tav>
                                      </p:tavLst>
                                    </p:anim>
                                    <p:set>
                                      <p:cBhvr>
                                        <p:cTn id="295" dur="1" fill="hold">
                                          <p:stCondLst>
                                            <p:cond delay="1999"/>
                                          </p:stCondLst>
                                        </p:cTn>
                                        <p:tgtEl>
                                          <p:spTgt spid="18"/>
                                        </p:tgtEl>
                                        <p:attrNameLst>
                                          <p:attrName>style.visibility</p:attrName>
                                        </p:attrNameLst>
                                      </p:cBhvr>
                                      <p:to>
                                        <p:strVal val="hidden"/>
                                      </p:to>
                                    </p:set>
                                  </p:childTnLst>
                                </p:cTn>
                              </p:par>
                              <p:par>
                                <p:cTn id="296" presetID="2" presetClass="exit" presetSubtype="1" fill="hold" nodeType="withEffect">
                                  <p:stCondLst>
                                    <p:cond delay="0"/>
                                  </p:stCondLst>
                                  <p:childTnLst>
                                    <p:anim calcmode="lin" valueType="num">
                                      <p:cBhvr additive="base">
                                        <p:cTn id="297" dur="2000"/>
                                        <p:tgtEl>
                                          <p:spTgt spid="20"/>
                                        </p:tgtEl>
                                        <p:attrNameLst>
                                          <p:attrName>ppt_x</p:attrName>
                                        </p:attrNameLst>
                                      </p:cBhvr>
                                      <p:tavLst>
                                        <p:tav tm="0">
                                          <p:val>
                                            <p:strVal val="ppt_x"/>
                                          </p:val>
                                        </p:tav>
                                        <p:tav tm="100000">
                                          <p:val>
                                            <p:strVal val="ppt_x"/>
                                          </p:val>
                                        </p:tav>
                                      </p:tavLst>
                                    </p:anim>
                                    <p:anim calcmode="lin" valueType="num">
                                      <p:cBhvr additive="base">
                                        <p:cTn id="298" dur="2000"/>
                                        <p:tgtEl>
                                          <p:spTgt spid="20"/>
                                        </p:tgtEl>
                                        <p:attrNameLst>
                                          <p:attrName>ppt_y</p:attrName>
                                        </p:attrNameLst>
                                      </p:cBhvr>
                                      <p:tavLst>
                                        <p:tav tm="0">
                                          <p:val>
                                            <p:strVal val="ppt_y"/>
                                          </p:val>
                                        </p:tav>
                                        <p:tav tm="100000">
                                          <p:val>
                                            <p:strVal val="0-ppt_h/2"/>
                                          </p:val>
                                        </p:tav>
                                      </p:tavLst>
                                    </p:anim>
                                    <p:set>
                                      <p:cBhvr>
                                        <p:cTn id="299" dur="1" fill="hold">
                                          <p:stCondLst>
                                            <p:cond delay="1999"/>
                                          </p:stCondLst>
                                        </p:cTn>
                                        <p:tgtEl>
                                          <p:spTgt spid="20"/>
                                        </p:tgtEl>
                                        <p:attrNameLst>
                                          <p:attrName>style.visibility</p:attrName>
                                        </p:attrNameLst>
                                      </p:cBhvr>
                                      <p:to>
                                        <p:strVal val="hidden"/>
                                      </p:to>
                                    </p:set>
                                  </p:childTnLst>
                                </p:cTn>
                              </p:par>
                              <p:par>
                                <p:cTn id="300" presetID="2" presetClass="exit" presetSubtype="1" fill="hold" nodeType="withEffect">
                                  <p:stCondLst>
                                    <p:cond delay="0"/>
                                  </p:stCondLst>
                                  <p:childTnLst>
                                    <p:anim calcmode="lin" valueType="num">
                                      <p:cBhvr additive="base">
                                        <p:cTn id="301" dur="2000"/>
                                        <p:tgtEl>
                                          <p:spTgt spid="22"/>
                                        </p:tgtEl>
                                        <p:attrNameLst>
                                          <p:attrName>ppt_x</p:attrName>
                                        </p:attrNameLst>
                                      </p:cBhvr>
                                      <p:tavLst>
                                        <p:tav tm="0">
                                          <p:val>
                                            <p:strVal val="ppt_x"/>
                                          </p:val>
                                        </p:tav>
                                        <p:tav tm="100000">
                                          <p:val>
                                            <p:strVal val="ppt_x"/>
                                          </p:val>
                                        </p:tav>
                                      </p:tavLst>
                                    </p:anim>
                                    <p:anim calcmode="lin" valueType="num">
                                      <p:cBhvr additive="base">
                                        <p:cTn id="302" dur="2000"/>
                                        <p:tgtEl>
                                          <p:spTgt spid="22"/>
                                        </p:tgtEl>
                                        <p:attrNameLst>
                                          <p:attrName>ppt_y</p:attrName>
                                        </p:attrNameLst>
                                      </p:cBhvr>
                                      <p:tavLst>
                                        <p:tav tm="0">
                                          <p:val>
                                            <p:strVal val="ppt_y"/>
                                          </p:val>
                                        </p:tav>
                                        <p:tav tm="100000">
                                          <p:val>
                                            <p:strVal val="0-ppt_h/2"/>
                                          </p:val>
                                        </p:tav>
                                      </p:tavLst>
                                    </p:anim>
                                    <p:set>
                                      <p:cBhvr>
                                        <p:cTn id="303" dur="1" fill="hold">
                                          <p:stCondLst>
                                            <p:cond delay="1999"/>
                                          </p:stCondLst>
                                        </p:cTn>
                                        <p:tgtEl>
                                          <p:spTgt spid="22"/>
                                        </p:tgtEl>
                                        <p:attrNameLst>
                                          <p:attrName>style.visibility</p:attrName>
                                        </p:attrNameLst>
                                      </p:cBhvr>
                                      <p:to>
                                        <p:strVal val="hidden"/>
                                      </p:to>
                                    </p:set>
                                  </p:childTnLst>
                                </p:cTn>
                              </p:par>
                              <p:par>
                                <p:cTn id="304" presetID="2" presetClass="exit" presetSubtype="1" fill="hold" nodeType="withEffect">
                                  <p:stCondLst>
                                    <p:cond delay="0"/>
                                  </p:stCondLst>
                                  <p:childTnLst>
                                    <p:anim calcmode="lin" valueType="num">
                                      <p:cBhvr additive="base">
                                        <p:cTn id="305" dur="2000"/>
                                        <p:tgtEl>
                                          <p:spTgt spid="24"/>
                                        </p:tgtEl>
                                        <p:attrNameLst>
                                          <p:attrName>ppt_x</p:attrName>
                                        </p:attrNameLst>
                                      </p:cBhvr>
                                      <p:tavLst>
                                        <p:tav tm="0">
                                          <p:val>
                                            <p:strVal val="ppt_x"/>
                                          </p:val>
                                        </p:tav>
                                        <p:tav tm="100000">
                                          <p:val>
                                            <p:strVal val="ppt_x"/>
                                          </p:val>
                                        </p:tav>
                                      </p:tavLst>
                                    </p:anim>
                                    <p:anim calcmode="lin" valueType="num">
                                      <p:cBhvr additive="base">
                                        <p:cTn id="306" dur="2000"/>
                                        <p:tgtEl>
                                          <p:spTgt spid="24"/>
                                        </p:tgtEl>
                                        <p:attrNameLst>
                                          <p:attrName>ppt_y</p:attrName>
                                        </p:attrNameLst>
                                      </p:cBhvr>
                                      <p:tavLst>
                                        <p:tav tm="0">
                                          <p:val>
                                            <p:strVal val="ppt_y"/>
                                          </p:val>
                                        </p:tav>
                                        <p:tav tm="100000">
                                          <p:val>
                                            <p:strVal val="0-ppt_h/2"/>
                                          </p:val>
                                        </p:tav>
                                      </p:tavLst>
                                    </p:anim>
                                    <p:set>
                                      <p:cBhvr>
                                        <p:cTn id="307" dur="1" fill="hold">
                                          <p:stCondLst>
                                            <p:cond delay="1999"/>
                                          </p:stCondLst>
                                        </p:cTn>
                                        <p:tgtEl>
                                          <p:spTgt spid="24"/>
                                        </p:tgtEl>
                                        <p:attrNameLst>
                                          <p:attrName>style.visibility</p:attrName>
                                        </p:attrNameLst>
                                      </p:cBhvr>
                                      <p:to>
                                        <p:strVal val="hidden"/>
                                      </p:to>
                                    </p:set>
                                  </p:childTnLst>
                                </p:cTn>
                              </p:par>
                              <p:par>
                                <p:cTn id="308" presetID="2" presetClass="exit" presetSubtype="1" fill="hold" nodeType="withEffect">
                                  <p:stCondLst>
                                    <p:cond delay="0"/>
                                  </p:stCondLst>
                                  <p:childTnLst>
                                    <p:anim calcmode="lin" valueType="num">
                                      <p:cBhvr additive="base">
                                        <p:cTn id="309" dur="2000"/>
                                        <p:tgtEl>
                                          <p:spTgt spid="26"/>
                                        </p:tgtEl>
                                        <p:attrNameLst>
                                          <p:attrName>ppt_x</p:attrName>
                                        </p:attrNameLst>
                                      </p:cBhvr>
                                      <p:tavLst>
                                        <p:tav tm="0">
                                          <p:val>
                                            <p:strVal val="ppt_x"/>
                                          </p:val>
                                        </p:tav>
                                        <p:tav tm="100000">
                                          <p:val>
                                            <p:strVal val="ppt_x"/>
                                          </p:val>
                                        </p:tav>
                                      </p:tavLst>
                                    </p:anim>
                                    <p:anim calcmode="lin" valueType="num">
                                      <p:cBhvr additive="base">
                                        <p:cTn id="310" dur="2000"/>
                                        <p:tgtEl>
                                          <p:spTgt spid="26"/>
                                        </p:tgtEl>
                                        <p:attrNameLst>
                                          <p:attrName>ppt_y</p:attrName>
                                        </p:attrNameLst>
                                      </p:cBhvr>
                                      <p:tavLst>
                                        <p:tav tm="0">
                                          <p:val>
                                            <p:strVal val="ppt_y"/>
                                          </p:val>
                                        </p:tav>
                                        <p:tav tm="100000">
                                          <p:val>
                                            <p:strVal val="0-ppt_h/2"/>
                                          </p:val>
                                        </p:tav>
                                      </p:tavLst>
                                    </p:anim>
                                    <p:set>
                                      <p:cBhvr>
                                        <p:cTn id="311" dur="1" fill="hold">
                                          <p:stCondLst>
                                            <p:cond delay="1999"/>
                                          </p:stCondLst>
                                        </p:cTn>
                                        <p:tgtEl>
                                          <p:spTgt spid="26"/>
                                        </p:tgtEl>
                                        <p:attrNameLst>
                                          <p:attrName>style.visibility</p:attrName>
                                        </p:attrNameLst>
                                      </p:cBhvr>
                                      <p:to>
                                        <p:strVal val="hidden"/>
                                      </p:to>
                                    </p:set>
                                  </p:childTnLst>
                                </p:cTn>
                              </p:par>
                              <p:par>
                                <p:cTn id="312" presetID="2" presetClass="exit" presetSubtype="1" fill="hold" nodeType="withEffect">
                                  <p:stCondLst>
                                    <p:cond delay="0"/>
                                  </p:stCondLst>
                                  <p:childTnLst>
                                    <p:anim calcmode="lin" valueType="num">
                                      <p:cBhvr additive="base">
                                        <p:cTn id="313" dur="2000"/>
                                        <p:tgtEl>
                                          <p:spTgt spid="28"/>
                                        </p:tgtEl>
                                        <p:attrNameLst>
                                          <p:attrName>ppt_x</p:attrName>
                                        </p:attrNameLst>
                                      </p:cBhvr>
                                      <p:tavLst>
                                        <p:tav tm="0">
                                          <p:val>
                                            <p:strVal val="ppt_x"/>
                                          </p:val>
                                        </p:tav>
                                        <p:tav tm="100000">
                                          <p:val>
                                            <p:strVal val="ppt_x"/>
                                          </p:val>
                                        </p:tav>
                                      </p:tavLst>
                                    </p:anim>
                                    <p:anim calcmode="lin" valueType="num">
                                      <p:cBhvr additive="base">
                                        <p:cTn id="314" dur="2000"/>
                                        <p:tgtEl>
                                          <p:spTgt spid="28"/>
                                        </p:tgtEl>
                                        <p:attrNameLst>
                                          <p:attrName>ppt_y</p:attrName>
                                        </p:attrNameLst>
                                      </p:cBhvr>
                                      <p:tavLst>
                                        <p:tav tm="0">
                                          <p:val>
                                            <p:strVal val="ppt_y"/>
                                          </p:val>
                                        </p:tav>
                                        <p:tav tm="100000">
                                          <p:val>
                                            <p:strVal val="0-ppt_h/2"/>
                                          </p:val>
                                        </p:tav>
                                      </p:tavLst>
                                    </p:anim>
                                    <p:set>
                                      <p:cBhvr>
                                        <p:cTn id="315" dur="1" fill="hold">
                                          <p:stCondLst>
                                            <p:cond delay="1999"/>
                                          </p:stCondLst>
                                        </p:cTn>
                                        <p:tgtEl>
                                          <p:spTgt spid="28"/>
                                        </p:tgtEl>
                                        <p:attrNameLst>
                                          <p:attrName>style.visibility</p:attrName>
                                        </p:attrNameLst>
                                      </p:cBhvr>
                                      <p:to>
                                        <p:strVal val="hidden"/>
                                      </p:to>
                                    </p:set>
                                  </p:childTnLst>
                                </p:cTn>
                              </p:par>
                              <p:par>
                                <p:cTn id="316" presetID="2" presetClass="exit" presetSubtype="1" fill="hold" nodeType="withEffect">
                                  <p:stCondLst>
                                    <p:cond delay="0"/>
                                  </p:stCondLst>
                                  <p:childTnLst>
                                    <p:anim calcmode="lin" valueType="num">
                                      <p:cBhvr additive="base">
                                        <p:cTn id="317" dur="2000"/>
                                        <p:tgtEl>
                                          <p:spTgt spid="30"/>
                                        </p:tgtEl>
                                        <p:attrNameLst>
                                          <p:attrName>ppt_x</p:attrName>
                                        </p:attrNameLst>
                                      </p:cBhvr>
                                      <p:tavLst>
                                        <p:tav tm="0">
                                          <p:val>
                                            <p:strVal val="ppt_x"/>
                                          </p:val>
                                        </p:tav>
                                        <p:tav tm="100000">
                                          <p:val>
                                            <p:strVal val="ppt_x"/>
                                          </p:val>
                                        </p:tav>
                                      </p:tavLst>
                                    </p:anim>
                                    <p:anim calcmode="lin" valueType="num">
                                      <p:cBhvr additive="base">
                                        <p:cTn id="318" dur="2000"/>
                                        <p:tgtEl>
                                          <p:spTgt spid="30"/>
                                        </p:tgtEl>
                                        <p:attrNameLst>
                                          <p:attrName>ppt_y</p:attrName>
                                        </p:attrNameLst>
                                      </p:cBhvr>
                                      <p:tavLst>
                                        <p:tav tm="0">
                                          <p:val>
                                            <p:strVal val="ppt_y"/>
                                          </p:val>
                                        </p:tav>
                                        <p:tav tm="100000">
                                          <p:val>
                                            <p:strVal val="0-ppt_h/2"/>
                                          </p:val>
                                        </p:tav>
                                      </p:tavLst>
                                    </p:anim>
                                    <p:set>
                                      <p:cBhvr>
                                        <p:cTn id="319" dur="1" fill="hold">
                                          <p:stCondLst>
                                            <p:cond delay="1999"/>
                                          </p:stCondLst>
                                        </p:cTn>
                                        <p:tgtEl>
                                          <p:spTgt spid="30"/>
                                        </p:tgtEl>
                                        <p:attrNameLst>
                                          <p:attrName>style.visibility</p:attrName>
                                        </p:attrNameLst>
                                      </p:cBhvr>
                                      <p:to>
                                        <p:strVal val="hidden"/>
                                      </p:to>
                                    </p:set>
                                  </p:childTnLst>
                                </p:cTn>
                              </p:par>
                              <p:par>
                                <p:cTn id="320" presetID="2" presetClass="exit" presetSubtype="1" fill="hold" nodeType="withEffect">
                                  <p:stCondLst>
                                    <p:cond delay="0"/>
                                  </p:stCondLst>
                                  <p:childTnLst>
                                    <p:anim calcmode="lin" valueType="num">
                                      <p:cBhvr additive="base">
                                        <p:cTn id="321" dur="2000"/>
                                        <p:tgtEl>
                                          <p:spTgt spid="32"/>
                                        </p:tgtEl>
                                        <p:attrNameLst>
                                          <p:attrName>ppt_x</p:attrName>
                                        </p:attrNameLst>
                                      </p:cBhvr>
                                      <p:tavLst>
                                        <p:tav tm="0">
                                          <p:val>
                                            <p:strVal val="ppt_x"/>
                                          </p:val>
                                        </p:tav>
                                        <p:tav tm="100000">
                                          <p:val>
                                            <p:strVal val="ppt_x"/>
                                          </p:val>
                                        </p:tav>
                                      </p:tavLst>
                                    </p:anim>
                                    <p:anim calcmode="lin" valueType="num">
                                      <p:cBhvr additive="base">
                                        <p:cTn id="322" dur="2000"/>
                                        <p:tgtEl>
                                          <p:spTgt spid="32"/>
                                        </p:tgtEl>
                                        <p:attrNameLst>
                                          <p:attrName>ppt_y</p:attrName>
                                        </p:attrNameLst>
                                      </p:cBhvr>
                                      <p:tavLst>
                                        <p:tav tm="0">
                                          <p:val>
                                            <p:strVal val="ppt_y"/>
                                          </p:val>
                                        </p:tav>
                                        <p:tav tm="100000">
                                          <p:val>
                                            <p:strVal val="0-ppt_h/2"/>
                                          </p:val>
                                        </p:tav>
                                      </p:tavLst>
                                    </p:anim>
                                    <p:set>
                                      <p:cBhvr>
                                        <p:cTn id="323" dur="1" fill="hold">
                                          <p:stCondLst>
                                            <p:cond delay="1999"/>
                                          </p:stCondLst>
                                        </p:cTn>
                                        <p:tgtEl>
                                          <p:spTgt spid="32"/>
                                        </p:tgtEl>
                                        <p:attrNameLst>
                                          <p:attrName>style.visibility</p:attrName>
                                        </p:attrNameLst>
                                      </p:cBhvr>
                                      <p:to>
                                        <p:strVal val="hidden"/>
                                      </p:to>
                                    </p:set>
                                  </p:childTnLst>
                                </p:cTn>
                              </p:par>
                              <p:par>
                                <p:cTn id="324" presetID="2" presetClass="exit" presetSubtype="1" fill="hold" nodeType="withEffect">
                                  <p:stCondLst>
                                    <p:cond delay="0"/>
                                  </p:stCondLst>
                                  <p:childTnLst>
                                    <p:anim calcmode="lin" valueType="num">
                                      <p:cBhvr additive="base">
                                        <p:cTn id="325" dur="2000"/>
                                        <p:tgtEl>
                                          <p:spTgt spid="34"/>
                                        </p:tgtEl>
                                        <p:attrNameLst>
                                          <p:attrName>ppt_x</p:attrName>
                                        </p:attrNameLst>
                                      </p:cBhvr>
                                      <p:tavLst>
                                        <p:tav tm="0">
                                          <p:val>
                                            <p:strVal val="ppt_x"/>
                                          </p:val>
                                        </p:tav>
                                        <p:tav tm="100000">
                                          <p:val>
                                            <p:strVal val="ppt_x"/>
                                          </p:val>
                                        </p:tav>
                                      </p:tavLst>
                                    </p:anim>
                                    <p:anim calcmode="lin" valueType="num">
                                      <p:cBhvr additive="base">
                                        <p:cTn id="326" dur="2000"/>
                                        <p:tgtEl>
                                          <p:spTgt spid="34"/>
                                        </p:tgtEl>
                                        <p:attrNameLst>
                                          <p:attrName>ppt_y</p:attrName>
                                        </p:attrNameLst>
                                      </p:cBhvr>
                                      <p:tavLst>
                                        <p:tav tm="0">
                                          <p:val>
                                            <p:strVal val="ppt_y"/>
                                          </p:val>
                                        </p:tav>
                                        <p:tav tm="100000">
                                          <p:val>
                                            <p:strVal val="0-ppt_h/2"/>
                                          </p:val>
                                        </p:tav>
                                      </p:tavLst>
                                    </p:anim>
                                    <p:set>
                                      <p:cBhvr>
                                        <p:cTn id="327" dur="1" fill="hold">
                                          <p:stCondLst>
                                            <p:cond delay="1999"/>
                                          </p:stCondLst>
                                        </p:cTn>
                                        <p:tgtEl>
                                          <p:spTgt spid="34"/>
                                        </p:tgtEl>
                                        <p:attrNameLst>
                                          <p:attrName>style.visibility</p:attrName>
                                        </p:attrNameLst>
                                      </p:cBhvr>
                                      <p:to>
                                        <p:strVal val="hidden"/>
                                      </p:to>
                                    </p:set>
                                  </p:childTnLst>
                                </p:cTn>
                              </p:par>
                              <p:par>
                                <p:cTn id="328" presetID="23" presetClass="entr" presetSubtype="288"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strVal val="4/3*#ppt_w"/>
                                          </p:val>
                                        </p:tav>
                                        <p:tav tm="100000">
                                          <p:val>
                                            <p:strVal val="#ppt_w"/>
                                          </p:val>
                                        </p:tav>
                                      </p:tavLst>
                                    </p:anim>
                                    <p:anim calcmode="lin" valueType="num">
                                      <p:cBhvr>
                                        <p:cTn id="331" dur="2000" fill="hold"/>
                                        <p:tgtEl>
                                          <p:spTgt spid="2"/>
                                        </p:tgtEl>
                                        <p:attrNameLst>
                                          <p:attrName>ppt_h</p:attrName>
                                        </p:attrNameLst>
                                      </p:cBhvr>
                                      <p:tavLst>
                                        <p:tav tm="0">
                                          <p:val>
                                            <p:strVal val="4/3*#ppt_h"/>
                                          </p:val>
                                        </p:tav>
                                        <p:tav tm="100000">
                                          <p:val>
                                            <p:strVal val="#ppt_h"/>
                                          </p:val>
                                        </p:tav>
                                      </p:tavLst>
                                    </p:anim>
                                  </p:childTnLst>
                                </p:cTn>
                              </p:par>
                              <p:par>
                                <p:cTn id="332" presetID="16" presetClass="entr" presetSubtype="4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Horizontal)">
                                      <p:cBhvr>
                                        <p:cTn id="3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hape.png"/>
          <p:cNvPicPr>
            <a:picLocks noChangeAspect="1"/>
          </p:cNvPicPr>
          <p:nvPr/>
        </p:nvPicPr>
        <p:blipFill>
          <a:blip r:embed="rId3">
            <a:duotone>
              <a:schemeClr val="accent6">
                <a:shade val="45000"/>
                <a:satMod val="135000"/>
              </a:schemeClr>
              <a:prstClr val="white"/>
            </a:duotone>
          </a:blip>
          <a:stretch>
            <a:fillRect/>
          </a:stretch>
        </p:blipFill>
        <p:spPr>
          <a:xfrm>
            <a:off x="-428660" y="1142990"/>
            <a:ext cx="1905000" cy="1676400"/>
          </a:xfrm>
          <a:prstGeom prst="rect">
            <a:avLst/>
          </a:prstGeom>
        </p:spPr>
      </p:pic>
      <p:pic>
        <p:nvPicPr>
          <p:cNvPr id="4" name="3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0" y="1142990"/>
            <a:ext cx="1905000" cy="1676400"/>
          </a:xfrm>
          <a:prstGeom prst="rect">
            <a:avLst/>
          </a:prstGeom>
        </p:spPr>
      </p:pic>
      <p:pic>
        <p:nvPicPr>
          <p:cNvPr id="5" name="4 Imagen" descr="shape.png"/>
          <p:cNvPicPr>
            <a:picLocks noChangeAspect="1"/>
          </p:cNvPicPr>
          <p:nvPr/>
        </p:nvPicPr>
        <p:blipFill>
          <a:blip r:embed="rId3">
            <a:duotone>
              <a:schemeClr val="accent6">
                <a:shade val="45000"/>
                <a:satMod val="135000"/>
              </a:schemeClr>
              <a:prstClr val="white"/>
            </a:duotone>
          </a:blip>
          <a:stretch>
            <a:fillRect/>
          </a:stretch>
        </p:blipFill>
        <p:spPr>
          <a:xfrm>
            <a:off x="571440" y="1142990"/>
            <a:ext cx="1905000" cy="1676400"/>
          </a:xfrm>
          <a:prstGeom prst="rect">
            <a:avLst/>
          </a:prstGeom>
        </p:spPr>
      </p:pic>
      <p:pic>
        <p:nvPicPr>
          <p:cNvPr id="6" name="5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1000100" y="1142990"/>
            <a:ext cx="1905000" cy="1676400"/>
          </a:xfrm>
          <a:prstGeom prst="rect">
            <a:avLst/>
          </a:prstGeom>
        </p:spPr>
      </p:pic>
      <p:pic>
        <p:nvPicPr>
          <p:cNvPr id="7" name="6 Imagen" descr="shape.png"/>
          <p:cNvPicPr>
            <a:picLocks noChangeAspect="1"/>
          </p:cNvPicPr>
          <p:nvPr/>
        </p:nvPicPr>
        <p:blipFill>
          <a:blip r:embed="rId3">
            <a:duotone>
              <a:schemeClr val="accent6">
                <a:shade val="45000"/>
                <a:satMod val="135000"/>
              </a:schemeClr>
              <a:prstClr val="white"/>
            </a:duotone>
          </a:blip>
          <a:stretch>
            <a:fillRect/>
          </a:stretch>
        </p:blipFill>
        <p:spPr>
          <a:xfrm>
            <a:off x="1714480" y="1142990"/>
            <a:ext cx="1905000" cy="1676400"/>
          </a:xfrm>
          <a:prstGeom prst="rect">
            <a:avLst/>
          </a:prstGeom>
        </p:spPr>
      </p:pic>
      <p:pic>
        <p:nvPicPr>
          <p:cNvPr id="8" name="7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2143140" y="1142990"/>
            <a:ext cx="1905000" cy="1676400"/>
          </a:xfrm>
          <a:prstGeom prst="rect">
            <a:avLst/>
          </a:prstGeom>
        </p:spPr>
      </p:pic>
      <p:pic>
        <p:nvPicPr>
          <p:cNvPr id="9" name="8 Imagen" descr="shape.png"/>
          <p:cNvPicPr>
            <a:picLocks noChangeAspect="1"/>
          </p:cNvPicPr>
          <p:nvPr/>
        </p:nvPicPr>
        <p:blipFill>
          <a:blip r:embed="rId3">
            <a:duotone>
              <a:schemeClr val="accent6">
                <a:shade val="45000"/>
                <a:satMod val="135000"/>
              </a:schemeClr>
              <a:prstClr val="white"/>
            </a:duotone>
          </a:blip>
          <a:stretch>
            <a:fillRect/>
          </a:stretch>
        </p:blipFill>
        <p:spPr>
          <a:xfrm>
            <a:off x="2714580" y="1142990"/>
            <a:ext cx="1905000" cy="1676400"/>
          </a:xfrm>
          <a:prstGeom prst="rect">
            <a:avLst/>
          </a:prstGeom>
        </p:spPr>
      </p:pic>
      <p:pic>
        <p:nvPicPr>
          <p:cNvPr id="10" name="9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3143240" y="1142990"/>
            <a:ext cx="1905000" cy="1676400"/>
          </a:xfrm>
          <a:prstGeom prst="rect">
            <a:avLst/>
          </a:prstGeom>
        </p:spPr>
      </p:pic>
      <p:pic>
        <p:nvPicPr>
          <p:cNvPr id="11" name="10 Imagen" descr="shape.png"/>
          <p:cNvPicPr>
            <a:picLocks noChangeAspect="1"/>
          </p:cNvPicPr>
          <p:nvPr/>
        </p:nvPicPr>
        <p:blipFill>
          <a:blip r:embed="rId3">
            <a:duotone>
              <a:schemeClr val="accent6">
                <a:shade val="45000"/>
                <a:satMod val="135000"/>
              </a:schemeClr>
              <a:prstClr val="white"/>
            </a:duotone>
          </a:blip>
          <a:stretch>
            <a:fillRect/>
          </a:stretch>
        </p:blipFill>
        <p:spPr>
          <a:xfrm>
            <a:off x="3786182" y="1142990"/>
            <a:ext cx="1905000" cy="1676400"/>
          </a:xfrm>
          <a:prstGeom prst="rect">
            <a:avLst/>
          </a:prstGeom>
        </p:spPr>
      </p:pic>
      <p:pic>
        <p:nvPicPr>
          <p:cNvPr id="12" name="11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4214842" y="1142990"/>
            <a:ext cx="1905000" cy="1676400"/>
          </a:xfrm>
          <a:prstGeom prst="rect">
            <a:avLst/>
          </a:prstGeom>
        </p:spPr>
      </p:pic>
      <p:pic>
        <p:nvPicPr>
          <p:cNvPr id="13" name="12 Imagen" descr="shape.png"/>
          <p:cNvPicPr>
            <a:picLocks noChangeAspect="1"/>
          </p:cNvPicPr>
          <p:nvPr/>
        </p:nvPicPr>
        <p:blipFill>
          <a:blip r:embed="rId3">
            <a:duotone>
              <a:schemeClr val="accent6">
                <a:shade val="45000"/>
                <a:satMod val="135000"/>
              </a:schemeClr>
              <a:prstClr val="white"/>
            </a:duotone>
          </a:blip>
          <a:stretch>
            <a:fillRect/>
          </a:stretch>
        </p:blipFill>
        <p:spPr>
          <a:xfrm>
            <a:off x="4786282" y="1142990"/>
            <a:ext cx="1905000" cy="1676400"/>
          </a:xfrm>
          <a:prstGeom prst="rect">
            <a:avLst/>
          </a:prstGeom>
        </p:spPr>
      </p:pic>
      <p:pic>
        <p:nvPicPr>
          <p:cNvPr id="14" name="13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5214942" y="1142990"/>
            <a:ext cx="1905000" cy="1676400"/>
          </a:xfrm>
          <a:prstGeom prst="rect">
            <a:avLst/>
          </a:prstGeom>
        </p:spPr>
      </p:pic>
      <p:pic>
        <p:nvPicPr>
          <p:cNvPr id="15" name="14 Imagen" descr="shape.png"/>
          <p:cNvPicPr>
            <a:picLocks noChangeAspect="1"/>
          </p:cNvPicPr>
          <p:nvPr/>
        </p:nvPicPr>
        <p:blipFill>
          <a:blip r:embed="rId3">
            <a:duotone>
              <a:schemeClr val="accent6">
                <a:shade val="45000"/>
                <a:satMod val="135000"/>
              </a:schemeClr>
              <a:prstClr val="white"/>
            </a:duotone>
          </a:blip>
          <a:stretch>
            <a:fillRect/>
          </a:stretch>
        </p:blipFill>
        <p:spPr>
          <a:xfrm>
            <a:off x="5810240" y="1142990"/>
            <a:ext cx="1905000" cy="1676400"/>
          </a:xfrm>
          <a:prstGeom prst="rect">
            <a:avLst/>
          </a:prstGeom>
        </p:spPr>
      </p:pic>
      <p:pic>
        <p:nvPicPr>
          <p:cNvPr id="16" name="15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6238900" y="1142990"/>
            <a:ext cx="1905000" cy="1676400"/>
          </a:xfrm>
          <a:prstGeom prst="rect">
            <a:avLst/>
          </a:prstGeom>
        </p:spPr>
      </p:pic>
      <p:pic>
        <p:nvPicPr>
          <p:cNvPr id="17" name="16 Imagen" descr="shape.png"/>
          <p:cNvPicPr>
            <a:picLocks noChangeAspect="1"/>
          </p:cNvPicPr>
          <p:nvPr/>
        </p:nvPicPr>
        <p:blipFill>
          <a:blip r:embed="rId3">
            <a:duotone>
              <a:schemeClr val="accent6">
                <a:shade val="45000"/>
                <a:satMod val="135000"/>
              </a:schemeClr>
              <a:prstClr val="white"/>
            </a:duotone>
          </a:blip>
          <a:stretch>
            <a:fillRect/>
          </a:stretch>
        </p:blipFill>
        <p:spPr>
          <a:xfrm>
            <a:off x="6810340" y="1142990"/>
            <a:ext cx="1905000" cy="1676400"/>
          </a:xfrm>
          <a:prstGeom prst="rect">
            <a:avLst/>
          </a:prstGeom>
        </p:spPr>
      </p:pic>
      <p:pic>
        <p:nvPicPr>
          <p:cNvPr id="18" name="17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7239000" y="1142990"/>
            <a:ext cx="1905000" cy="1676400"/>
          </a:xfrm>
          <a:prstGeom prst="rect">
            <a:avLst/>
          </a:prstGeom>
        </p:spPr>
      </p:pic>
      <p:pic>
        <p:nvPicPr>
          <p:cNvPr id="19" name="18 Imagen" descr="shape.png"/>
          <p:cNvPicPr>
            <a:picLocks noChangeAspect="1"/>
          </p:cNvPicPr>
          <p:nvPr/>
        </p:nvPicPr>
        <p:blipFill>
          <a:blip r:embed="rId3">
            <a:duotone>
              <a:schemeClr val="accent6">
                <a:shade val="45000"/>
                <a:satMod val="135000"/>
              </a:schemeClr>
              <a:prstClr val="white"/>
            </a:duotone>
          </a:blip>
          <a:stretch>
            <a:fillRect/>
          </a:stretch>
        </p:blipFill>
        <p:spPr>
          <a:xfrm>
            <a:off x="7643834" y="1142990"/>
            <a:ext cx="1905000" cy="1676400"/>
          </a:xfrm>
          <a:prstGeom prst="rect">
            <a:avLst/>
          </a:prstGeom>
        </p:spPr>
      </p:pic>
      <p:pic>
        <p:nvPicPr>
          <p:cNvPr id="20" name="19 Imagen" descr="shape.png"/>
          <p:cNvPicPr>
            <a:picLocks noChangeAspect="1"/>
          </p:cNvPicPr>
          <p:nvPr/>
        </p:nvPicPr>
        <p:blipFill>
          <a:blip r:embed="rId3">
            <a:duotone>
              <a:schemeClr val="accent6">
                <a:shade val="45000"/>
                <a:satMod val="135000"/>
              </a:schemeClr>
              <a:prstClr val="white"/>
            </a:duotone>
          </a:blip>
          <a:stretch>
            <a:fillRect/>
          </a:stretch>
        </p:blipFill>
        <p:spPr>
          <a:xfrm>
            <a:off x="-428660" y="2500312"/>
            <a:ext cx="1905000" cy="1676400"/>
          </a:xfrm>
          <a:prstGeom prst="rect">
            <a:avLst/>
          </a:prstGeom>
        </p:spPr>
      </p:pic>
      <p:pic>
        <p:nvPicPr>
          <p:cNvPr id="21" name="20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0" y="2500312"/>
            <a:ext cx="1905000" cy="1676400"/>
          </a:xfrm>
          <a:prstGeom prst="rect">
            <a:avLst/>
          </a:prstGeom>
        </p:spPr>
      </p:pic>
      <p:pic>
        <p:nvPicPr>
          <p:cNvPr id="22" name="21 Imagen" descr="shape.png"/>
          <p:cNvPicPr>
            <a:picLocks noChangeAspect="1"/>
          </p:cNvPicPr>
          <p:nvPr/>
        </p:nvPicPr>
        <p:blipFill>
          <a:blip r:embed="rId3">
            <a:duotone>
              <a:schemeClr val="accent6">
                <a:shade val="45000"/>
                <a:satMod val="135000"/>
              </a:schemeClr>
              <a:prstClr val="white"/>
            </a:duotone>
          </a:blip>
          <a:stretch>
            <a:fillRect/>
          </a:stretch>
        </p:blipFill>
        <p:spPr>
          <a:xfrm>
            <a:off x="571440" y="2500312"/>
            <a:ext cx="1905000" cy="1676400"/>
          </a:xfrm>
          <a:prstGeom prst="rect">
            <a:avLst/>
          </a:prstGeom>
        </p:spPr>
      </p:pic>
      <p:pic>
        <p:nvPicPr>
          <p:cNvPr id="23" name="22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1000100" y="2500312"/>
            <a:ext cx="1905000" cy="1676400"/>
          </a:xfrm>
          <a:prstGeom prst="rect">
            <a:avLst/>
          </a:prstGeom>
        </p:spPr>
      </p:pic>
      <p:pic>
        <p:nvPicPr>
          <p:cNvPr id="24" name="23 Imagen" descr="shape.png"/>
          <p:cNvPicPr>
            <a:picLocks noChangeAspect="1"/>
          </p:cNvPicPr>
          <p:nvPr/>
        </p:nvPicPr>
        <p:blipFill>
          <a:blip r:embed="rId3">
            <a:duotone>
              <a:schemeClr val="accent6">
                <a:shade val="45000"/>
                <a:satMod val="135000"/>
              </a:schemeClr>
              <a:prstClr val="white"/>
            </a:duotone>
          </a:blip>
          <a:stretch>
            <a:fillRect/>
          </a:stretch>
        </p:blipFill>
        <p:spPr>
          <a:xfrm>
            <a:off x="1714480" y="2500312"/>
            <a:ext cx="1905000" cy="1676400"/>
          </a:xfrm>
          <a:prstGeom prst="rect">
            <a:avLst/>
          </a:prstGeom>
        </p:spPr>
      </p:pic>
      <p:pic>
        <p:nvPicPr>
          <p:cNvPr id="25" name="24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2143140" y="2500312"/>
            <a:ext cx="1905000" cy="1676400"/>
          </a:xfrm>
          <a:prstGeom prst="rect">
            <a:avLst/>
          </a:prstGeom>
        </p:spPr>
      </p:pic>
      <p:pic>
        <p:nvPicPr>
          <p:cNvPr id="26" name="25 Imagen" descr="shape.png"/>
          <p:cNvPicPr>
            <a:picLocks noChangeAspect="1"/>
          </p:cNvPicPr>
          <p:nvPr/>
        </p:nvPicPr>
        <p:blipFill>
          <a:blip r:embed="rId3">
            <a:duotone>
              <a:schemeClr val="accent6">
                <a:shade val="45000"/>
                <a:satMod val="135000"/>
              </a:schemeClr>
              <a:prstClr val="white"/>
            </a:duotone>
          </a:blip>
          <a:stretch>
            <a:fillRect/>
          </a:stretch>
        </p:blipFill>
        <p:spPr>
          <a:xfrm>
            <a:off x="2714580" y="2500312"/>
            <a:ext cx="1905000" cy="1676400"/>
          </a:xfrm>
          <a:prstGeom prst="rect">
            <a:avLst/>
          </a:prstGeom>
        </p:spPr>
      </p:pic>
      <p:pic>
        <p:nvPicPr>
          <p:cNvPr id="27" name="26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3143240" y="2500312"/>
            <a:ext cx="1905000" cy="1676400"/>
          </a:xfrm>
          <a:prstGeom prst="rect">
            <a:avLst/>
          </a:prstGeom>
        </p:spPr>
      </p:pic>
      <p:pic>
        <p:nvPicPr>
          <p:cNvPr id="28" name="27 Imagen" descr="shape.png"/>
          <p:cNvPicPr>
            <a:picLocks noChangeAspect="1"/>
          </p:cNvPicPr>
          <p:nvPr/>
        </p:nvPicPr>
        <p:blipFill>
          <a:blip r:embed="rId3">
            <a:duotone>
              <a:schemeClr val="accent6">
                <a:shade val="45000"/>
                <a:satMod val="135000"/>
              </a:schemeClr>
              <a:prstClr val="white"/>
            </a:duotone>
          </a:blip>
          <a:stretch>
            <a:fillRect/>
          </a:stretch>
        </p:blipFill>
        <p:spPr>
          <a:xfrm>
            <a:off x="3786182" y="2500312"/>
            <a:ext cx="1905000" cy="1676400"/>
          </a:xfrm>
          <a:prstGeom prst="rect">
            <a:avLst/>
          </a:prstGeom>
        </p:spPr>
      </p:pic>
      <p:pic>
        <p:nvPicPr>
          <p:cNvPr id="29" name="28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4214842" y="2500312"/>
            <a:ext cx="1905000" cy="1676400"/>
          </a:xfrm>
          <a:prstGeom prst="rect">
            <a:avLst/>
          </a:prstGeom>
        </p:spPr>
      </p:pic>
      <p:pic>
        <p:nvPicPr>
          <p:cNvPr id="30" name="29 Imagen" descr="shape.png"/>
          <p:cNvPicPr>
            <a:picLocks noChangeAspect="1"/>
          </p:cNvPicPr>
          <p:nvPr/>
        </p:nvPicPr>
        <p:blipFill>
          <a:blip r:embed="rId3">
            <a:duotone>
              <a:schemeClr val="accent6">
                <a:shade val="45000"/>
                <a:satMod val="135000"/>
              </a:schemeClr>
              <a:prstClr val="white"/>
            </a:duotone>
          </a:blip>
          <a:stretch>
            <a:fillRect/>
          </a:stretch>
        </p:blipFill>
        <p:spPr>
          <a:xfrm>
            <a:off x="4786282" y="2500312"/>
            <a:ext cx="1905000" cy="1676400"/>
          </a:xfrm>
          <a:prstGeom prst="rect">
            <a:avLst/>
          </a:prstGeom>
        </p:spPr>
      </p:pic>
      <p:pic>
        <p:nvPicPr>
          <p:cNvPr id="31" name="30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5214942" y="2500312"/>
            <a:ext cx="1905000" cy="1676400"/>
          </a:xfrm>
          <a:prstGeom prst="rect">
            <a:avLst/>
          </a:prstGeom>
        </p:spPr>
      </p:pic>
      <p:pic>
        <p:nvPicPr>
          <p:cNvPr id="32" name="31 Imagen" descr="shape.png"/>
          <p:cNvPicPr>
            <a:picLocks noChangeAspect="1"/>
          </p:cNvPicPr>
          <p:nvPr/>
        </p:nvPicPr>
        <p:blipFill>
          <a:blip r:embed="rId3">
            <a:duotone>
              <a:schemeClr val="accent6">
                <a:shade val="45000"/>
                <a:satMod val="135000"/>
              </a:schemeClr>
              <a:prstClr val="white"/>
            </a:duotone>
          </a:blip>
          <a:stretch>
            <a:fillRect/>
          </a:stretch>
        </p:blipFill>
        <p:spPr>
          <a:xfrm>
            <a:off x="5810240" y="2500312"/>
            <a:ext cx="1905000" cy="1676400"/>
          </a:xfrm>
          <a:prstGeom prst="rect">
            <a:avLst/>
          </a:prstGeom>
        </p:spPr>
      </p:pic>
      <p:pic>
        <p:nvPicPr>
          <p:cNvPr id="33" name="32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6238900" y="2500312"/>
            <a:ext cx="1905000" cy="1676400"/>
          </a:xfrm>
          <a:prstGeom prst="rect">
            <a:avLst/>
          </a:prstGeom>
        </p:spPr>
      </p:pic>
      <p:pic>
        <p:nvPicPr>
          <p:cNvPr id="34" name="33 Imagen" descr="shape.png"/>
          <p:cNvPicPr>
            <a:picLocks noChangeAspect="1"/>
          </p:cNvPicPr>
          <p:nvPr/>
        </p:nvPicPr>
        <p:blipFill>
          <a:blip r:embed="rId3">
            <a:duotone>
              <a:schemeClr val="accent6">
                <a:shade val="45000"/>
                <a:satMod val="135000"/>
              </a:schemeClr>
              <a:prstClr val="white"/>
            </a:duotone>
          </a:blip>
          <a:stretch>
            <a:fillRect/>
          </a:stretch>
        </p:blipFill>
        <p:spPr>
          <a:xfrm>
            <a:off x="6810340" y="2500312"/>
            <a:ext cx="1905000" cy="1676400"/>
          </a:xfrm>
          <a:prstGeom prst="rect">
            <a:avLst/>
          </a:prstGeom>
        </p:spPr>
      </p:pic>
      <p:pic>
        <p:nvPicPr>
          <p:cNvPr id="35" name="34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7239000" y="2500312"/>
            <a:ext cx="1905000" cy="1676400"/>
          </a:xfrm>
          <a:prstGeom prst="rect">
            <a:avLst/>
          </a:prstGeom>
        </p:spPr>
      </p:pic>
      <p:pic>
        <p:nvPicPr>
          <p:cNvPr id="36" name="35 Imagen" descr="shape.png"/>
          <p:cNvPicPr>
            <a:picLocks noChangeAspect="1"/>
          </p:cNvPicPr>
          <p:nvPr/>
        </p:nvPicPr>
        <p:blipFill>
          <a:blip r:embed="rId3">
            <a:duotone>
              <a:schemeClr val="accent6">
                <a:shade val="45000"/>
                <a:satMod val="135000"/>
              </a:schemeClr>
              <a:prstClr val="white"/>
            </a:duotone>
          </a:blip>
          <a:stretch>
            <a:fillRect/>
          </a:stretch>
        </p:blipFill>
        <p:spPr>
          <a:xfrm>
            <a:off x="7643834" y="2500312"/>
            <a:ext cx="1905000" cy="1676400"/>
          </a:xfrm>
          <a:prstGeom prst="rect">
            <a:avLst/>
          </a:prstGeom>
        </p:spPr>
      </p:pic>
      <p:pic>
        <p:nvPicPr>
          <p:cNvPr id="37" name="36 Imagen" descr="chocolate-background-drops-sprays-1366x768.jpg"/>
          <p:cNvPicPr>
            <a:picLocks noGrp="1" noChangeAspect="1"/>
          </p:cNvPicPr>
          <p:nvPr isPhoto="1"/>
        </p:nvPicPr>
        <p:blipFill>
          <a:blip r:embed="rId4">
            <a:lum bright="-10000"/>
          </a:blip>
          <a:stretch>
            <a:fillRect/>
          </a:stretch>
        </p:blipFill>
        <p:spPr>
          <a:xfrm>
            <a:off x="0" y="0"/>
            <a:ext cx="9358346"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2"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2"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2"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2"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2"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1+#ppt_w/2"/>
                                          </p:val>
                                        </p:tav>
                                        <p:tav tm="100000">
                                          <p:val>
                                            <p:strVal val="#ppt_x"/>
                                          </p:val>
                                        </p:tav>
                                      </p:tavLst>
                                    </p:anim>
                                    <p:anim calcmode="lin" valueType="num">
                                      <p:cBhvr additive="base">
                                        <p:cTn id="114" dur="2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2"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1+#ppt_w/2"/>
                                          </p:val>
                                        </p:tav>
                                        <p:tav tm="100000">
                                          <p:val>
                                            <p:strVal val="#ppt_x"/>
                                          </p:val>
                                        </p:tav>
                                      </p:tavLst>
                                    </p:anim>
                                    <p:anim calcmode="lin" valueType="num">
                                      <p:cBhvr additive="base">
                                        <p:cTn id="118" dur="2000" fill="hold"/>
                                        <p:tgtEl>
                                          <p:spTgt spid="30"/>
                                        </p:tgtEl>
                                        <p:attrNameLst>
                                          <p:attrName>ppt_y</p:attrName>
                                        </p:attrNameLst>
                                      </p:cBhvr>
                                      <p:tavLst>
                                        <p:tav tm="0">
                                          <p:val>
                                            <p:strVal val="#ppt_y"/>
                                          </p:val>
                                        </p:tav>
                                        <p:tav tm="100000">
                                          <p:val>
                                            <p:strVal val="#ppt_y"/>
                                          </p:val>
                                        </p:tav>
                                      </p:tavLst>
                                    </p:anim>
                                  </p:childTnLst>
                                </p:cTn>
                              </p:par>
                              <p:par>
                                <p:cTn id="119" presetID="2" presetClass="entr" presetSubtype="2"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1+#ppt_w/2"/>
                                          </p:val>
                                        </p:tav>
                                        <p:tav tm="100000">
                                          <p:val>
                                            <p:strVal val="#ppt_x"/>
                                          </p:val>
                                        </p:tav>
                                      </p:tavLst>
                                    </p:anim>
                                    <p:anim calcmode="lin" valueType="num">
                                      <p:cBhvr additive="base">
                                        <p:cTn id="122" dur="2000" fill="hold"/>
                                        <p:tgtEl>
                                          <p:spTgt spid="31"/>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1+#ppt_w/2"/>
                                          </p:val>
                                        </p:tav>
                                        <p:tav tm="100000">
                                          <p:val>
                                            <p:strVal val="#ppt_x"/>
                                          </p:val>
                                        </p:tav>
                                      </p:tavLst>
                                    </p:anim>
                                    <p:anim calcmode="lin" valueType="num">
                                      <p:cBhvr additive="base">
                                        <p:cTn id="126" dur="2000" fill="hold"/>
                                        <p:tgtEl>
                                          <p:spTgt spid="32"/>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1+#ppt_w/2"/>
                                          </p:val>
                                        </p:tav>
                                        <p:tav tm="100000">
                                          <p:val>
                                            <p:strVal val="#ppt_x"/>
                                          </p:val>
                                        </p:tav>
                                      </p:tavLst>
                                    </p:anim>
                                    <p:anim calcmode="lin" valueType="num">
                                      <p:cBhvr additive="base">
                                        <p:cTn id="130" dur="2000" fill="hold"/>
                                        <p:tgtEl>
                                          <p:spTgt spid="33"/>
                                        </p:tgtEl>
                                        <p:attrNameLst>
                                          <p:attrName>ppt_y</p:attrName>
                                        </p:attrNameLst>
                                      </p:cBhvr>
                                      <p:tavLst>
                                        <p:tav tm="0">
                                          <p:val>
                                            <p:strVal val="#ppt_y"/>
                                          </p:val>
                                        </p:tav>
                                        <p:tav tm="100000">
                                          <p:val>
                                            <p:strVal val="#ppt_y"/>
                                          </p:val>
                                        </p:tav>
                                      </p:tavLst>
                                    </p:anim>
                                  </p:childTnLst>
                                </p:cTn>
                              </p:par>
                              <p:par>
                                <p:cTn id="131" presetID="2" presetClass="entr" presetSubtype="2"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1+#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2" presetClass="entr" presetSubtype="2"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1+#ppt_w/2"/>
                                          </p:val>
                                        </p:tav>
                                        <p:tav tm="100000">
                                          <p:val>
                                            <p:strVal val="#ppt_x"/>
                                          </p:val>
                                        </p:tav>
                                      </p:tavLst>
                                    </p:anim>
                                    <p:anim calcmode="lin" valueType="num">
                                      <p:cBhvr additive="base">
                                        <p:cTn id="138" dur="2000" fill="hold"/>
                                        <p:tgtEl>
                                          <p:spTgt spid="35"/>
                                        </p:tgtEl>
                                        <p:attrNameLst>
                                          <p:attrName>ppt_y</p:attrName>
                                        </p:attrNameLst>
                                      </p:cBhvr>
                                      <p:tavLst>
                                        <p:tav tm="0">
                                          <p:val>
                                            <p:strVal val="#ppt_y"/>
                                          </p:val>
                                        </p:tav>
                                        <p:tav tm="100000">
                                          <p:val>
                                            <p:strVal val="#ppt_y"/>
                                          </p:val>
                                        </p:tav>
                                      </p:tavLst>
                                    </p:anim>
                                  </p:childTnLst>
                                </p:cTn>
                              </p:par>
                              <p:par>
                                <p:cTn id="139" presetID="2" presetClass="entr" presetSubtype="2" fill="hold"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1+#ppt_w/2"/>
                                          </p:val>
                                        </p:tav>
                                        <p:tav tm="100000">
                                          <p:val>
                                            <p:strVal val="#ppt_x"/>
                                          </p:val>
                                        </p:tav>
                                      </p:tavLst>
                                    </p:anim>
                                    <p:anim calcmode="lin" valueType="num">
                                      <p:cBhvr additive="base">
                                        <p:cTn id="142" dur="2000" fill="hold"/>
                                        <p:tgtEl>
                                          <p:spTgt spid="36"/>
                                        </p:tgtEl>
                                        <p:attrNameLst>
                                          <p:attrName>ppt_y</p:attrName>
                                        </p:attrNameLst>
                                      </p:cBhvr>
                                      <p:tavLst>
                                        <p:tav tm="0">
                                          <p:val>
                                            <p:strVal val="#ppt_y"/>
                                          </p:val>
                                        </p:tav>
                                        <p:tav tm="100000">
                                          <p:val>
                                            <p:strVal val="#ppt_y"/>
                                          </p:val>
                                        </p:tav>
                                      </p:tavLst>
                                    </p:anim>
                                  </p:childTnLst>
                                </p:cTn>
                              </p:par>
                              <p:par>
                                <p:cTn id="143" presetID="8" presetClass="emph" presetSubtype="0" fill="hold" nodeType="withEffect">
                                  <p:stCondLst>
                                    <p:cond delay="0"/>
                                  </p:stCondLst>
                                  <p:childTnLst>
                                    <p:animRot by="-21600000">
                                      <p:cBhvr>
                                        <p:cTn id="144" dur="2000" fill="hold"/>
                                        <p:tgtEl>
                                          <p:spTgt spid="3"/>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4"/>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6"/>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8"/>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9"/>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12"/>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13"/>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14"/>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9"/>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20"/>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21"/>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22"/>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3"/>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24"/>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25"/>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26"/>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27"/>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28"/>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29"/>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30"/>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31"/>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32"/>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33"/>
                                        </p:tgtEl>
                                        <p:attrNameLst>
                                          <p:attrName>r</p:attrName>
                                        </p:attrNameLst>
                                      </p:cBhvr>
                                    </p:animRot>
                                  </p:childTnLst>
                                </p:cTn>
                              </p:par>
                              <p:par>
                                <p:cTn id="205" presetID="8" presetClass="emph" presetSubtype="0" fill="hold" nodeType="withEffect">
                                  <p:stCondLst>
                                    <p:cond delay="0"/>
                                  </p:stCondLst>
                                  <p:childTnLst>
                                    <p:animRot by="21600000">
                                      <p:cBhvr>
                                        <p:cTn id="206" dur="2000" fill="hold"/>
                                        <p:tgtEl>
                                          <p:spTgt spid="34"/>
                                        </p:tgtEl>
                                        <p:attrNameLst>
                                          <p:attrName>r</p:attrName>
                                        </p:attrNameLst>
                                      </p:cBhvr>
                                    </p:animRot>
                                  </p:childTnLst>
                                </p:cTn>
                              </p:par>
                              <p:par>
                                <p:cTn id="207" presetID="8" presetClass="emph" presetSubtype="0" fill="hold" nodeType="withEffect">
                                  <p:stCondLst>
                                    <p:cond delay="0"/>
                                  </p:stCondLst>
                                  <p:childTnLst>
                                    <p:animRot by="21600000">
                                      <p:cBhvr>
                                        <p:cTn id="208" dur="2000" fill="hold"/>
                                        <p:tgtEl>
                                          <p:spTgt spid="35"/>
                                        </p:tgtEl>
                                        <p:attrNameLst>
                                          <p:attrName>r</p:attrName>
                                        </p:attrNameLst>
                                      </p:cBhvr>
                                    </p:animRot>
                                  </p:childTnLst>
                                </p:cTn>
                              </p:par>
                              <p:par>
                                <p:cTn id="209" presetID="8" presetClass="emph" presetSubtype="0" fill="hold" nodeType="withEffect">
                                  <p:stCondLst>
                                    <p:cond delay="0"/>
                                  </p:stCondLst>
                                  <p:childTnLst>
                                    <p:animRot by="21600000">
                                      <p:cBhvr>
                                        <p:cTn id="210" dur="2000" fill="hold"/>
                                        <p:tgtEl>
                                          <p:spTgt spid="36"/>
                                        </p:tgtEl>
                                        <p:attrNameLst>
                                          <p:attrName>r</p:attrName>
                                        </p:attrNameLst>
                                      </p:cBhvr>
                                    </p:animRot>
                                  </p:childTnLst>
                                </p:cTn>
                              </p:par>
                            </p:childTnLst>
                          </p:cTn>
                        </p:par>
                        <p:par>
                          <p:cTn id="211" fill="hold">
                            <p:stCondLst>
                              <p:cond delay="2000"/>
                            </p:stCondLst>
                            <p:childTnLst>
                              <p:par>
                                <p:cTn id="212" presetID="2" presetClass="exit" presetSubtype="9" fill="hold" nodeType="afterEffect">
                                  <p:stCondLst>
                                    <p:cond delay="0"/>
                                  </p:stCondLst>
                                  <p:childTnLst>
                                    <p:anim calcmode="lin" valueType="num">
                                      <p:cBhvr additive="base">
                                        <p:cTn id="213" dur="2000"/>
                                        <p:tgtEl>
                                          <p:spTgt spid="3"/>
                                        </p:tgtEl>
                                        <p:attrNameLst>
                                          <p:attrName>ppt_x</p:attrName>
                                        </p:attrNameLst>
                                      </p:cBhvr>
                                      <p:tavLst>
                                        <p:tav tm="0">
                                          <p:val>
                                            <p:strVal val="ppt_x"/>
                                          </p:val>
                                        </p:tav>
                                        <p:tav tm="100000">
                                          <p:val>
                                            <p:strVal val="0-ppt_w/2"/>
                                          </p:val>
                                        </p:tav>
                                      </p:tavLst>
                                    </p:anim>
                                    <p:anim calcmode="lin" valueType="num">
                                      <p:cBhvr additive="base">
                                        <p:cTn id="214" dur="2000"/>
                                        <p:tgtEl>
                                          <p:spTgt spid="3"/>
                                        </p:tgtEl>
                                        <p:attrNameLst>
                                          <p:attrName>ppt_y</p:attrName>
                                        </p:attrNameLst>
                                      </p:cBhvr>
                                      <p:tavLst>
                                        <p:tav tm="0">
                                          <p:val>
                                            <p:strVal val="ppt_y"/>
                                          </p:val>
                                        </p:tav>
                                        <p:tav tm="100000">
                                          <p:val>
                                            <p:strVal val="0-ppt_h/2"/>
                                          </p:val>
                                        </p:tav>
                                      </p:tavLst>
                                    </p:anim>
                                    <p:set>
                                      <p:cBhvr>
                                        <p:cTn id="215" dur="1" fill="hold">
                                          <p:stCondLst>
                                            <p:cond delay="1999"/>
                                          </p:stCondLst>
                                        </p:cTn>
                                        <p:tgtEl>
                                          <p:spTgt spid="3"/>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4"/>
                                        </p:tgtEl>
                                        <p:attrNameLst>
                                          <p:attrName>ppt_x</p:attrName>
                                        </p:attrNameLst>
                                      </p:cBhvr>
                                      <p:tavLst>
                                        <p:tav tm="0">
                                          <p:val>
                                            <p:strVal val="ppt_x"/>
                                          </p:val>
                                        </p:tav>
                                        <p:tav tm="100000">
                                          <p:val>
                                            <p:strVal val="0-ppt_w/2"/>
                                          </p:val>
                                        </p:tav>
                                      </p:tavLst>
                                    </p:anim>
                                    <p:anim calcmode="lin" valueType="num">
                                      <p:cBhvr additive="base">
                                        <p:cTn id="218" dur="2000"/>
                                        <p:tgtEl>
                                          <p:spTgt spid="4"/>
                                        </p:tgtEl>
                                        <p:attrNameLst>
                                          <p:attrName>ppt_y</p:attrName>
                                        </p:attrNameLst>
                                      </p:cBhvr>
                                      <p:tavLst>
                                        <p:tav tm="0">
                                          <p:val>
                                            <p:strVal val="ppt_y"/>
                                          </p:val>
                                        </p:tav>
                                        <p:tav tm="100000">
                                          <p:val>
                                            <p:strVal val="0-ppt_h/2"/>
                                          </p:val>
                                        </p:tav>
                                      </p:tavLst>
                                    </p:anim>
                                    <p:set>
                                      <p:cBhvr>
                                        <p:cTn id="219" dur="1" fill="hold">
                                          <p:stCondLst>
                                            <p:cond delay="1999"/>
                                          </p:stCondLst>
                                        </p:cTn>
                                        <p:tgtEl>
                                          <p:spTgt spid="4"/>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5"/>
                                        </p:tgtEl>
                                        <p:attrNameLst>
                                          <p:attrName>ppt_x</p:attrName>
                                        </p:attrNameLst>
                                      </p:cBhvr>
                                      <p:tavLst>
                                        <p:tav tm="0">
                                          <p:val>
                                            <p:strVal val="ppt_x"/>
                                          </p:val>
                                        </p:tav>
                                        <p:tav tm="100000">
                                          <p:val>
                                            <p:strVal val="0-ppt_w/2"/>
                                          </p:val>
                                        </p:tav>
                                      </p:tavLst>
                                    </p:anim>
                                    <p:anim calcmode="lin" valueType="num">
                                      <p:cBhvr additive="base">
                                        <p:cTn id="222" dur="2000"/>
                                        <p:tgtEl>
                                          <p:spTgt spid="5"/>
                                        </p:tgtEl>
                                        <p:attrNameLst>
                                          <p:attrName>ppt_y</p:attrName>
                                        </p:attrNameLst>
                                      </p:cBhvr>
                                      <p:tavLst>
                                        <p:tav tm="0">
                                          <p:val>
                                            <p:strVal val="ppt_y"/>
                                          </p:val>
                                        </p:tav>
                                        <p:tav tm="100000">
                                          <p:val>
                                            <p:strVal val="0-ppt_h/2"/>
                                          </p:val>
                                        </p:tav>
                                      </p:tavLst>
                                    </p:anim>
                                    <p:set>
                                      <p:cBhvr>
                                        <p:cTn id="223" dur="1" fill="hold">
                                          <p:stCondLst>
                                            <p:cond delay="1999"/>
                                          </p:stCondLst>
                                        </p:cTn>
                                        <p:tgtEl>
                                          <p:spTgt spid="5"/>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6"/>
                                        </p:tgtEl>
                                        <p:attrNameLst>
                                          <p:attrName>ppt_x</p:attrName>
                                        </p:attrNameLst>
                                      </p:cBhvr>
                                      <p:tavLst>
                                        <p:tav tm="0">
                                          <p:val>
                                            <p:strVal val="ppt_x"/>
                                          </p:val>
                                        </p:tav>
                                        <p:tav tm="100000">
                                          <p:val>
                                            <p:strVal val="0-ppt_w/2"/>
                                          </p:val>
                                        </p:tav>
                                      </p:tavLst>
                                    </p:anim>
                                    <p:anim calcmode="lin" valueType="num">
                                      <p:cBhvr additive="base">
                                        <p:cTn id="226" dur="2000"/>
                                        <p:tgtEl>
                                          <p:spTgt spid="6"/>
                                        </p:tgtEl>
                                        <p:attrNameLst>
                                          <p:attrName>ppt_y</p:attrName>
                                        </p:attrNameLst>
                                      </p:cBhvr>
                                      <p:tavLst>
                                        <p:tav tm="0">
                                          <p:val>
                                            <p:strVal val="ppt_y"/>
                                          </p:val>
                                        </p:tav>
                                        <p:tav tm="100000">
                                          <p:val>
                                            <p:strVal val="0-ppt_h/2"/>
                                          </p:val>
                                        </p:tav>
                                      </p:tavLst>
                                    </p:anim>
                                    <p:set>
                                      <p:cBhvr>
                                        <p:cTn id="227" dur="1" fill="hold">
                                          <p:stCondLst>
                                            <p:cond delay="1999"/>
                                          </p:stCondLst>
                                        </p:cTn>
                                        <p:tgtEl>
                                          <p:spTgt spid="6"/>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7"/>
                                        </p:tgtEl>
                                        <p:attrNameLst>
                                          <p:attrName>ppt_x</p:attrName>
                                        </p:attrNameLst>
                                      </p:cBhvr>
                                      <p:tavLst>
                                        <p:tav tm="0">
                                          <p:val>
                                            <p:strVal val="ppt_x"/>
                                          </p:val>
                                        </p:tav>
                                        <p:tav tm="100000">
                                          <p:val>
                                            <p:strVal val="0-ppt_w/2"/>
                                          </p:val>
                                        </p:tav>
                                      </p:tavLst>
                                    </p:anim>
                                    <p:anim calcmode="lin" valueType="num">
                                      <p:cBhvr additive="base">
                                        <p:cTn id="230" dur="2000"/>
                                        <p:tgtEl>
                                          <p:spTgt spid="7"/>
                                        </p:tgtEl>
                                        <p:attrNameLst>
                                          <p:attrName>ppt_y</p:attrName>
                                        </p:attrNameLst>
                                      </p:cBhvr>
                                      <p:tavLst>
                                        <p:tav tm="0">
                                          <p:val>
                                            <p:strVal val="ppt_y"/>
                                          </p:val>
                                        </p:tav>
                                        <p:tav tm="100000">
                                          <p:val>
                                            <p:strVal val="0-ppt_h/2"/>
                                          </p:val>
                                        </p:tav>
                                      </p:tavLst>
                                    </p:anim>
                                    <p:set>
                                      <p:cBhvr>
                                        <p:cTn id="231" dur="1" fill="hold">
                                          <p:stCondLst>
                                            <p:cond delay="1999"/>
                                          </p:stCondLst>
                                        </p:cTn>
                                        <p:tgtEl>
                                          <p:spTgt spid="7"/>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0-ppt_w/2"/>
                                          </p:val>
                                        </p:tav>
                                      </p:tavLst>
                                    </p:anim>
                                    <p:anim calcmode="lin" valueType="num">
                                      <p:cBhvr additive="base">
                                        <p:cTn id="234" dur="2000"/>
                                        <p:tgtEl>
                                          <p:spTgt spid="8"/>
                                        </p:tgtEl>
                                        <p:attrNameLst>
                                          <p:attrName>ppt_y</p:attrName>
                                        </p:attrNameLst>
                                      </p:cBhvr>
                                      <p:tavLst>
                                        <p:tav tm="0">
                                          <p:val>
                                            <p:strVal val="ppt_y"/>
                                          </p:val>
                                        </p:tav>
                                        <p:tav tm="100000">
                                          <p:val>
                                            <p:strVal val="0-ppt_h/2"/>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0-ppt_w/2"/>
                                          </p:val>
                                        </p:tav>
                                      </p:tavLst>
                                    </p:anim>
                                    <p:anim calcmode="lin" valueType="num">
                                      <p:cBhvr additive="base">
                                        <p:cTn id="238" dur="2000"/>
                                        <p:tgtEl>
                                          <p:spTgt spid="9"/>
                                        </p:tgtEl>
                                        <p:attrNameLst>
                                          <p:attrName>ppt_y</p:attrName>
                                        </p:attrNameLst>
                                      </p:cBhvr>
                                      <p:tavLst>
                                        <p:tav tm="0">
                                          <p:val>
                                            <p:strVal val="ppt_y"/>
                                          </p:val>
                                        </p:tav>
                                        <p:tav tm="100000">
                                          <p:val>
                                            <p:strVal val="0-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0-ppt_w/2"/>
                                          </p:val>
                                        </p:tav>
                                      </p:tavLst>
                                    </p:anim>
                                    <p:anim calcmode="lin" valueType="num">
                                      <p:cBhvr additive="base">
                                        <p:cTn id="242" dur="2000"/>
                                        <p:tgtEl>
                                          <p:spTgt spid="10"/>
                                        </p:tgtEl>
                                        <p:attrNameLst>
                                          <p:attrName>ppt_y</p:attrName>
                                        </p:attrNameLst>
                                      </p:cBhvr>
                                      <p:tavLst>
                                        <p:tav tm="0">
                                          <p:val>
                                            <p:strVal val="ppt_y"/>
                                          </p:val>
                                        </p:tav>
                                        <p:tav tm="100000">
                                          <p:val>
                                            <p:strVal val="0-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0-ppt_w/2"/>
                                          </p:val>
                                        </p:tav>
                                      </p:tavLst>
                                    </p:anim>
                                    <p:anim calcmode="lin" valueType="num">
                                      <p:cBhvr additive="base">
                                        <p:cTn id="246" dur="2000"/>
                                        <p:tgtEl>
                                          <p:spTgt spid="11"/>
                                        </p:tgtEl>
                                        <p:attrNameLst>
                                          <p:attrName>ppt_y</p:attrName>
                                        </p:attrNameLst>
                                      </p:cBhvr>
                                      <p:tavLst>
                                        <p:tav tm="0">
                                          <p:val>
                                            <p:strVal val="ppt_y"/>
                                          </p:val>
                                        </p:tav>
                                        <p:tav tm="100000">
                                          <p:val>
                                            <p:strVal val="0-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9" fill="hold" nodeType="withEffect">
                                  <p:stCondLst>
                                    <p:cond delay="0"/>
                                  </p:stCondLst>
                                  <p:childTnLst>
                                    <p:anim calcmode="lin" valueType="num">
                                      <p:cBhvr additive="base">
                                        <p:cTn id="249" dur="2000"/>
                                        <p:tgtEl>
                                          <p:spTgt spid="12"/>
                                        </p:tgtEl>
                                        <p:attrNameLst>
                                          <p:attrName>ppt_x</p:attrName>
                                        </p:attrNameLst>
                                      </p:cBhvr>
                                      <p:tavLst>
                                        <p:tav tm="0">
                                          <p:val>
                                            <p:strVal val="ppt_x"/>
                                          </p:val>
                                        </p:tav>
                                        <p:tav tm="100000">
                                          <p:val>
                                            <p:strVal val="0-ppt_w/2"/>
                                          </p:val>
                                        </p:tav>
                                      </p:tavLst>
                                    </p:anim>
                                    <p:anim calcmode="lin" valueType="num">
                                      <p:cBhvr additive="base">
                                        <p:cTn id="250" dur="2000"/>
                                        <p:tgtEl>
                                          <p:spTgt spid="12"/>
                                        </p:tgtEl>
                                        <p:attrNameLst>
                                          <p:attrName>ppt_y</p:attrName>
                                        </p:attrNameLst>
                                      </p:cBhvr>
                                      <p:tavLst>
                                        <p:tav tm="0">
                                          <p:val>
                                            <p:strVal val="ppt_y"/>
                                          </p:val>
                                        </p:tav>
                                        <p:tav tm="100000">
                                          <p:val>
                                            <p:strVal val="0-ppt_h/2"/>
                                          </p:val>
                                        </p:tav>
                                      </p:tavLst>
                                    </p:anim>
                                    <p:set>
                                      <p:cBhvr>
                                        <p:cTn id="251" dur="1" fill="hold">
                                          <p:stCondLst>
                                            <p:cond delay="1999"/>
                                          </p:stCondLst>
                                        </p:cTn>
                                        <p:tgtEl>
                                          <p:spTgt spid="12"/>
                                        </p:tgtEl>
                                        <p:attrNameLst>
                                          <p:attrName>style.visibility</p:attrName>
                                        </p:attrNameLst>
                                      </p:cBhvr>
                                      <p:to>
                                        <p:strVal val="hidden"/>
                                      </p:to>
                                    </p:set>
                                  </p:childTnLst>
                                </p:cTn>
                              </p:par>
                              <p:par>
                                <p:cTn id="252" presetID="2" presetClass="exit" presetSubtype="9"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0-ppt_w/2"/>
                                          </p:val>
                                        </p:tav>
                                      </p:tavLst>
                                    </p:anim>
                                    <p:anim calcmode="lin" valueType="num">
                                      <p:cBhvr additive="base">
                                        <p:cTn id="254" dur="2000"/>
                                        <p:tgtEl>
                                          <p:spTgt spid="13"/>
                                        </p:tgtEl>
                                        <p:attrNameLst>
                                          <p:attrName>ppt_y</p:attrName>
                                        </p:attrNameLst>
                                      </p:cBhvr>
                                      <p:tavLst>
                                        <p:tav tm="0">
                                          <p:val>
                                            <p:strVal val="ppt_y"/>
                                          </p:val>
                                        </p:tav>
                                        <p:tav tm="100000">
                                          <p:val>
                                            <p:strVal val="0-ppt_h/2"/>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9" fill="hold" nodeType="withEffect">
                                  <p:stCondLst>
                                    <p:cond delay="0"/>
                                  </p:stCondLst>
                                  <p:childTnLst>
                                    <p:anim calcmode="lin" valueType="num">
                                      <p:cBhvr additive="base">
                                        <p:cTn id="257" dur="2000"/>
                                        <p:tgtEl>
                                          <p:spTgt spid="14"/>
                                        </p:tgtEl>
                                        <p:attrNameLst>
                                          <p:attrName>ppt_x</p:attrName>
                                        </p:attrNameLst>
                                      </p:cBhvr>
                                      <p:tavLst>
                                        <p:tav tm="0">
                                          <p:val>
                                            <p:strVal val="ppt_x"/>
                                          </p:val>
                                        </p:tav>
                                        <p:tav tm="100000">
                                          <p:val>
                                            <p:strVal val="0-ppt_w/2"/>
                                          </p:val>
                                        </p:tav>
                                      </p:tavLst>
                                    </p:anim>
                                    <p:anim calcmode="lin" valueType="num">
                                      <p:cBhvr additive="base">
                                        <p:cTn id="258" dur="2000"/>
                                        <p:tgtEl>
                                          <p:spTgt spid="14"/>
                                        </p:tgtEl>
                                        <p:attrNameLst>
                                          <p:attrName>ppt_y</p:attrName>
                                        </p:attrNameLst>
                                      </p:cBhvr>
                                      <p:tavLst>
                                        <p:tav tm="0">
                                          <p:val>
                                            <p:strVal val="ppt_y"/>
                                          </p:val>
                                        </p:tav>
                                        <p:tav tm="100000">
                                          <p:val>
                                            <p:strVal val="0-ppt_h/2"/>
                                          </p:val>
                                        </p:tav>
                                      </p:tavLst>
                                    </p:anim>
                                    <p:set>
                                      <p:cBhvr>
                                        <p:cTn id="259" dur="1" fill="hold">
                                          <p:stCondLst>
                                            <p:cond delay="1999"/>
                                          </p:stCondLst>
                                        </p:cTn>
                                        <p:tgtEl>
                                          <p:spTgt spid="14"/>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15"/>
                                        </p:tgtEl>
                                        <p:attrNameLst>
                                          <p:attrName>ppt_x</p:attrName>
                                        </p:attrNameLst>
                                      </p:cBhvr>
                                      <p:tavLst>
                                        <p:tav tm="0">
                                          <p:val>
                                            <p:strVal val="ppt_x"/>
                                          </p:val>
                                        </p:tav>
                                        <p:tav tm="100000">
                                          <p:val>
                                            <p:strVal val="0-ppt_w/2"/>
                                          </p:val>
                                        </p:tav>
                                      </p:tavLst>
                                    </p:anim>
                                    <p:anim calcmode="lin" valueType="num">
                                      <p:cBhvr additive="base">
                                        <p:cTn id="262" dur="2000"/>
                                        <p:tgtEl>
                                          <p:spTgt spid="15"/>
                                        </p:tgtEl>
                                        <p:attrNameLst>
                                          <p:attrName>ppt_y</p:attrName>
                                        </p:attrNameLst>
                                      </p:cBhvr>
                                      <p:tavLst>
                                        <p:tav tm="0">
                                          <p:val>
                                            <p:strVal val="ppt_y"/>
                                          </p:val>
                                        </p:tav>
                                        <p:tav tm="100000">
                                          <p:val>
                                            <p:strVal val="0-ppt_h/2"/>
                                          </p:val>
                                        </p:tav>
                                      </p:tavLst>
                                    </p:anim>
                                    <p:set>
                                      <p:cBhvr>
                                        <p:cTn id="263" dur="1" fill="hold">
                                          <p:stCondLst>
                                            <p:cond delay="1999"/>
                                          </p:stCondLst>
                                        </p:cTn>
                                        <p:tgtEl>
                                          <p:spTgt spid="15"/>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16"/>
                                        </p:tgtEl>
                                        <p:attrNameLst>
                                          <p:attrName>ppt_x</p:attrName>
                                        </p:attrNameLst>
                                      </p:cBhvr>
                                      <p:tavLst>
                                        <p:tav tm="0">
                                          <p:val>
                                            <p:strVal val="ppt_x"/>
                                          </p:val>
                                        </p:tav>
                                        <p:tav tm="100000">
                                          <p:val>
                                            <p:strVal val="0-ppt_w/2"/>
                                          </p:val>
                                        </p:tav>
                                      </p:tavLst>
                                    </p:anim>
                                    <p:anim calcmode="lin" valueType="num">
                                      <p:cBhvr additive="base">
                                        <p:cTn id="266" dur="2000"/>
                                        <p:tgtEl>
                                          <p:spTgt spid="16"/>
                                        </p:tgtEl>
                                        <p:attrNameLst>
                                          <p:attrName>ppt_y</p:attrName>
                                        </p:attrNameLst>
                                      </p:cBhvr>
                                      <p:tavLst>
                                        <p:tav tm="0">
                                          <p:val>
                                            <p:strVal val="ppt_y"/>
                                          </p:val>
                                        </p:tav>
                                        <p:tav tm="100000">
                                          <p:val>
                                            <p:strVal val="0-ppt_h/2"/>
                                          </p:val>
                                        </p:tav>
                                      </p:tavLst>
                                    </p:anim>
                                    <p:set>
                                      <p:cBhvr>
                                        <p:cTn id="267" dur="1" fill="hold">
                                          <p:stCondLst>
                                            <p:cond delay="1999"/>
                                          </p:stCondLst>
                                        </p:cTn>
                                        <p:tgtEl>
                                          <p:spTgt spid="16"/>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17"/>
                                        </p:tgtEl>
                                        <p:attrNameLst>
                                          <p:attrName>ppt_x</p:attrName>
                                        </p:attrNameLst>
                                      </p:cBhvr>
                                      <p:tavLst>
                                        <p:tav tm="0">
                                          <p:val>
                                            <p:strVal val="ppt_x"/>
                                          </p:val>
                                        </p:tav>
                                        <p:tav tm="100000">
                                          <p:val>
                                            <p:strVal val="0-ppt_w/2"/>
                                          </p:val>
                                        </p:tav>
                                      </p:tavLst>
                                    </p:anim>
                                    <p:anim calcmode="lin" valueType="num">
                                      <p:cBhvr additive="base">
                                        <p:cTn id="270" dur="2000"/>
                                        <p:tgtEl>
                                          <p:spTgt spid="17"/>
                                        </p:tgtEl>
                                        <p:attrNameLst>
                                          <p:attrName>ppt_y</p:attrName>
                                        </p:attrNameLst>
                                      </p:cBhvr>
                                      <p:tavLst>
                                        <p:tav tm="0">
                                          <p:val>
                                            <p:strVal val="ppt_y"/>
                                          </p:val>
                                        </p:tav>
                                        <p:tav tm="100000">
                                          <p:val>
                                            <p:strVal val="0-ppt_h/2"/>
                                          </p:val>
                                        </p:tav>
                                      </p:tavLst>
                                    </p:anim>
                                    <p:set>
                                      <p:cBhvr>
                                        <p:cTn id="271" dur="1" fill="hold">
                                          <p:stCondLst>
                                            <p:cond delay="1999"/>
                                          </p:stCondLst>
                                        </p:cTn>
                                        <p:tgtEl>
                                          <p:spTgt spid="17"/>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18"/>
                                        </p:tgtEl>
                                        <p:attrNameLst>
                                          <p:attrName>ppt_x</p:attrName>
                                        </p:attrNameLst>
                                      </p:cBhvr>
                                      <p:tavLst>
                                        <p:tav tm="0">
                                          <p:val>
                                            <p:strVal val="ppt_x"/>
                                          </p:val>
                                        </p:tav>
                                        <p:tav tm="100000">
                                          <p:val>
                                            <p:strVal val="0-ppt_w/2"/>
                                          </p:val>
                                        </p:tav>
                                      </p:tavLst>
                                    </p:anim>
                                    <p:anim calcmode="lin" valueType="num">
                                      <p:cBhvr additive="base">
                                        <p:cTn id="274" dur="2000"/>
                                        <p:tgtEl>
                                          <p:spTgt spid="18"/>
                                        </p:tgtEl>
                                        <p:attrNameLst>
                                          <p:attrName>ppt_y</p:attrName>
                                        </p:attrNameLst>
                                      </p:cBhvr>
                                      <p:tavLst>
                                        <p:tav tm="0">
                                          <p:val>
                                            <p:strVal val="ppt_y"/>
                                          </p:val>
                                        </p:tav>
                                        <p:tav tm="100000">
                                          <p:val>
                                            <p:strVal val="0-ppt_h/2"/>
                                          </p:val>
                                        </p:tav>
                                      </p:tavLst>
                                    </p:anim>
                                    <p:set>
                                      <p:cBhvr>
                                        <p:cTn id="275" dur="1" fill="hold">
                                          <p:stCondLst>
                                            <p:cond delay="1999"/>
                                          </p:stCondLst>
                                        </p:cTn>
                                        <p:tgtEl>
                                          <p:spTgt spid="18"/>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0-ppt_w/2"/>
                                          </p:val>
                                        </p:tav>
                                      </p:tavLst>
                                    </p:anim>
                                    <p:anim calcmode="lin" valueType="num">
                                      <p:cBhvr additive="base">
                                        <p:cTn id="278" dur="2000"/>
                                        <p:tgtEl>
                                          <p:spTgt spid="19"/>
                                        </p:tgtEl>
                                        <p:attrNameLst>
                                          <p:attrName>ppt_y</p:attrName>
                                        </p:attrNameLst>
                                      </p:cBhvr>
                                      <p:tavLst>
                                        <p:tav tm="0">
                                          <p:val>
                                            <p:strVal val="ppt_y"/>
                                          </p:val>
                                        </p:tav>
                                        <p:tav tm="100000">
                                          <p:val>
                                            <p:strVal val="0-ppt_h/2"/>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20"/>
                                        </p:tgtEl>
                                        <p:attrNameLst>
                                          <p:attrName>ppt_x</p:attrName>
                                        </p:attrNameLst>
                                      </p:cBhvr>
                                      <p:tavLst>
                                        <p:tav tm="0">
                                          <p:val>
                                            <p:strVal val="ppt_x"/>
                                          </p:val>
                                        </p:tav>
                                        <p:tav tm="100000">
                                          <p:val>
                                            <p:strVal val="0-ppt_w/2"/>
                                          </p:val>
                                        </p:tav>
                                      </p:tavLst>
                                    </p:anim>
                                    <p:anim calcmode="lin" valueType="num">
                                      <p:cBhvr additive="base">
                                        <p:cTn id="282" dur="2000"/>
                                        <p:tgtEl>
                                          <p:spTgt spid="20"/>
                                        </p:tgtEl>
                                        <p:attrNameLst>
                                          <p:attrName>ppt_y</p:attrName>
                                        </p:attrNameLst>
                                      </p:cBhvr>
                                      <p:tavLst>
                                        <p:tav tm="0">
                                          <p:val>
                                            <p:strVal val="ppt_y"/>
                                          </p:val>
                                        </p:tav>
                                        <p:tav tm="100000">
                                          <p:val>
                                            <p:strVal val="1+ppt_h/2"/>
                                          </p:val>
                                        </p:tav>
                                      </p:tavLst>
                                    </p:anim>
                                    <p:set>
                                      <p:cBhvr>
                                        <p:cTn id="283" dur="1" fill="hold">
                                          <p:stCondLst>
                                            <p:cond delay="1999"/>
                                          </p:stCondLst>
                                        </p:cTn>
                                        <p:tgtEl>
                                          <p:spTgt spid="20"/>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21"/>
                                        </p:tgtEl>
                                        <p:attrNameLst>
                                          <p:attrName>ppt_x</p:attrName>
                                        </p:attrNameLst>
                                      </p:cBhvr>
                                      <p:tavLst>
                                        <p:tav tm="0">
                                          <p:val>
                                            <p:strVal val="ppt_x"/>
                                          </p:val>
                                        </p:tav>
                                        <p:tav tm="100000">
                                          <p:val>
                                            <p:strVal val="0-ppt_w/2"/>
                                          </p:val>
                                        </p:tav>
                                      </p:tavLst>
                                    </p:anim>
                                    <p:anim calcmode="lin" valueType="num">
                                      <p:cBhvr additive="base">
                                        <p:cTn id="286" dur="2000"/>
                                        <p:tgtEl>
                                          <p:spTgt spid="21"/>
                                        </p:tgtEl>
                                        <p:attrNameLst>
                                          <p:attrName>ppt_y</p:attrName>
                                        </p:attrNameLst>
                                      </p:cBhvr>
                                      <p:tavLst>
                                        <p:tav tm="0">
                                          <p:val>
                                            <p:strVal val="ppt_y"/>
                                          </p:val>
                                        </p:tav>
                                        <p:tav tm="100000">
                                          <p:val>
                                            <p:strVal val="1+ppt_h/2"/>
                                          </p:val>
                                        </p:tav>
                                      </p:tavLst>
                                    </p:anim>
                                    <p:set>
                                      <p:cBhvr>
                                        <p:cTn id="287" dur="1" fill="hold">
                                          <p:stCondLst>
                                            <p:cond delay="1999"/>
                                          </p:stCondLst>
                                        </p:cTn>
                                        <p:tgtEl>
                                          <p:spTgt spid="21"/>
                                        </p:tgtEl>
                                        <p:attrNameLst>
                                          <p:attrName>style.visibility</p:attrName>
                                        </p:attrNameLst>
                                      </p:cBhvr>
                                      <p:to>
                                        <p:strVal val="hidden"/>
                                      </p:to>
                                    </p:set>
                                  </p:childTnLst>
                                </p:cTn>
                              </p:par>
                              <p:par>
                                <p:cTn id="288" presetID="2" presetClass="exit" presetSubtype="12" fill="hold" nodeType="withEffect">
                                  <p:stCondLst>
                                    <p:cond delay="0"/>
                                  </p:stCondLst>
                                  <p:childTnLst>
                                    <p:anim calcmode="lin" valueType="num">
                                      <p:cBhvr additive="base">
                                        <p:cTn id="289" dur="2000"/>
                                        <p:tgtEl>
                                          <p:spTgt spid="22"/>
                                        </p:tgtEl>
                                        <p:attrNameLst>
                                          <p:attrName>ppt_x</p:attrName>
                                        </p:attrNameLst>
                                      </p:cBhvr>
                                      <p:tavLst>
                                        <p:tav tm="0">
                                          <p:val>
                                            <p:strVal val="ppt_x"/>
                                          </p:val>
                                        </p:tav>
                                        <p:tav tm="100000">
                                          <p:val>
                                            <p:strVal val="0-ppt_w/2"/>
                                          </p:val>
                                        </p:tav>
                                      </p:tavLst>
                                    </p:anim>
                                    <p:anim calcmode="lin" valueType="num">
                                      <p:cBhvr additive="base">
                                        <p:cTn id="290" dur="2000"/>
                                        <p:tgtEl>
                                          <p:spTgt spid="22"/>
                                        </p:tgtEl>
                                        <p:attrNameLst>
                                          <p:attrName>ppt_y</p:attrName>
                                        </p:attrNameLst>
                                      </p:cBhvr>
                                      <p:tavLst>
                                        <p:tav tm="0">
                                          <p:val>
                                            <p:strVal val="ppt_y"/>
                                          </p:val>
                                        </p:tav>
                                        <p:tav tm="100000">
                                          <p:val>
                                            <p:strVal val="1+ppt_h/2"/>
                                          </p:val>
                                        </p:tav>
                                      </p:tavLst>
                                    </p:anim>
                                    <p:set>
                                      <p:cBhvr>
                                        <p:cTn id="291" dur="1" fill="hold">
                                          <p:stCondLst>
                                            <p:cond delay="1999"/>
                                          </p:stCondLst>
                                        </p:cTn>
                                        <p:tgtEl>
                                          <p:spTgt spid="22"/>
                                        </p:tgtEl>
                                        <p:attrNameLst>
                                          <p:attrName>style.visibility</p:attrName>
                                        </p:attrNameLst>
                                      </p:cBhvr>
                                      <p:to>
                                        <p:strVal val="hidden"/>
                                      </p:to>
                                    </p:set>
                                  </p:childTnLst>
                                </p:cTn>
                              </p:par>
                              <p:par>
                                <p:cTn id="292" presetID="2" presetClass="exit" presetSubtype="12" fill="hold" nodeType="withEffect">
                                  <p:stCondLst>
                                    <p:cond delay="0"/>
                                  </p:stCondLst>
                                  <p:childTnLst>
                                    <p:anim calcmode="lin" valueType="num">
                                      <p:cBhvr additive="base">
                                        <p:cTn id="293" dur="2000"/>
                                        <p:tgtEl>
                                          <p:spTgt spid="23"/>
                                        </p:tgtEl>
                                        <p:attrNameLst>
                                          <p:attrName>ppt_x</p:attrName>
                                        </p:attrNameLst>
                                      </p:cBhvr>
                                      <p:tavLst>
                                        <p:tav tm="0">
                                          <p:val>
                                            <p:strVal val="ppt_x"/>
                                          </p:val>
                                        </p:tav>
                                        <p:tav tm="100000">
                                          <p:val>
                                            <p:strVal val="0-ppt_w/2"/>
                                          </p:val>
                                        </p:tav>
                                      </p:tavLst>
                                    </p:anim>
                                    <p:anim calcmode="lin" valueType="num">
                                      <p:cBhvr additive="base">
                                        <p:cTn id="294" dur="2000"/>
                                        <p:tgtEl>
                                          <p:spTgt spid="23"/>
                                        </p:tgtEl>
                                        <p:attrNameLst>
                                          <p:attrName>ppt_y</p:attrName>
                                        </p:attrNameLst>
                                      </p:cBhvr>
                                      <p:tavLst>
                                        <p:tav tm="0">
                                          <p:val>
                                            <p:strVal val="ppt_y"/>
                                          </p:val>
                                        </p:tav>
                                        <p:tav tm="100000">
                                          <p:val>
                                            <p:strVal val="1+ppt_h/2"/>
                                          </p:val>
                                        </p:tav>
                                      </p:tavLst>
                                    </p:anim>
                                    <p:set>
                                      <p:cBhvr>
                                        <p:cTn id="295" dur="1" fill="hold">
                                          <p:stCondLst>
                                            <p:cond delay="1999"/>
                                          </p:stCondLst>
                                        </p:cTn>
                                        <p:tgtEl>
                                          <p:spTgt spid="23"/>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24"/>
                                        </p:tgtEl>
                                        <p:attrNameLst>
                                          <p:attrName>ppt_x</p:attrName>
                                        </p:attrNameLst>
                                      </p:cBhvr>
                                      <p:tavLst>
                                        <p:tav tm="0">
                                          <p:val>
                                            <p:strVal val="ppt_x"/>
                                          </p:val>
                                        </p:tav>
                                        <p:tav tm="100000">
                                          <p:val>
                                            <p:strVal val="0-ppt_w/2"/>
                                          </p:val>
                                        </p:tav>
                                      </p:tavLst>
                                    </p:anim>
                                    <p:anim calcmode="lin" valueType="num">
                                      <p:cBhvr additive="base">
                                        <p:cTn id="298" dur="2000"/>
                                        <p:tgtEl>
                                          <p:spTgt spid="24"/>
                                        </p:tgtEl>
                                        <p:attrNameLst>
                                          <p:attrName>ppt_y</p:attrName>
                                        </p:attrNameLst>
                                      </p:cBhvr>
                                      <p:tavLst>
                                        <p:tav tm="0">
                                          <p:val>
                                            <p:strVal val="ppt_y"/>
                                          </p:val>
                                        </p:tav>
                                        <p:tav tm="100000">
                                          <p:val>
                                            <p:strVal val="1+ppt_h/2"/>
                                          </p:val>
                                        </p:tav>
                                      </p:tavLst>
                                    </p:anim>
                                    <p:set>
                                      <p:cBhvr>
                                        <p:cTn id="299" dur="1" fill="hold">
                                          <p:stCondLst>
                                            <p:cond delay="1999"/>
                                          </p:stCondLst>
                                        </p:cTn>
                                        <p:tgtEl>
                                          <p:spTgt spid="24"/>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25"/>
                                        </p:tgtEl>
                                        <p:attrNameLst>
                                          <p:attrName>ppt_x</p:attrName>
                                        </p:attrNameLst>
                                      </p:cBhvr>
                                      <p:tavLst>
                                        <p:tav tm="0">
                                          <p:val>
                                            <p:strVal val="ppt_x"/>
                                          </p:val>
                                        </p:tav>
                                        <p:tav tm="100000">
                                          <p:val>
                                            <p:strVal val="0-ppt_w/2"/>
                                          </p:val>
                                        </p:tav>
                                      </p:tavLst>
                                    </p:anim>
                                    <p:anim calcmode="lin" valueType="num">
                                      <p:cBhvr additive="base">
                                        <p:cTn id="302" dur="2000"/>
                                        <p:tgtEl>
                                          <p:spTgt spid="25"/>
                                        </p:tgtEl>
                                        <p:attrNameLst>
                                          <p:attrName>ppt_y</p:attrName>
                                        </p:attrNameLst>
                                      </p:cBhvr>
                                      <p:tavLst>
                                        <p:tav tm="0">
                                          <p:val>
                                            <p:strVal val="ppt_y"/>
                                          </p:val>
                                        </p:tav>
                                        <p:tav tm="100000">
                                          <p:val>
                                            <p:strVal val="1+ppt_h/2"/>
                                          </p:val>
                                        </p:tav>
                                      </p:tavLst>
                                    </p:anim>
                                    <p:set>
                                      <p:cBhvr>
                                        <p:cTn id="303" dur="1" fill="hold">
                                          <p:stCondLst>
                                            <p:cond delay="1999"/>
                                          </p:stCondLst>
                                        </p:cTn>
                                        <p:tgtEl>
                                          <p:spTgt spid="25"/>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26"/>
                                        </p:tgtEl>
                                        <p:attrNameLst>
                                          <p:attrName>ppt_x</p:attrName>
                                        </p:attrNameLst>
                                      </p:cBhvr>
                                      <p:tavLst>
                                        <p:tav tm="0">
                                          <p:val>
                                            <p:strVal val="ppt_x"/>
                                          </p:val>
                                        </p:tav>
                                        <p:tav tm="100000">
                                          <p:val>
                                            <p:strVal val="0-ppt_w/2"/>
                                          </p:val>
                                        </p:tav>
                                      </p:tavLst>
                                    </p:anim>
                                    <p:anim calcmode="lin" valueType="num">
                                      <p:cBhvr additive="base">
                                        <p:cTn id="306" dur="2000"/>
                                        <p:tgtEl>
                                          <p:spTgt spid="26"/>
                                        </p:tgtEl>
                                        <p:attrNameLst>
                                          <p:attrName>ppt_y</p:attrName>
                                        </p:attrNameLst>
                                      </p:cBhvr>
                                      <p:tavLst>
                                        <p:tav tm="0">
                                          <p:val>
                                            <p:strVal val="ppt_y"/>
                                          </p:val>
                                        </p:tav>
                                        <p:tav tm="100000">
                                          <p:val>
                                            <p:strVal val="1+ppt_h/2"/>
                                          </p:val>
                                        </p:tav>
                                      </p:tavLst>
                                    </p:anim>
                                    <p:set>
                                      <p:cBhvr>
                                        <p:cTn id="307" dur="1" fill="hold">
                                          <p:stCondLst>
                                            <p:cond delay="1999"/>
                                          </p:stCondLst>
                                        </p:cTn>
                                        <p:tgtEl>
                                          <p:spTgt spid="26"/>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27"/>
                                        </p:tgtEl>
                                        <p:attrNameLst>
                                          <p:attrName>ppt_x</p:attrName>
                                        </p:attrNameLst>
                                      </p:cBhvr>
                                      <p:tavLst>
                                        <p:tav tm="0">
                                          <p:val>
                                            <p:strVal val="ppt_x"/>
                                          </p:val>
                                        </p:tav>
                                        <p:tav tm="100000">
                                          <p:val>
                                            <p:strVal val="0-ppt_w/2"/>
                                          </p:val>
                                        </p:tav>
                                      </p:tavLst>
                                    </p:anim>
                                    <p:anim calcmode="lin" valueType="num">
                                      <p:cBhvr additive="base">
                                        <p:cTn id="310" dur="2000"/>
                                        <p:tgtEl>
                                          <p:spTgt spid="27"/>
                                        </p:tgtEl>
                                        <p:attrNameLst>
                                          <p:attrName>ppt_y</p:attrName>
                                        </p:attrNameLst>
                                      </p:cBhvr>
                                      <p:tavLst>
                                        <p:tav tm="0">
                                          <p:val>
                                            <p:strVal val="ppt_y"/>
                                          </p:val>
                                        </p:tav>
                                        <p:tav tm="100000">
                                          <p:val>
                                            <p:strVal val="1+ppt_h/2"/>
                                          </p:val>
                                        </p:tav>
                                      </p:tavLst>
                                    </p:anim>
                                    <p:set>
                                      <p:cBhvr>
                                        <p:cTn id="311" dur="1" fill="hold">
                                          <p:stCondLst>
                                            <p:cond delay="1999"/>
                                          </p:stCondLst>
                                        </p:cTn>
                                        <p:tgtEl>
                                          <p:spTgt spid="27"/>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28"/>
                                        </p:tgtEl>
                                        <p:attrNameLst>
                                          <p:attrName>ppt_x</p:attrName>
                                        </p:attrNameLst>
                                      </p:cBhvr>
                                      <p:tavLst>
                                        <p:tav tm="0">
                                          <p:val>
                                            <p:strVal val="ppt_x"/>
                                          </p:val>
                                        </p:tav>
                                        <p:tav tm="100000">
                                          <p:val>
                                            <p:strVal val="0-ppt_w/2"/>
                                          </p:val>
                                        </p:tav>
                                      </p:tavLst>
                                    </p:anim>
                                    <p:anim calcmode="lin" valueType="num">
                                      <p:cBhvr additive="base">
                                        <p:cTn id="314" dur="2000"/>
                                        <p:tgtEl>
                                          <p:spTgt spid="28"/>
                                        </p:tgtEl>
                                        <p:attrNameLst>
                                          <p:attrName>ppt_y</p:attrName>
                                        </p:attrNameLst>
                                      </p:cBhvr>
                                      <p:tavLst>
                                        <p:tav tm="0">
                                          <p:val>
                                            <p:strVal val="ppt_y"/>
                                          </p:val>
                                        </p:tav>
                                        <p:tav tm="100000">
                                          <p:val>
                                            <p:strVal val="1+ppt_h/2"/>
                                          </p:val>
                                        </p:tav>
                                      </p:tavLst>
                                    </p:anim>
                                    <p:set>
                                      <p:cBhvr>
                                        <p:cTn id="315" dur="1" fill="hold">
                                          <p:stCondLst>
                                            <p:cond delay="1999"/>
                                          </p:stCondLst>
                                        </p:cTn>
                                        <p:tgtEl>
                                          <p:spTgt spid="28"/>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29"/>
                                        </p:tgtEl>
                                        <p:attrNameLst>
                                          <p:attrName>ppt_x</p:attrName>
                                        </p:attrNameLst>
                                      </p:cBhvr>
                                      <p:tavLst>
                                        <p:tav tm="0">
                                          <p:val>
                                            <p:strVal val="ppt_x"/>
                                          </p:val>
                                        </p:tav>
                                        <p:tav tm="100000">
                                          <p:val>
                                            <p:strVal val="0-ppt_w/2"/>
                                          </p:val>
                                        </p:tav>
                                      </p:tavLst>
                                    </p:anim>
                                    <p:anim calcmode="lin" valueType="num">
                                      <p:cBhvr additive="base">
                                        <p:cTn id="318" dur="2000"/>
                                        <p:tgtEl>
                                          <p:spTgt spid="29"/>
                                        </p:tgtEl>
                                        <p:attrNameLst>
                                          <p:attrName>ppt_y</p:attrName>
                                        </p:attrNameLst>
                                      </p:cBhvr>
                                      <p:tavLst>
                                        <p:tav tm="0">
                                          <p:val>
                                            <p:strVal val="ppt_y"/>
                                          </p:val>
                                        </p:tav>
                                        <p:tav tm="100000">
                                          <p:val>
                                            <p:strVal val="1+ppt_h/2"/>
                                          </p:val>
                                        </p:tav>
                                      </p:tavLst>
                                    </p:anim>
                                    <p:set>
                                      <p:cBhvr>
                                        <p:cTn id="319" dur="1" fill="hold">
                                          <p:stCondLst>
                                            <p:cond delay="1999"/>
                                          </p:stCondLst>
                                        </p:cTn>
                                        <p:tgtEl>
                                          <p:spTgt spid="29"/>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30"/>
                                        </p:tgtEl>
                                        <p:attrNameLst>
                                          <p:attrName>ppt_x</p:attrName>
                                        </p:attrNameLst>
                                      </p:cBhvr>
                                      <p:tavLst>
                                        <p:tav tm="0">
                                          <p:val>
                                            <p:strVal val="ppt_x"/>
                                          </p:val>
                                        </p:tav>
                                        <p:tav tm="100000">
                                          <p:val>
                                            <p:strVal val="0-ppt_w/2"/>
                                          </p:val>
                                        </p:tav>
                                      </p:tavLst>
                                    </p:anim>
                                    <p:anim calcmode="lin" valueType="num">
                                      <p:cBhvr additive="base">
                                        <p:cTn id="322" dur="2000"/>
                                        <p:tgtEl>
                                          <p:spTgt spid="30"/>
                                        </p:tgtEl>
                                        <p:attrNameLst>
                                          <p:attrName>ppt_y</p:attrName>
                                        </p:attrNameLst>
                                      </p:cBhvr>
                                      <p:tavLst>
                                        <p:tav tm="0">
                                          <p:val>
                                            <p:strVal val="ppt_y"/>
                                          </p:val>
                                        </p:tav>
                                        <p:tav tm="100000">
                                          <p:val>
                                            <p:strVal val="1+ppt_h/2"/>
                                          </p:val>
                                        </p:tav>
                                      </p:tavLst>
                                    </p:anim>
                                    <p:set>
                                      <p:cBhvr>
                                        <p:cTn id="323" dur="1" fill="hold">
                                          <p:stCondLst>
                                            <p:cond delay="1999"/>
                                          </p:stCondLst>
                                        </p:cTn>
                                        <p:tgtEl>
                                          <p:spTgt spid="30"/>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31"/>
                                        </p:tgtEl>
                                        <p:attrNameLst>
                                          <p:attrName>ppt_x</p:attrName>
                                        </p:attrNameLst>
                                      </p:cBhvr>
                                      <p:tavLst>
                                        <p:tav tm="0">
                                          <p:val>
                                            <p:strVal val="ppt_x"/>
                                          </p:val>
                                        </p:tav>
                                        <p:tav tm="100000">
                                          <p:val>
                                            <p:strVal val="0-ppt_w/2"/>
                                          </p:val>
                                        </p:tav>
                                      </p:tavLst>
                                    </p:anim>
                                    <p:anim calcmode="lin" valueType="num">
                                      <p:cBhvr additive="base">
                                        <p:cTn id="326" dur="2000"/>
                                        <p:tgtEl>
                                          <p:spTgt spid="31"/>
                                        </p:tgtEl>
                                        <p:attrNameLst>
                                          <p:attrName>ppt_y</p:attrName>
                                        </p:attrNameLst>
                                      </p:cBhvr>
                                      <p:tavLst>
                                        <p:tav tm="0">
                                          <p:val>
                                            <p:strVal val="ppt_y"/>
                                          </p:val>
                                        </p:tav>
                                        <p:tav tm="100000">
                                          <p:val>
                                            <p:strVal val="1+ppt_h/2"/>
                                          </p:val>
                                        </p:tav>
                                      </p:tavLst>
                                    </p:anim>
                                    <p:set>
                                      <p:cBhvr>
                                        <p:cTn id="327" dur="1" fill="hold">
                                          <p:stCondLst>
                                            <p:cond delay="1999"/>
                                          </p:stCondLst>
                                        </p:cTn>
                                        <p:tgtEl>
                                          <p:spTgt spid="31"/>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32"/>
                                        </p:tgtEl>
                                        <p:attrNameLst>
                                          <p:attrName>ppt_x</p:attrName>
                                        </p:attrNameLst>
                                      </p:cBhvr>
                                      <p:tavLst>
                                        <p:tav tm="0">
                                          <p:val>
                                            <p:strVal val="ppt_x"/>
                                          </p:val>
                                        </p:tav>
                                        <p:tav tm="100000">
                                          <p:val>
                                            <p:strVal val="0-ppt_w/2"/>
                                          </p:val>
                                        </p:tav>
                                      </p:tavLst>
                                    </p:anim>
                                    <p:anim calcmode="lin" valueType="num">
                                      <p:cBhvr additive="base">
                                        <p:cTn id="330" dur="2000"/>
                                        <p:tgtEl>
                                          <p:spTgt spid="32"/>
                                        </p:tgtEl>
                                        <p:attrNameLst>
                                          <p:attrName>ppt_y</p:attrName>
                                        </p:attrNameLst>
                                      </p:cBhvr>
                                      <p:tavLst>
                                        <p:tav tm="0">
                                          <p:val>
                                            <p:strVal val="ppt_y"/>
                                          </p:val>
                                        </p:tav>
                                        <p:tav tm="100000">
                                          <p:val>
                                            <p:strVal val="1+ppt_h/2"/>
                                          </p:val>
                                        </p:tav>
                                      </p:tavLst>
                                    </p:anim>
                                    <p:set>
                                      <p:cBhvr>
                                        <p:cTn id="331" dur="1" fill="hold">
                                          <p:stCondLst>
                                            <p:cond delay="1999"/>
                                          </p:stCondLst>
                                        </p:cTn>
                                        <p:tgtEl>
                                          <p:spTgt spid="32"/>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33"/>
                                        </p:tgtEl>
                                        <p:attrNameLst>
                                          <p:attrName>ppt_x</p:attrName>
                                        </p:attrNameLst>
                                      </p:cBhvr>
                                      <p:tavLst>
                                        <p:tav tm="0">
                                          <p:val>
                                            <p:strVal val="ppt_x"/>
                                          </p:val>
                                        </p:tav>
                                        <p:tav tm="100000">
                                          <p:val>
                                            <p:strVal val="0-ppt_w/2"/>
                                          </p:val>
                                        </p:tav>
                                      </p:tavLst>
                                    </p:anim>
                                    <p:anim calcmode="lin" valueType="num">
                                      <p:cBhvr additive="base">
                                        <p:cTn id="334" dur="2000"/>
                                        <p:tgtEl>
                                          <p:spTgt spid="33"/>
                                        </p:tgtEl>
                                        <p:attrNameLst>
                                          <p:attrName>ppt_y</p:attrName>
                                        </p:attrNameLst>
                                      </p:cBhvr>
                                      <p:tavLst>
                                        <p:tav tm="0">
                                          <p:val>
                                            <p:strVal val="ppt_y"/>
                                          </p:val>
                                        </p:tav>
                                        <p:tav tm="100000">
                                          <p:val>
                                            <p:strVal val="1+ppt_h/2"/>
                                          </p:val>
                                        </p:tav>
                                      </p:tavLst>
                                    </p:anim>
                                    <p:set>
                                      <p:cBhvr>
                                        <p:cTn id="335" dur="1" fill="hold">
                                          <p:stCondLst>
                                            <p:cond delay="1999"/>
                                          </p:stCondLst>
                                        </p:cTn>
                                        <p:tgtEl>
                                          <p:spTgt spid="33"/>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34"/>
                                        </p:tgtEl>
                                        <p:attrNameLst>
                                          <p:attrName>ppt_x</p:attrName>
                                        </p:attrNameLst>
                                      </p:cBhvr>
                                      <p:tavLst>
                                        <p:tav tm="0">
                                          <p:val>
                                            <p:strVal val="ppt_x"/>
                                          </p:val>
                                        </p:tav>
                                        <p:tav tm="100000">
                                          <p:val>
                                            <p:strVal val="0-ppt_w/2"/>
                                          </p:val>
                                        </p:tav>
                                      </p:tavLst>
                                    </p:anim>
                                    <p:anim calcmode="lin" valueType="num">
                                      <p:cBhvr additive="base">
                                        <p:cTn id="338" dur="2000"/>
                                        <p:tgtEl>
                                          <p:spTgt spid="34"/>
                                        </p:tgtEl>
                                        <p:attrNameLst>
                                          <p:attrName>ppt_y</p:attrName>
                                        </p:attrNameLst>
                                      </p:cBhvr>
                                      <p:tavLst>
                                        <p:tav tm="0">
                                          <p:val>
                                            <p:strVal val="ppt_y"/>
                                          </p:val>
                                        </p:tav>
                                        <p:tav tm="100000">
                                          <p:val>
                                            <p:strVal val="1+ppt_h/2"/>
                                          </p:val>
                                        </p:tav>
                                      </p:tavLst>
                                    </p:anim>
                                    <p:set>
                                      <p:cBhvr>
                                        <p:cTn id="339" dur="1" fill="hold">
                                          <p:stCondLst>
                                            <p:cond delay="1999"/>
                                          </p:stCondLst>
                                        </p:cTn>
                                        <p:tgtEl>
                                          <p:spTgt spid="34"/>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35"/>
                                        </p:tgtEl>
                                        <p:attrNameLst>
                                          <p:attrName>ppt_x</p:attrName>
                                        </p:attrNameLst>
                                      </p:cBhvr>
                                      <p:tavLst>
                                        <p:tav tm="0">
                                          <p:val>
                                            <p:strVal val="ppt_x"/>
                                          </p:val>
                                        </p:tav>
                                        <p:tav tm="100000">
                                          <p:val>
                                            <p:strVal val="0-ppt_w/2"/>
                                          </p:val>
                                        </p:tav>
                                      </p:tavLst>
                                    </p:anim>
                                    <p:anim calcmode="lin" valueType="num">
                                      <p:cBhvr additive="base">
                                        <p:cTn id="342" dur="2000"/>
                                        <p:tgtEl>
                                          <p:spTgt spid="35"/>
                                        </p:tgtEl>
                                        <p:attrNameLst>
                                          <p:attrName>ppt_y</p:attrName>
                                        </p:attrNameLst>
                                      </p:cBhvr>
                                      <p:tavLst>
                                        <p:tav tm="0">
                                          <p:val>
                                            <p:strVal val="ppt_y"/>
                                          </p:val>
                                        </p:tav>
                                        <p:tav tm="100000">
                                          <p:val>
                                            <p:strVal val="1+ppt_h/2"/>
                                          </p:val>
                                        </p:tav>
                                      </p:tavLst>
                                    </p:anim>
                                    <p:set>
                                      <p:cBhvr>
                                        <p:cTn id="343" dur="1" fill="hold">
                                          <p:stCondLst>
                                            <p:cond delay="1999"/>
                                          </p:stCondLst>
                                        </p:cTn>
                                        <p:tgtEl>
                                          <p:spTgt spid="35"/>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36"/>
                                        </p:tgtEl>
                                        <p:attrNameLst>
                                          <p:attrName>ppt_x</p:attrName>
                                        </p:attrNameLst>
                                      </p:cBhvr>
                                      <p:tavLst>
                                        <p:tav tm="0">
                                          <p:val>
                                            <p:strVal val="ppt_x"/>
                                          </p:val>
                                        </p:tav>
                                        <p:tav tm="100000">
                                          <p:val>
                                            <p:strVal val="0-ppt_w/2"/>
                                          </p:val>
                                        </p:tav>
                                      </p:tavLst>
                                    </p:anim>
                                    <p:anim calcmode="lin" valueType="num">
                                      <p:cBhvr additive="base">
                                        <p:cTn id="346" dur="2000"/>
                                        <p:tgtEl>
                                          <p:spTgt spid="36"/>
                                        </p:tgtEl>
                                        <p:attrNameLst>
                                          <p:attrName>ppt_y</p:attrName>
                                        </p:attrNameLst>
                                      </p:cBhvr>
                                      <p:tavLst>
                                        <p:tav tm="0">
                                          <p:val>
                                            <p:strVal val="ppt_y"/>
                                          </p:val>
                                        </p:tav>
                                        <p:tav tm="100000">
                                          <p:val>
                                            <p:strVal val="1+ppt_h/2"/>
                                          </p:val>
                                        </p:tav>
                                      </p:tavLst>
                                    </p:anim>
                                    <p:set>
                                      <p:cBhvr>
                                        <p:cTn id="347" dur="1" fill="hold">
                                          <p:stCondLst>
                                            <p:cond delay="1999"/>
                                          </p:stCondLst>
                                        </p:cTn>
                                        <p:tgtEl>
                                          <p:spTgt spid="36"/>
                                        </p:tgtEl>
                                        <p:attrNameLst>
                                          <p:attrName>style.visibility</p:attrName>
                                        </p:attrNameLst>
                                      </p:cBhvr>
                                      <p:to>
                                        <p:strVal val="hidden"/>
                                      </p:to>
                                    </p:set>
                                  </p:childTnLst>
                                </p:cTn>
                              </p:par>
                              <p:par>
                                <p:cTn id="348" presetID="17" presetClass="entr" presetSubtype="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 calcmode="lin" valueType="num">
                                      <p:cBhvr>
                                        <p:cTn id="350" dur="2000" fill="hold"/>
                                        <p:tgtEl>
                                          <p:spTgt spid="2"/>
                                        </p:tgtEl>
                                        <p:attrNameLst>
                                          <p:attrName>ppt_x</p:attrName>
                                        </p:attrNameLst>
                                      </p:cBhvr>
                                      <p:tavLst>
                                        <p:tav tm="0">
                                          <p:val>
                                            <p:strVal val="#ppt_x+#ppt_w/2"/>
                                          </p:val>
                                        </p:tav>
                                        <p:tav tm="100000">
                                          <p:val>
                                            <p:strVal val="#ppt_x"/>
                                          </p:val>
                                        </p:tav>
                                      </p:tavLst>
                                    </p:anim>
                                    <p:anim calcmode="lin" valueType="num">
                                      <p:cBhvr>
                                        <p:cTn id="351" dur="2000" fill="hold"/>
                                        <p:tgtEl>
                                          <p:spTgt spid="2"/>
                                        </p:tgtEl>
                                        <p:attrNameLst>
                                          <p:attrName>ppt_y</p:attrName>
                                        </p:attrNameLst>
                                      </p:cBhvr>
                                      <p:tavLst>
                                        <p:tav tm="0">
                                          <p:val>
                                            <p:strVal val="#ppt_y"/>
                                          </p:val>
                                        </p:tav>
                                        <p:tav tm="100000">
                                          <p:val>
                                            <p:strVal val="#ppt_y"/>
                                          </p:val>
                                        </p:tav>
                                      </p:tavLst>
                                    </p:anim>
                                    <p:anim calcmode="lin" valueType="num">
                                      <p:cBhvr>
                                        <p:cTn id="352" dur="2000" fill="hold"/>
                                        <p:tgtEl>
                                          <p:spTgt spid="2"/>
                                        </p:tgtEl>
                                        <p:attrNameLst>
                                          <p:attrName>ppt_w</p:attrName>
                                        </p:attrNameLst>
                                      </p:cBhvr>
                                      <p:tavLst>
                                        <p:tav tm="0">
                                          <p:val>
                                            <p:fltVal val="0"/>
                                          </p:val>
                                        </p:tav>
                                        <p:tav tm="100000">
                                          <p:val>
                                            <p:strVal val="#ppt_w"/>
                                          </p:val>
                                        </p:tav>
                                      </p:tavLst>
                                    </p:anim>
                                    <p:anim calcmode="lin" valueType="num">
                                      <p:cBhvr>
                                        <p:cTn id="353" dur="2000" fill="hold"/>
                                        <p:tgtEl>
                                          <p:spTgt spid="2"/>
                                        </p:tgtEl>
                                        <p:attrNameLst>
                                          <p:attrName>ppt_h</p:attrName>
                                        </p:attrNameLst>
                                      </p:cBhvr>
                                      <p:tavLst>
                                        <p:tav tm="0">
                                          <p:val>
                                            <p:strVal val="#ppt_h"/>
                                          </p:val>
                                        </p:tav>
                                        <p:tav tm="100000">
                                          <p:val>
                                            <p:strVal val="#ppt_h"/>
                                          </p:val>
                                        </p:tav>
                                      </p:tavLst>
                                    </p:anim>
                                  </p:childTnLst>
                                </p:cTn>
                              </p:par>
                              <p:par>
                                <p:cTn id="354" presetID="16" presetClass="entr" presetSubtype="42" fill="hold" nodeType="withEffect">
                                  <p:stCondLst>
                                    <p:cond delay="0"/>
                                  </p:stCondLst>
                                  <p:childTnLst>
                                    <p:set>
                                      <p:cBhvr>
                                        <p:cTn id="355" dur="1" fill="hold">
                                          <p:stCondLst>
                                            <p:cond delay="0"/>
                                          </p:stCondLst>
                                        </p:cTn>
                                        <p:tgtEl>
                                          <p:spTgt spid="2"/>
                                        </p:tgtEl>
                                        <p:attrNameLst>
                                          <p:attrName>style.visibility</p:attrName>
                                        </p:attrNameLst>
                                      </p:cBhvr>
                                      <p:to>
                                        <p:strVal val="visible"/>
                                      </p:to>
                                    </p:set>
                                    <p:animEffect transition="in" filter="barn(outHorizontal)">
                                      <p:cBhvr>
                                        <p:cTn id="3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643438" y="0"/>
            <a:ext cx="1215602" cy="1162926"/>
          </a:xfrm>
          <a:prstGeom prst="rect">
            <a:avLst/>
          </a:prstGeom>
        </p:spPr>
      </p:pic>
      <p:pic>
        <p:nvPicPr>
          <p:cNvPr id="4" name="3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643438" y="928676"/>
            <a:ext cx="1215602" cy="1162926"/>
          </a:xfrm>
          <a:prstGeom prst="rect">
            <a:avLst/>
          </a:prstGeom>
        </p:spPr>
      </p:pic>
      <p:pic>
        <p:nvPicPr>
          <p:cNvPr id="5" name="4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643438" y="1928826"/>
            <a:ext cx="1215602" cy="1162926"/>
          </a:xfrm>
          <a:prstGeom prst="rect">
            <a:avLst/>
          </a:prstGeom>
        </p:spPr>
      </p:pic>
      <p:pic>
        <p:nvPicPr>
          <p:cNvPr id="6" name="5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643438" y="2857502"/>
            <a:ext cx="1215602" cy="1162926"/>
          </a:xfrm>
          <a:prstGeom prst="rect">
            <a:avLst/>
          </a:prstGeom>
        </p:spPr>
      </p:pic>
      <p:pic>
        <p:nvPicPr>
          <p:cNvPr id="7" name="6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572000" y="3857652"/>
            <a:ext cx="1215602" cy="1162926"/>
          </a:xfrm>
          <a:prstGeom prst="rect">
            <a:avLst/>
          </a:prstGeom>
        </p:spPr>
      </p:pic>
      <p:pic>
        <p:nvPicPr>
          <p:cNvPr id="8" name="7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357554" y="0"/>
            <a:ext cx="1285884" cy="1162926"/>
          </a:xfrm>
          <a:prstGeom prst="rect">
            <a:avLst/>
          </a:prstGeom>
        </p:spPr>
      </p:pic>
      <p:pic>
        <p:nvPicPr>
          <p:cNvPr id="9" name="8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357554" y="1000114"/>
            <a:ext cx="1285884" cy="1162926"/>
          </a:xfrm>
          <a:prstGeom prst="rect">
            <a:avLst/>
          </a:prstGeom>
        </p:spPr>
      </p:pic>
      <p:pic>
        <p:nvPicPr>
          <p:cNvPr id="10" name="9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357554" y="1857388"/>
            <a:ext cx="1285884" cy="1162926"/>
          </a:xfrm>
          <a:prstGeom prst="rect">
            <a:avLst/>
          </a:prstGeom>
        </p:spPr>
      </p:pic>
      <p:pic>
        <p:nvPicPr>
          <p:cNvPr id="11" name="10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357554" y="2857502"/>
            <a:ext cx="1285884" cy="1162926"/>
          </a:xfrm>
          <a:prstGeom prst="rect">
            <a:avLst/>
          </a:prstGeom>
        </p:spPr>
      </p:pic>
      <p:pic>
        <p:nvPicPr>
          <p:cNvPr id="12" name="11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428992" y="3980574"/>
            <a:ext cx="1214446" cy="1033712"/>
          </a:xfrm>
          <a:prstGeom prst="rect">
            <a:avLst/>
          </a:prstGeom>
        </p:spPr>
      </p:pic>
      <p:pic>
        <p:nvPicPr>
          <p:cNvPr id="13" name="12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0-#ppt_w/2"/>
                                          </p:val>
                                        </p:tav>
                                        <p:tav tm="100000">
                                          <p:val>
                                            <p:strVal val="#ppt_x"/>
                                          </p:val>
                                        </p:tav>
                                      </p:tavLst>
                                    </p:anim>
                                    <p:anim calcmode="lin" valueType="num">
                                      <p:cBhvr additive="base">
                                        <p:cTn id="10" dur="2000" fill="hold"/>
                                        <p:tgtEl>
                                          <p:spTgt spid="8"/>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0-#ppt_w/2"/>
                                          </p:val>
                                        </p:tav>
                                        <p:tav tm="100000">
                                          <p:val>
                                            <p:strVal val="#ppt_x"/>
                                          </p:val>
                                        </p:tav>
                                      </p:tavLst>
                                    </p:anim>
                                    <p:anim calcmode="lin" valueType="num">
                                      <p:cBhvr additive="base">
                                        <p:cTn id="14" dur="2000" fill="hold"/>
                                        <p:tgtEl>
                                          <p:spTgt spid="9"/>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2000" fill="hold"/>
                                        <p:tgtEl>
                                          <p:spTgt spid="3"/>
                                        </p:tgtEl>
                                        <p:attrNameLst>
                                          <p:attrName>ppt_x</p:attrName>
                                        </p:attrNameLst>
                                      </p:cBhvr>
                                      <p:tavLst>
                                        <p:tav tm="0">
                                          <p:val>
                                            <p:strVal val="1+#ppt_w/2"/>
                                          </p:val>
                                        </p:tav>
                                        <p:tav tm="100000">
                                          <p:val>
                                            <p:strVal val="#ppt_x"/>
                                          </p:val>
                                        </p:tav>
                                      </p:tavLst>
                                    </p:anim>
                                    <p:anim calcmode="lin" valueType="num">
                                      <p:cBhvr additive="base">
                                        <p:cTn id="30" dur="2000" fill="hold"/>
                                        <p:tgtEl>
                                          <p:spTgt spid="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childTnLst>
                          </p:cTn>
                        </p:par>
                        <p:par>
                          <p:cTn id="47" fill="hold">
                            <p:stCondLst>
                              <p:cond delay="2000"/>
                            </p:stCondLst>
                            <p:childTnLst>
                              <p:par>
                                <p:cTn id="48" presetID="2" presetClass="exit" presetSubtype="2" fill="hold" nodeType="afterEffect">
                                  <p:stCondLst>
                                    <p:cond delay="0"/>
                                  </p:stCondLst>
                                  <p:childTnLst>
                                    <p:anim calcmode="lin" valueType="num">
                                      <p:cBhvr additive="base">
                                        <p:cTn id="49" dur="2000"/>
                                        <p:tgtEl>
                                          <p:spTgt spid="8"/>
                                        </p:tgtEl>
                                        <p:attrNameLst>
                                          <p:attrName>ppt_x</p:attrName>
                                        </p:attrNameLst>
                                      </p:cBhvr>
                                      <p:tavLst>
                                        <p:tav tm="0">
                                          <p:val>
                                            <p:strVal val="ppt_x"/>
                                          </p:val>
                                        </p:tav>
                                        <p:tav tm="100000">
                                          <p:val>
                                            <p:strVal val="1+ppt_w/2"/>
                                          </p:val>
                                        </p:tav>
                                      </p:tavLst>
                                    </p:anim>
                                    <p:anim calcmode="lin" valueType="num">
                                      <p:cBhvr additive="base">
                                        <p:cTn id="50" dur="2000"/>
                                        <p:tgtEl>
                                          <p:spTgt spid="8"/>
                                        </p:tgtEl>
                                        <p:attrNameLst>
                                          <p:attrName>ppt_y</p:attrName>
                                        </p:attrNameLst>
                                      </p:cBhvr>
                                      <p:tavLst>
                                        <p:tav tm="0">
                                          <p:val>
                                            <p:strVal val="ppt_y"/>
                                          </p:val>
                                        </p:tav>
                                        <p:tav tm="100000">
                                          <p:val>
                                            <p:strVal val="ppt_y"/>
                                          </p:val>
                                        </p:tav>
                                      </p:tavLst>
                                    </p:anim>
                                    <p:set>
                                      <p:cBhvr>
                                        <p:cTn id="51" dur="1" fill="hold">
                                          <p:stCondLst>
                                            <p:cond delay="1999"/>
                                          </p:stCondLst>
                                        </p:cTn>
                                        <p:tgtEl>
                                          <p:spTgt spid="8"/>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2000"/>
                                        <p:tgtEl>
                                          <p:spTgt spid="10"/>
                                        </p:tgtEl>
                                        <p:attrNameLst>
                                          <p:attrName>ppt_x</p:attrName>
                                        </p:attrNameLst>
                                      </p:cBhvr>
                                      <p:tavLst>
                                        <p:tav tm="0">
                                          <p:val>
                                            <p:strVal val="ppt_x"/>
                                          </p:val>
                                        </p:tav>
                                        <p:tav tm="100000">
                                          <p:val>
                                            <p:strVal val="1+ppt_w/2"/>
                                          </p:val>
                                        </p:tav>
                                      </p:tavLst>
                                    </p:anim>
                                    <p:anim calcmode="lin" valueType="num">
                                      <p:cBhvr additive="base">
                                        <p:cTn id="58" dur="2000"/>
                                        <p:tgtEl>
                                          <p:spTgt spid="10"/>
                                        </p:tgtEl>
                                        <p:attrNameLst>
                                          <p:attrName>ppt_y</p:attrName>
                                        </p:attrNameLst>
                                      </p:cBhvr>
                                      <p:tavLst>
                                        <p:tav tm="0">
                                          <p:val>
                                            <p:strVal val="ppt_y"/>
                                          </p:val>
                                        </p:tav>
                                        <p:tav tm="100000">
                                          <p:val>
                                            <p:strVal val="ppt_y"/>
                                          </p:val>
                                        </p:tav>
                                      </p:tavLst>
                                    </p:anim>
                                    <p:set>
                                      <p:cBhvr>
                                        <p:cTn id="59" dur="1" fill="hold">
                                          <p:stCondLst>
                                            <p:cond delay="1999"/>
                                          </p:stCondLst>
                                        </p:cTn>
                                        <p:tgtEl>
                                          <p:spTgt spid="10"/>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11"/>
                                        </p:tgtEl>
                                        <p:attrNameLst>
                                          <p:attrName>ppt_x</p:attrName>
                                        </p:attrNameLst>
                                      </p:cBhvr>
                                      <p:tavLst>
                                        <p:tav tm="0">
                                          <p:val>
                                            <p:strVal val="ppt_x"/>
                                          </p:val>
                                        </p:tav>
                                        <p:tav tm="100000">
                                          <p:val>
                                            <p:strVal val="1+ppt_w/2"/>
                                          </p:val>
                                        </p:tav>
                                      </p:tavLst>
                                    </p:anim>
                                    <p:anim calcmode="lin" valueType="num">
                                      <p:cBhvr additive="base">
                                        <p:cTn id="62" dur="2000"/>
                                        <p:tgtEl>
                                          <p:spTgt spid="11"/>
                                        </p:tgtEl>
                                        <p:attrNameLst>
                                          <p:attrName>ppt_y</p:attrName>
                                        </p:attrNameLst>
                                      </p:cBhvr>
                                      <p:tavLst>
                                        <p:tav tm="0">
                                          <p:val>
                                            <p:strVal val="ppt_y"/>
                                          </p:val>
                                        </p:tav>
                                        <p:tav tm="100000">
                                          <p:val>
                                            <p:strVal val="ppt_y"/>
                                          </p:val>
                                        </p:tav>
                                      </p:tavLst>
                                    </p:anim>
                                    <p:set>
                                      <p:cBhvr>
                                        <p:cTn id="63" dur="1" fill="hold">
                                          <p:stCondLst>
                                            <p:cond delay="1999"/>
                                          </p:stCondLst>
                                        </p:cTn>
                                        <p:tgtEl>
                                          <p:spTgt spid="11"/>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12"/>
                                        </p:tgtEl>
                                        <p:attrNameLst>
                                          <p:attrName>ppt_x</p:attrName>
                                        </p:attrNameLst>
                                      </p:cBhvr>
                                      <p:tavLst>
                                        <p:tav tm="0">
                                          <p:val>
                                            <p:strVal val="ppt_x"/>
                                          </p:val>
                                        </p:tav>
                                        <p:tav tm="100000">
                                          <p:val>
                                            <p:strVal val="1+ppt_w/2"/>
                                          </p:val>
                                        </p:tav>
                                      </p:tavLst>
                                    </p:anim>
                                    <p:anim calcmode="lin" valueType="num">
                                      <p:cBhvr additive="base">
                                        <p:cTn id="66" dur="2000"/>
                                        <p:tgtEl>
                                          <p:spTgt spid="12"/>
                                        </p:tgtEl>
                                        <p:attrNameLst>
                                          <p:attrName>ppt_y</p:attrName>
                                        </p:attrNameLst>
                                      </p:cBhvr>
                                      <p:tavLst>
                                        <p:tav tm="0">
                                          <p:val>
                                            <p:strVal val="ppt_y"/>
                                          </p:val>
                                        </p:tav>
                                        <p:tav tm="100000">
                                          <p:val>
                                            <p:strVal val="ppt_y"/>
                                          </p:val>
                                        </p:tav>
                                      </p:tavLst>
                                    </p:anim>
                                    <p:set>
                                      <p:cBhvr>
                                        <p:cTn id="67" dur="1" fill="hold">
                                          <p:stCondLst>
                                            <p:cond delay="1999"/>
                                          </p:stCondLst>
                                        </p:cTn>
                                        <p:tgtEl>
                                          <p:spTgt spid="12"/>
                                        </p:tgtEl>
                                        <p:attrNameLst>
                                          <p:attrName>style.visibility</p:attrName>
                                        </p:attrNameLst>
                                      </p:cBhvr>
                                      <p:to>
                                        <p:strVal val="hidden"/>
                                      </p:to>
                                    </p:set>
                                  </p:childTnLst>
                                </p:cTn>
                              </p:par>
                              <p:par>
                                <p:cTn id="68" presetID="8" presetClass="emph" presetSubtype="0" fill="hold" nodeType="withEffect">
                                  <p:stCondLst>
                                    <p:cond delay="0"/>
                                  </p:stCondLst>
                                  <p:childTnLst>
                                    <p:animRot by="21600000">
                                      <p:cBhvr>
                                        <p:cTn id="69" dur="2000" fill="hold"/>
                                        <p:tgtEl>
                                          <p:spTgt spid="8"/>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1"/>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2"/>
                                        </p:tgtEl>
                                        <p:attrNameLst>
                                          <p:attrName>r</p:attrName>
                                        </p:attrNameLst>
                                      </p:cBhvr>
                                    </p:animRot>
                                  </p:childTnLst>
                                </p:cTn>
                              </p:par>
                              <p:par>
                                <p:cTn id="78" presetID="2" presetClass="exit" presetSubtype="8" fill="hold" nodeType="withEffect">
                                  <p:stCondLst>
                                    <p:cond delay="0"/>
                                  </p:stCondLst>
                                  <p:childTnLst>
                                    <p:anim calcmode="lin" valueType="num">
                                      <p:cBhvr additive="base">
                                        <p:cTn id="79" dur="2000"/>
                                        <p:tgtEl>
                                          <p:spTgt spid="3"/>
                                        </p:tgtEl>
                                        <p:attrNameLst>
                                          <p:attrName>ppt_x</p:attrName>
                                        </p:attrNameLst>
                                      </p:cBhvr>
                                      <p:tavLst>
                                        <p:tav tm="0">
                                          <p:val>
                                            <p:strVal val="ppt_x"/>
                                          </p:val>
                                        </p:tav>
                                        <p:tav tm="100000">
                                          <p:val>
                                            <p:strVal val="0-ppt_w/2"/>
                                          </p:val>
                                        </p:tav>
                                      </p:tavLst>
                                    </p:anim>
                                    <p:anim calcmode="lin" valueType="num">
                                      <p:cBhvr additive="base">
                                        <p:cTn id="80" dur="2000"/>
                                        <p:tgtEl>
                                          <p:spTgt spid="3"/>
                                        </p:tgtEl>
                                        <p:attrNameLst>
                                          <p:attrName>ppt_y</p:attrName>
                                        </p:attrNameLst>
                                      </p:cBhvr>
                                      <p:tavLst>
                                        <p:tav tm="0">
                                          <p:val>
                                            <p:strVal val="ppt_y"/>
                                          </p:val>
                                        </p:tav>
                                        <p:tav tm="100000">
                                          <p:val>
                                            <p:strVal val="ppt_y"/>
                                          </p:val>
                                        </p:tav>
                                      </p:tavLst>
                                    </p:anim>
                                    <p:set>
                                      <p:cBhvr>
                                        <p:cTn id="81" dur="1" fill="hold">
                                          <p:stCondLst>
                                            <p:cond delay="1999"/>
                                          </p:stCondLst>
                                        </p:cTn>
                                        <p:tgtEl>
                                          <p:spTgt spid="3"/>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2000"/>
                                        <p:tgtEl>
                                          <p:spTgt spid="4"/>
                                        </p:tgtEl>
                                        <p:attrNameLst>
                                          <p:attrName>ppt_x</p:attrName>
                                        </p:attrNameLst>
                                      </p:cBhvr>
                                      <p:tavLst>
                                        <p:tav tm="0">
                                          <p:val>
                                            <p:strVal val="ppt_x"/>
                                          </p:val>
                                        </p:tav>
                                        <p:tav tm="100000">
                                          <p:val>
                                            <p:strVal val="0-ppt_w/2"/>
                                          </p:val>
                                        </p:tav>
                                      </p:tavLst>
                                    </p:anim>
                                    <p:anim calcmode="lin" valueType="num">
                                      <p:cBhvr additive="base">
                                        <p:cTn id="84" dur="2000"/>
                                        <p:tgtEl>
                                          <p:spTgt spid="4"/>
                                        </p:tgtEl>
                                        <p:attrNameLst>
                                          <p:attrName>ppt_y</p:attrName>
                                        </p:attrNameLst>
                                      </p:cBhvr>
                                      <p:tavLst>
                                        <p:tav tm="0">
                                          <p:val>
                                            <p:strVal val="ppt_y"/>
                                          </p:val>
                                        </p:tav>
                                        <p:tav tm="100000">
                                          <p:val>
                                            <p:strVal val="ppt_y"/>
                                          </p:val>
                                        </p:tav>
                                      </p:tavLst>
                                    </p:anim>
                                    <p:set>
                                      <p:cBhvr>
                                        <p:cTn id="85" dur="1" fill="hold">
                                          <p:stCondLst>
                                            <p:cond delay="1999"/>
                                          </p:stCondLst>
                                        </p:cTn>
                                        <p:tgtEl>
                                          <p:spTgt spid="4"/>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2000"/>
                                        <p:tgtEl>
                                          <p:spTgt spid="5"/>
                                        </p:tgtEl>
                                        <p:attrNameLst>
                                          <p:attrName>ppt_x</p:attrName>
                                        </p:attrNameLst>
                                      </p:cBhvr>
                                      <p:tavLst>
                                        <p:tav tm="0">
                                          <p:val>
                                            <p:strVal val="ppt_x"/>
                                          </p:val>
                                        </p:tav>
                                        <p:tav tm="100000">
                                          <p:val>
                                            <p:strVal val="0-ppt_w/2"/>
                                          </p:val>
                                        </p:tav>
                                      </p:tavLst>
                                    </p:anim>
                                    <p:anim calcmode="lin" valueType="num">
                                      <p:cBhvr additive="base">
                                        <p:cTn id="88" dur="2000"/>
                                        <p:tgtEl>
                                          <p:spTgt spid="5"/>
                                        </p:tgtEl>
                                        <p:attrNameLst>
                                          <p:attrName>ppt_y</p:attrName>
                                        </p:attrNameLst>
                                      </p:cBhvr>
                                      <p:tavLst>
                                        <p:tav tm="0">
                                          <p:val>
                                            <p:strVal val="ppt_y"/>
                                          </p:val>
                                        </p:tav>
                                        <p:tav tm="100000">
                                          <p:val>
                                            <p:strVal val="ppt_y"/>
                                          </p:val>
                                        </p:tav>
                                      </p:tavLst>
                                    </p:anim>
                                    <p:set>
                                      <p:cBhvr>
                                        <p:cTn id="89" dur="1" fill="hold">
                                          <p:stCondLst>
                                            <p:cond delay="1999"/>
                                          </p:stCondLst>
                                        </p:cTn>
                                        <p:tgtEl>
                                          <p:spTgt spid="5"/>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0-ppt_w/2"/>
                                          </p:val>
                                        </p:tav>
                                      </p:tavLst>
                                    </p:anim>
                                    <p:anim calcmode="lin" valueType="num">
                                      <p:cBhvr additive="base">
                                        <p:cTn id="92" dur="2000"/>
                                        <p:tgtEl>
                                          <p:spTgt spid="6"/>
                                        </p:tgtEl>
                                        <p:attrNameLst>
                                          <p:attrName>ppt_y</p:attrName>
                                        </p:attrNameLst>
                                      </p:cBhvr>
                                      <p:tavLst>
                                        <p:tav tm="0">
                                          <p:val>
                                            <p:strVal val="ppt_y"/>
                                          </p:val>
                                        </p:tav>
                                        <p:tav tm="100000">
                                          <p:val>
                                            <p:strVal val="ppt_y"/>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0-ppt_w/2"/>
                                          </p:val>
                                        </p:tav>
                                      </p:tavLst>
                                    </p:anim>
                                    <p:anim calcmode="lin" valueType="num">
                                      <p:cBhvr additive="base">
                                        <p:cTn id="96" dur="2000"/>
                                        <p:tgtEl>
                                          <p:spTgt spid="7"/>
                                        </p:tgtEl>
                                        <p:attrNameLst>
                                          <p:attrName>ppt_y</p:attrName>
                                        </p:attrNameLst>
                                      </p:cBhvr>
                                      <p:tavLst>
                                        <p:tav tm="0">
                                          <p:val>
                                            <p:strVal val="ppt_y"/>
                                          </p:val>
                                        </p:tav>
                                        <p:tav tm="100000">
                                          <p:val>
                                            <p:strVal val="ppt_y"/>
                                          </p:val>
                                        </p:tav>
                                      </p:tavLst>
                                    </p:anim>
                                    <p:set>
                                      <p:cBhvr>
                                        <p:cTn id="97" dur="1" fill="hold">
                                          <p:stCondLst>
                                            <p:cond delay="1999"/>
                                          </p:stCondLst>
                                        </p:cTn>
                                        <p:tgtEl>
                                          <p:spTgt spid="7"/>
                                        </p:tgtEl>
                                        <p:attrNameLst>
                                          <p:attrName>style.visibility</p:attrName>
                                        </p:attrNameLst>
                                      </p:cBhvr>
                                      <p:to>
                                        <p:strVal val="hidden"/>
                                      </p:to>
                                    </p:set>
                                  </p:childTnLst>
                                </p:cTn>
                              </p:par>
                              <p:par>
                                <p:cTn id="98" presetID="8" presetClass="emph" presetSubtype="0" fill="hold" nodeType="withEffect">
                                  <p:stCondLst>
                                    <p:cond delay="0"/>
                                  </p:stCondLst>
                                  <p:childTnLst>
                                    <p:animRot by="-21600000">
                                      <p:cBhvr>
                                        <p:cTn id="99" dur="2000" fill="hold"/>
                                        <p:tgtEl>
                                          <p:spTgt spid="3"/>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4"/>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5"/>
                                        </p:tgtEl>
                                        <p:attrNameLst>
                                          <p:attrName>r</p:attrName>
                                        </p:attrNameLst>
                                      </p:cBhvr>
                                    </p:animRot>
                                  </p:childTnLst>
                                </p:cTn>
                              </p:par>
                              <p:par>
                                <p:cTn id="104" presetID="8" presetClass="emph" presetSubtype="0" fill="hold" nodeType="withEffect">
                                  <p:stCondLst>
                                    <p:cond delay="0"/>
                                  </p:stCondLst>
                                  <p:childTnLst>
                                    <p:animRot by="-21600000">
                                      <p:cBhvr>
                                        <p:cTn id="105" dur="2000" fill="hold"/>
                                        <p:tgtEl>
                                          <p:spTgt spid="6"/>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7"/>
                                        </p:tgtEl>
                                        <p:attrNameLst>
                                          <p:attrName>r</p:attrName>
                                        </p:attrNameLst>
                                      </p:cBhvr>
                                    </p:animRot>
                                  </p:childTnLst>
                                </p:cTn>
                              </p:par>
                              <p:par>
                                <p:cTn id="108" presetID="17" presetClass="entr" presetSubtype="10"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2000" fill="hold"/>
                                        <p:tgtEl>
                                          <p:spTgt spid="2"/>
                                        </p:tgtEl>
                                        <p:attrNameLst>
                                          <p:attrName>ppt_w</p:attrName>
                                        </p:attrNameLst>
                                      </p:cBhvr>
                                      <p:tavLst>
                                        <p:tav tm="0">
                                          <p:val>
                                            <p:fltVal val="0"/>
                                          </p:val>
                                        </p:tav>
                                        <p:tav tm="100000">
                                          <p:val>
                                            <p:strVal val="#ppt_w"/>
                                          </p:val>
                                        </p:tav>
                                      </p:tavLst>
                                    </p:anim>
                                    <p:anim calcmode="lin" valueType="num">
                                      <p:cBhvr>
                                        <p:cTn id="11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lipart-dots-perspective-vector-256x256-925b.png"/>
          <p:cNvPicPr>
            <a:picLocks noChangeAspect="1"/>
          </p:cNvPicPr>
          <p:nvPr/>
        </p:nvPicPr>
        <p:blipFill>
          <a:blip r:embed="rId3">
            <a:duotone>
              <a:schemeClr val="accent6">
                <a:shade val="45000"/>
                <a:satMod val="135000"/>
              </a:schemeClr>
              <a:prstClr val="white"/>
            </a:duotone>
            <a:lum bright="-20000"/>
          </a:blip>
          <a:stretch>
            <a:fillRect/>
          </a:stretch>
        </p:blipFill>
        <p:spPr>
          <a:xfrm>
            <a:off x="4643438" y="0"/>
            <a:ext cx="4500562" cy="5143500"/>
          </a:xfrm>
          <a:prstGeom prst="rect">
            <a:avLst/>
          </a:prstGeom>
        </p:spPr>
      </p:pic>
      <p:pic>
        <p:nvPicPr>
          <p:cNvPr id="5" name="4 Imagen" descr="clipart-dots-perspective-vector-256x256-925b.png"/>
          <p:cNvPicPr>
            <a:picLocks noChangeAspect="1"/>
          </p:cNvPicPr>
          <p:nvPr/>
        </p:nvPicPr>
        <p:blipFill>
          <a:blip r:embed="rId3">
            <a:duotone>
              <a:schemeClr val="accent6">
                <a:shade val="45000"/>
                <a:satMod val="135000"/>
              </a:schemeClr>
              <a:prstClr val="white"/>
            </a:duotone>
            <a:lum bright="-20000"/>
          </a:blip>
          <a:stretch>
            <a:fillRect/>
          </a:stretch>
        </p:blipFill>
        <p:spPr>
          <a:xfrm rot="10800000">
            <a:off x="0" y="0"/>
            <a:ext cx="4500562" cy="5143500"/>
          </a:xfrm>
          <a:prstGeom prst="rect">
            <a:avLst/>
          </a:prstGeom>
        </p:spPr>
      </p:pic>
      <p:pic>
        <p:nvPicPr>
          <p:cNvPr id="6" name="5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ppt_x</p:attrName>
                                        </p:attrNameLst>
                                      </p:cBhvr>
                                      <p:tavLst>
                                        <p:tav tm="0">
                                          <p:val>
                                            <p:strVal val="#ppt_x-#ppt_w/2"/>
                                          </p:val>
                                        </p:tav>
                                        <p:tav tm="100000">
                                          <p:val>
                                            <p:strVal val="#ppt_x"/>
                                          </p:val>
                                        </p:tav>
                                      </p:tavLst>
                                    </p:anim>
                                    <p:anim calcmode="lin" valueType="num">
                                      <p:cBhvr>
                                        <p:cTn id="10" dur="2000" fill="hold"/>
                                        <p:tgtEl>
                                          <p:spTgt spid="5"/>
                                        </p:tgtEl>
                                        <p:attrNameLst>
                                          <p:attrName>ppt_y</p:attrName>
                                        </p:attrNameLst>
                                      </p:cBhvr>
                                      <p:tavLst>
                                        <p:tav tm="0">
                                          <p:val>
                                            <p:strVal val="#ppt_y"/>
                                          </p:val>
                                        </p:tav>
                                        <p:tav tm="100000">
                                          <p:val>
                                            <p:strVal val="#ppt_y"/>
                                          </p:val>
                                        </p:tav>
                                      </p:tavLst>
                                    </p:anim>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strVal val="#ppt_h"/>
                                          </p:val>
                                        </p:tav>
                                        <p:tav tm="100000">
                                          <p:val>
                                            <p:strVal val="#ppt_h"/>
                                          </p:val>
                                        </p:tav>
                                      </p:tavLst>
                                    </p:anim>
                                  </p:childTnLst>
                                </p:cTn>
                              </p:par>
                              <p:par>
                                <p:cTn id="13" presetID="17"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ppt_w/2"/>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2000"/>
                            </p:stCondLst>
                            <p:childTnLst>
                              <p:par>
                                <p:cTn id="20" presetID="17" presetClass="exit" presetSubtype="8" fill="hold" nodeType="afterEffect">
                                  <p:stCondLst>
                                    <p:cond delay="0"/>
                                  </p:stCondLst>
                                  <p:childTnLst>
                                    <p:anim calcmode="lin" valueType="num">
                                      <p:cBhvr>
                                        <p:cTn id="21" dur="2000"/>
                                        <p:tgtEl>
                                          <p:spTgt spid="5"/>
                                        </p:tgtEl>
                                        <p:attrNameLst>
                                          <p:attrName>ppt_x</p:attrName>
                                        </p:attrNameLst>
                                      </p:cBhvr>
                                      <p:tavLst>
                                        <p:tav tm="0">
                                          <p:val>
                                            <p:strVal val="ppt_x"/>
                                          </p:val>
                                        </p:tav>
                                        <p:tav tm="100000">
                                          <p:val>
                                            <p:strVal val="ppt_x-ppt_w/2"/>
                                          </p:val>
                                        </p:tav>
                                      </p:tavLst>
                                    </p:anim>
                                    <p:anim calcmode="lin" valueType="num">
                                      <p:cBhvr>
                                        <p:cTn id="22" dur="2000"/>
                                        <p:tgtEl>
                                          <p:spTgt spid="5"/>
                                        </p:tgtEl>
                                        <p:attrNameLst>
                                          <p:attrName>ppt_y</p:attrName>
                                        </p:attrNameLst>
                                      </p:cBhvr>
                                      <p:tavLst>
                                        <p:tav tm="0">
                                          <p:val>
                                            <p:strVal val="ppt_y"/>
                                          </p:val>
                                        </p:tav>
                                        <p:tav tm="100000">
                                          <p:val>
                                            <p:strVal val="ppt_y"/>
                                          </p:val>
                                        </p:tav>
                                      </p:tavLst>
                                    </p:anim>
                                    <p:anim calcmode="lin" valueType="num">
                                      <p:cBhvr>
                                        <p:cTn id="23" dur="2000"/>
                                        <p:tgtEl>
                                          <p:spTgt spid="5"/>
                                        </p:tgtEl>
                                        <p:attrNameLst>
                                          <p:attrName>ppt_w</p:attrName>
                                        </p:attrNameLst>
                                      </p:cBhvr>
                                      <p:tavLst>
                                        <p:tav tm="0">
                                          <p:val>
                                            <p:strVal val="ppt_w"/>
                                          </p:val>
                                        </p:tav>
                                        <p:tav tm="100000">
                                          <p:val>
                                            <p:fltVal val="0"/>
                                          </p:val>
                                        </p:tav>
                                      </p:tavLst>
                                    </p:anim>
                                    <p:anim calcmode="lin" valueType="num">
                                      <p:cBhvr>
                                        <p:cTn id="24" dur="2000"/>
                                        <p:tgtEl>
                                          <p:spTgt spid="5"/>
                                        </p:tgtEl>
                                        <p:attrNameLst>
                                          <p:attrName>ppt_h</p:attrName>
                                        </p:attrNameLst>
                                      </p:cBhvr>
                                      <p:tavLst>
                                        <p:tav tm="0">
                                          <p:val>
                                            <p:strVal val="ppt_h"/>
                                          </p:val>
                                        </p:tav>
                                        <p:tav tm="100000">
                                          <p:val>
                                            <p:strVal val="ppt_h"/>
                                          </p:val>
                                        </p:tav>
                                      </p:tavLst>
                                    </p:anim>
                                    <p:set>
                                      <p:cBhvr>
                                        <p:cTn id="25" dur="1" fill="hold">
                                          <p:stCondLst>
                                            <p:cond delay="1999"/>
                                          </p:stCondLst>
                                        </p:cTn>
                                        <p:tgtEl>
                                          <p:spTgt spid="5"/>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2000"/>
                                        <p:tgtEl>
                                          <p:spTgt spid="4"/>
                                        </p:tgtEl>
                                        <p:attrNameLst>
                                          <p:attrName>ppt_x</p:attrName>
                                        </p:attrNameLst>
                                      </p:cBhvr>
                                      <p:tavLst>
                                        <p:tav tm="0">
                                          <p:val>
                                            <p:strVal val="ppt_x"/>
                                          </p:val>
                                        </p:tav>
                                        <p:tav tm="100000">
                                          <p:val>
                                            <p:strVal val="ppt_x+ppt_w/2"/>
                                          </p:val>
                                        </p:tav>
                                      </p:tavLst>
                                    </p:anim>
                                    <p:anim calcmode="lin" valueType="num">
                                      <p:cBhvr>
                                        <p:cTn id="28" dur="2000"/>
                                        <p:tgtEl>
                                          <p:spTgt spid="4"/>
                                        </p:tgtEl>
                                        <p:attrNameLst>
                                          <p:attrName>ppt_y</p:attrName>
                                        </p:attrNameLst>
                                      </p:cBhvr>
                                      <p:tavLst>
                                        <p:tav tm="0">
                                          <p:val>
                                            <p:strVal val="ppt_y"/>
                                          </p:val>
                                        </p:tav>
                                        <p:tav tm="100000">
                                          <p:val>
                                            <p:strVal val="ppt_y"/>
                                          </p:val>
                                        </p:tav>
                                      </p:tavLst>
                                    </p:anim>
                                    <p:anim calcmode="lin" valueType="num">
                                      <p:cBhvr>
                                        <p:cTn id="29" dur="2000"/>
                                        <p:tgtEl>
                                          <p:spTgt spid="4"/>
                                        </p:tgtEl>
                                        <p:attrNameLst>
                                          <p:attrName>ppt_w</p:attrName>
                                        </p:attrNameLst>
                                      </p:cBhvr>
                                      <p:tavLst>
                                        <p:tav tm="0">
                                          <p:val>
                                            <p:strVal val="ppt_w"/>
                                          </p:val>
                                        </p:tav>
                                        <p:tav tm="100000">
                                          <p:val>
                                            <p:fltVal val="0"/>
                                          </p:val>
                                        </p:tav>
                                      </p:tavLst>
                                    </p:anim>
                                    <p:anim calcmode="lin" valueType="num">
                                      <p:cBhvr>
                                        <p:cTn id="30" dur="2000"/>
                                        <p:tgtEl>
                                          <p:spTgt spid="4"/>
                                        </p:tgtEl>
                                        <p:attrNameLst>
                                          <p:attrName>ppt_h</p:attrName>
                                        </p:attrNameLst>
                                      </p:cBhvr>
                                      <p:tavLst>
                                        <p:tav tm="0">
                                          <p:val>
                                            <p:strVal val="ppt_h"/>
                                          </p:val>
                                        </p:tav>
                                        <p:tav tm="100000">
                                          <p:val>
                                            <p:strVal val="ppt_h"/>
                                          </p:val>
                                        </p:tav>
                                      </p:tavLst>
                                    </p:anim>
                                    <p:set>
                                      <p:cBhvr>
                                        <p:cTn id="31" dur="1" fill="hold">
                                          <p:stCondLst>
                                            <p:cond delay="1999"/>
                                          </p:stCondLst>
                                        </p:cTn>
                                        <p:tgtEl>
                                          <p:spTgt spid="4"/>
                                        </p:tgtEl>
                                        <p:attrNameLst>
                                          <p:attrName>style.visibility</p:attrName>
                                        </p:attrNameLst>
                                      </p:cBhvr>
                                      <p:to>
                                        <p:strVal val="hidden"/>
                                      </p:to>
                                    </p:set>
                                  </p:childTnLst>
                                </p:cTn>
                              </p:par>
                              <p:par>
                                <p:cTn id="32" presetID="17"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fltVal val="0"/>
                                          </p:val>
                                        </p:tav>
                                        <p:tav tm="100000">
                                          <p:val>
                                            <p:strVal val="#ppt_w"/>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0"/>
            <a:ext cx="3810000" cy="2857500"/>
          </a:xfrm>
          <a:prstGeom prst="rect">
            <a:avLst/>
          </a:prstGeom>
        </p:spPr>
      </p:pic>
      <p:pic>
        <p:nvPicPr>
          <p:cNvPr id="4" name="3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1214428"/>
            <a:ext cx="3810000" cy="2857500"/>
          </a:xfrm>
          <a:prstGeom prst="rect">
            <a:avLst/>
          </a:prstGeom>
        </p:spPr>
      </p:pic>
      <p:pic>
        <p:nvPicPr>
          <p:cNvPr id="5" name="4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2500312"/>
            <a:ext cx="3810000" cy="2643188"/>
          </a:xfrm>
          <a:prstGeom prst="rect">
            <a:avLst/>
          </a:prstGeom>
        </p:spPr>
      </p:pic>
      <p:pic>
        <p:nvPicPr>
          <p:cNvPr id="6" name="5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0"/>
            <a:ext cx="3690990" cy="2857500"/>
          </a:xfrm>
          <a:prstGeom prst="rect">
            <a:avLst/>
          </a:prstGeom>
        </p:spPr>
      </p:pic>
      <p:pic>
        <p:nvPicPr>
          <p:cNvPr id="7" name="6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1285866"/>
            <a:ext cx="3690990" cy="2857500"/>
          </a:xfrm>
          <a:prstGeom prst="rect">
            <a:avLst/>
          </a:prstGeom>
        </p:spPr>
      </p:pic>
      <p:pic>
        <p:nvPicPr>
          <p:cNvPr id="8" name="7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2428874"/>
            <a:ext cx="3690990" cy="2857500"/>
          </a:xfrm>
          <a:prstGeom prst="rect">
            <a:avLst/>
          </a:prstGeom>
        </p:spPr>
      </p:pic>
      <p:pic>
        <p:nvPicPr>
          <p:cNvPr id="9" name="8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6"/>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7"/>
                                        </p:tgtEl>
                                        <p:attrNameLst>
                                          <p:attrName>r</p:attrName>
                                        </p:attrNameLst>
                                      </p:cBhvr>
                                    </p:animRot>
                                  </p:childTnLst>
                                </p:cTn>
                              </p:par>
                              <p:par>
                                <p:cTn id="23" presetID="8" presetClass="emph" presetSubtype="0" autoRev="1" fill="hold" nodeType="withEffect">
                                  <p:stCondLst>
                                    <p:cond delay="0"/>
                                  </p:stCondLst>
                                  <p:childTnLst>
                                    <p:animRot by="21600000">
                                      <p:cBhvr>
                                        <p:cTn id="24" dur="2000" fill="hold"/>
                                        <p:tgtEl>
                                          <p:spTgt spid="8"/>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000" fill="hold"/>
                                        <p:tgtEl>
                                          <p:spTgt spid="3"/>
                                        </p:tgtEl>
                                        <p:attrNameLst>
                                          <p:attrName>ppt_x</p:attrName>
                                        </p:attrNameLst>
                                      </p:cBhvr>
                                      <p:tavLst>
                                        <p:tav tm="0">
                                          <p:val>
                                            <p:strVal val="1+#ppt_w/2"/>
                                          </p:val>
                                        </p:tav>
                                        <p:tav tm="100000">
                                          <p:val>
                                            <p:strVal val="#ppt_x"/>
                                          </p:val>
                                        </p:tav>
                                      </p:tavLst>
                                    </p:anim>
                                    <p:anim calcmode="lin" valueType="num">
                                      <p:cBhvr additive="base">
                                        <p:cTn id="28" dur="20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000" fill="hold"/>
                                        <p:tgtEl>
                                          <p:spTgt spid="4"/>
                                        </p:tgtEl>
                                        <p:attrNameLst>
                                          <p:attrName>ppt_x</p:attrName>
                                        </p:attrNameLst>
                                      </p:cBhvr>
                                      <p:tavLst>
                                        <p:tav tm="0">
                                          <p:val>
                                            <p:strVal val="1+#ppt_w/2"/>
                                          </p:val>
                                        </p:tav>
                                        <p:tav tm="100000">
                                          <p:val>
                                            <p:strVal val="#ppt_x"/>
                                          </p:val>
                                        </p:tav>
                                      </p:tavLst>
                                    </p:anim>
                                    <p:anim calcmode="lin" valueType="num">
                                      <p:cBhvr additive="base">
                                        <p:cTn id="32" dur="20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2000" fill="hold"/>
                                        <p:tgtEl>
                                          <p:spTgt spid="5"/>
                                        </p:tgtEl>
                                        <p:attrNameLst>
                                          <p:attrName>ppt_x</p:attrName>
                                        </p:attrNameLst>
                                      </p:cBhvr>
                                      <p:tavLst>
                                        <p:tav tm="0">
                                          <p:val>
                                            <p:strVal val="1+#ppt_w/2"/>
                                          </p:val>
                                        </p:tav>
                                        <p:tav tm="100000">
                                          <p:val>
                                            <p:strVal val="#ppt_x"/>
                                          </p:val>
                                        </p:tav>
                                      </p:tavLst>
                                    </p:anim>
                                    <p:anim calcmode="lin" valueType="num">
                                      <p:cBhvr additive="base">
                                        <p:cTn id="36" dur="2000" fill="hold"/>
                                        <p:tgtEl>
                                          <p:spTgt spid="5"/>
                                        </p:tgtEl>
                                        <p:attrNameLst>
                                          <p:attrName>ppt_y</p:attrName>
                                        </p:attrNameLst>
                                      </p:cBhvr>
                                      <p:tavLst>
                                        <p:tav tm="0">
                                          <p:val>
                                            <p:strVal val="#ppt_y"/>
                                          </p:val>
                                        </p:tav>
                                        <p:tav tm="100000">
                                          <p:val>
                                            <p:strVal val="#ppt_y"/>
                                          </p:val>
                                        </p:tav>
                                      </p:tavLst>
                                    </p:anim>
                                  </p:childTnLst>
                                </p:cTn>
                              </p:par>
                              <p:par>
                                <p:cTn id="37" presetID="8" presetClass="emph" presetSubtype="0" autoRev="1" fill="hold" nodeType="withEffect">
                                  <p:stCondLst>
                                    <p:cond delay="0"/>
                                  </p:stCondLst>
                                  <p:childTnLst>
                                    <p:animRot by="-21600000">
                                      <p:cBhvr>
                                        <p:cTn id="38" dur="2000" fill="hold"/>
                                        <p:tgtEl>
                                          <p:spTgt spid="3"/>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5"/>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1+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1+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8"/>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3"/>
                                        </p:tgtEl>
                                        <p:attrNameLst>
                                          <p:attrName>ppt_x</p:attrName>
                                        </p:attrNameLst>
                                      </p:cBhvr>
                                      <p:tavLst>
                                        <p:tav tm="0">
                                          <p:val>
                                            <p:strVal val="ppt_x"/>
                                          </p:val>
                                        </p:tav>
                                        <p:tav tm="100000">
                                          <p:val>
                                            <p:strVal val="0-ppt_w/2"/>
                                          </p:val>
                                        </p:tav>
                                      </p:tavLst>
                                    </p:anim>
                                    <p:anim calcmode="lin" valueType="num">
                                      <p:cBhvr additive="base">
                                        <p:cTn id="64" dur="2000"/>
                                        <p:tgtEl>
                                          <p:spTgt spid="3"/>
                                        </p:tgtEl>
                                        <p:attrNameLst>
                                          <p:attrName>ppt_y</p:attrName>
                                        </p:attrNameLst>
                                      </p:cBhvr>
                                      <p:tavLst>
                                        <p:tav tm="0">
                                          <p:val>
                                            <p:strVal val="ppt_y"/>
                                          </p:val>
                                        </p:tav>
                                        <p:tav tm="100000">
                                          <p:val>
                                            <p:strVal val="ppt_y"/>
                                          </p:val>
                                        </p:tav>
                                      </p:tavLst>
                                    </p:anim>
                                    <p:set>
                                      <p:cBhvr>
                                        <p:cTn id="65" dur="1" fill="hold">
                                          <p:stCondLst>
                                            <p:cond delay="1999"/>
                                          </p:stCondLst>
                                        </p:cTn>
                                        <p:tgtEl>
                                          <p:spTgt spid="3"/>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4"/>
                                        </p:tgtEl>
                                        <p:attrNameLst>
                                          <p:attrName>ppt_x</p:attrName>
                                        </p:attrNameLst>
                                      </p:cBhvr>
                                      <p:tavLst>
                                        <p:tav tm="0">
                                          <p:val>
                                            <p:strVal val="ppt_x"/>
                                          </p:val>
                                        </p:tav>
                                        <p:tav tm="100000">
                                          <p:val>
                                            <p:strVal val="0-ppt_w/2"/>
                                          </p:val>
                                        </p:tav>
                                      </p:tavLst>
                                    </p:anim>
                                    <p:anim calcmode="lin" valueType="num">
                                      <p:cBhvr additive="base">
                                        <p:cTn id="68" dur="2000"/>
                                        <p:tgtEl>
                                          <p:spTgt spid="4"/>
                                        </p:tgtEl>
                                        <p:attrNameLst>
                                          <p:attrName>ppt_y</p:attrName>
                                        </p:attrNameLst>
                                      </p:cBhvr>
                                      <p:tavLst>
                                        <p:tav tm="0">
                                          <p:val>
                                            <p:strVal val="ppt_y"/>
                                          </p:val>
                                        </p:tav>
                                        <p:tav tm="100000">
                                          <p:val>
                                            <p:strVal val="ppt_y"/>
                                          </p:val>
                                        </p:tav>
                                      </p:tavLst>
                                    </p:anim>
                                    <p:set>
                                      <p:cBhvr>
                                        <p:cTn id="69" dur="1" fill="hold">
                                          <p:stCondLst>
                                            <p:cond delay="1999"/>
                                          </p:stCondLst>
                                        </p:cTn>
                                        <p:tgtEl>
                                          <p:spTgt spid="4"/>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5"/>
                                        </p:tgtEl>
                                        <p:attrNameLst>
                                          <p:attrName>ppt_x</p:attrName>
                                        </p:attrNameLst>
                                      </p:cBhvr>
                                      <p:tavLst>
                                        <p:tav tm="0">
                                          <p:val>
                                            <p:strVal val="ppt_x"/>
                                          </p:val>
                                        </p:tav>
                                        <p:tav tm="100000">
                                          <p:val>
                                            <p:strVal val="0-ppt_w/2"/>
                                          </p:val>
                                        </p:tav>
                                      </p:tavLst>
                                    </p:anim>
                                    <p:anim calcmode="lin" valueType="num">
                                      <p:cBhvr additive="base">
                                        <p:cTn id="72" dur="2000"/>
                                        <p:tgtEl>
                                          <p:spTgt spid="5"/>
                                        </p:tgtEl>
                                        <p:attrNameLst>
                                          <p:attrName>ppt_y</p:attrName>
                                        </p:attrNameLst>
                                      </p:cBhvr>
                                      <p:tavLst>
                                        <p:tav tm="0">
                                          <p:val>
                                            <p:strVal val="ppt_y"/>
                                          </p:val>
                                        </p:tav>
                                        <p:tav tm="100000">
                                          <p:val>
                                            <p:strVal val="ppt_y"/>
                                          </p:val>
                                        </p:tav>
                                      </p:tavLst>
                                    </p:anim>
                                    <p:set>
                                      <p:cBhvr>
                                        <p:cTn id="73" dur="1" fill="hold">
                                          <p:stCondLst>
                                            <p:cond delay="1999"/>
                                          </p:stCondLst>
                                        </p:cTn>
                                        <p:tgtEl>
                                          <p:spTgt spid="5"/>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3"/>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4"/>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5"/>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_manager__fullwidth_kind-mit-schokolade-verschmie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o_cromatico_color.png"/>
          <p:cNvPicPr>
            <a:picLocks noChangeAspect="1"/>
          </p:cNvPicPr>
          <p:nvPr/>
        </p:nvPicPr>
        <p:blipFill>
          <a:blip r:embed="rId3">
            <a:duotone>
              <a:prstClr val="black"/>
              <a:schemeClr val="accent6">
                <a:tint val="45000"/>
                <a:satMod val="400000"/>
              </a:schemeClr>
            </a:duotone>
            <a:lum contrast="40000"/>
          </a:blip>
          <a:stretch>
            <a:fillRect/>
          </a:stretch>
        </p:blipFill>
        <p:spPr>
          <a:xfrm rot="1336763">
            <a:off x="2612934" y="586185"/>
            <a:ext cx="3876578" cy="3982785"/>
          </a:xfrm>
          <a:prstGeom prst="rect">
            <a:avLst/>
          </a:prstGeom>
        </p:spPr>
      </p:pic>
      <p:pic>
        <p:nvPicPr>
          <p:cNvPr id="4" name="3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8" presetClass="emph" presetSubtype="0" autoRev="1" fill="hold" nodeType="withEffect">
                                  <p:stCondLst>
                                    <p:cond delay="0"/>
                                  </p:stCondLst>
                                  <p:childTnLst>
                                    <p:animRot by="21600000">
                                      <p:cBhvr>
                                        <p:cTn id="14" dur="2000" fill="hold"/>
                                        <p:tgtEl>
                                          <p:spTgt spid="3"/>
                                        </p:tgtEl>
                                        <p:attrNameLst>
                                          <p:attrName>r</p:attrName>
                                        </p:attrNameLst>
                                      </p:cBhvr>
                                    </p:animRot>
                                  </p:childTnLst>
                                </p:cTn>
                              </p:par>
                            </p:childTnLst>
                          </p:cTn>
                        </p:par>
                        <p:par>
                          <p:cTn id="15" fill="hold">
                            <p:stCondLst>
                              <p:cond delay="4000"/>
                            </p:stCondLst>
                            <p:childTnLst>
                              <p:par>
                                <p:cTn id="16" presetID="23" presetClass="exit" presetSubtype="544" fill="hold" nodeType="afterEffect">
                                  <p:stCondLst>
                                    <p:cond delay="0"/>
                                  </p:stCondLst>
                                  <p:childTnLst>
                                    <p:anim calcmode="lin" valueType="num">
                                      <p:cBhvr>
                                        <p:cTn id="17" dur="2000"/>
                                        <p:tgtEl>
                                          <p:spTgt spid="3"/>
                                        </p:tgtEl>
                                        <p:attrNameLst>
                                          <p:attrName>ppt_w</p:attrName>
                                        </p:attrNameLst>
                                      </p:cBhvr>
                                      <p:tavLst>
                                        <p:tav tm="0">
                                          <p:val>
                                            <p:strVal val="ppt_w"/>
                                          </p:val>
                                        </p:tav>
                                        <p:tav tm="100000">
                                          <p:val>
                                            <p:fltVal val="0"/>
                                          </p:val>
                                        </p:tav>
                                      </p:tavLst>
                                    </p:anim>
                                    <p:anim calcmode="lin" valueType="num">
                                      <p:cBhvr>
                                        <p:cTn id="18" dur="2000"/>
                                        <p:tgtEl>
                                          <p:spTgt spid="3"/>
                                        </p:tgtEl>
                                        <p:attrNameLst>
                                          <p:attrName>ppt_h</p:attrName>
                                        </p:attrNameLst>
                                      </p:cBhvr>
                                      <p:tavLst>
                                        <p:tav tm="0">
                                          <p:val>
                                            <p:strVal val="ppt_h"/>
                                          </p:val>
                                        </p:tav>
                                        <p:tav tm="100000">
                                          <p:val>
                                            <p:fltVal val="0"/>
                                          </p:val>
                                        </p:tav>
                                      </p:tavLst>
                                    </p:anim>
                                    <p:anim calcmode="lin" valueType="num">
                                      <p:cBhvr>
                                        <p:cTn id="19" dur="2000"/>
                                        <p:tgtEl>
                                          <p:spTgt spid="3"/>
                                        </p:tgtEl>
                                        <p:attrNameLst>
                                          <p:attrName>ppt_x</p:attrName>
                                        </p:attrNameLst>
                                      </p:cBhvr>
                                      <p:tavLst>
                                        <p:tav tm="0">
                                          <p:val>
                                            <p:strVal val="ppt_x"/>
                                          </p:val>
                                        </p:tav>
                                        <p:tav tm="100000">
                                          <p:val>
                                            <p:fltVal val="0.5"/>
                                          </p:val>
                                        </p:tav>
                                      </p:tavLst>
                                    </p:anim>
                                    <p:anim calcmode="lin" valueType="num">
                                      <p:cBhvr>
                                        <p:cTn id="20" dur="2000"/>
                                        <p:tgtEl>
                                          <p:spTgt spid="3"/>
                                        </p:tgtEl>
                                        <p:attrNameLst>
                                          <p:attrName>ppt_y</p:attrName>
                                        </p:attrNameLst>
                                      </p:cBhvr>
                                      <p:tavLst>
                                        <p:tav tm="0">
                                          <p:val>
                                            <p:strVal val="ppt_y"/>
                                          </p:val>
                                        </p:tav>
                                        <p:tav tm="100000">
                                          <p:val>
                                            <p:fltVal val="0.5"/>
                                          </p:val>
                                        </p:tav>
                                      </p:tavLst>
                                    </p:anim>
                                    <p:set>
                                      <p:cBhvr>
                                        <p:cTn id="21" dur="1" fill="hold">
                                          <p:stCondLst>
                                            <p:cond delay="1999"/>
                                          </p:stCondLst>
                                        </p:cTn>
                                        <p:tgtEl>
                                          <p:spTgt spid="3"/>
                                        </p:tgtEl>
                                        <p:attrNameLst>
                                          <p:attrName>style.visibility</p:attrName>
                                        </p:attrNameLst>
                                      </p:cBhvr>
                                      <p:to>
                                        <p:strVal val="hidden"/>
                                      </p:to>
                                    </p:set>
                                  </p:childTnLst>
                                </p:cTn>
                              </p:par>
                              <p:par>
                                <p:cTn id="22" presetID="8" presetClass="emph" presetSubtype="0" autoRev="1" fill="hold" nodeType="withEffect">
                                  <p:stCondLst>
                                    <p:cond delay="0"/>
                                  </p:stCondLst>
                                  <p:childTnLst>
                                    <p:animRot by="21600000">
                                      <p:cBhvr>
                                        <p:cTn id="23" dur="2000" fill="hold"/>
                                        <p:tgtEl>
                                          <p:spTgt spid="3"/>
                                        </p:tgtEl>
                                        <p:attrNameLst>
                                          <p:attrName>r</p:attrName>
                                        </p:attrNameLst>
                                      </p:cBhvr>
                                    </p:animRot>
                                  </p:childTnLst>
                                </p:cTn>
                              </p:par>
                              <p:par>
                                <p:cTn id="24" presetID="23" presetClass="entr" presetSubtype="288"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2000" fill="hold"/>
                                        <p:tgtEl>
                                          <p:spTgt spid="2"/>
                                        </p:tgtEl>
                                        <p:attrNameLst>
                                          <p:attrName>ppt_w</p:attrName>
                                        </p:attrNameLst>
                                      </p:cBhvr>
                                      <p:tavLst>
                                        <p:tav tm="0">
                                          <p:val>
                                            <p:strVal val="4/3*#ppt_w"/>
                                          </p:val>
                                        </p:tav>
                                        <p:tav tm="100000">
                                          <p:val>
                                            <p:strVal val="#ppt_w"/>
                                          </p:val>
                                        </p:tav>
                                      </p:tavLst>
                                    </p:anim>
                                    <p:anim calcmode="lin" valueType="num">
                                      <p:cBhvr>
                                        <p:cTn id="27" dur="2000" fill="hold"/>
                                        <p:tgtEl>
                                          <p:spTgt spid="2"/>
                                        </p:tgtEl>
                                        <p:attrNameLst>
                                          <p:attrName>ppt_h</p:attrName>
                                        </p:attrNameLst>
                                      </p:cBhvr>
                                      <p:tavLst>
                                        <p:tav tm="0">
                                          <p:val>
                                            <p:strVal val="4/3*#ppt_h"/>
                                          </p:val>
                                        </p:tav>
                                        <p:tav tm="100000">
                                          <p:val>
                                            <p:strVal val="#ppt_h"/>
                                          </p:val>
                                        </p:tav>
                                      </p:tavLst>
                                    </p:anim>
                                  </p:childTnLst>
                                </p:cTn>
                              </p:par>
                              <p:par>
                                <p:cTn id="28" presetID="21" presetClass="entr" presetSubtype="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heel(8)">
                                      <p:cBhvr>
                                        <p:cTn id="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994076" y="-279463"/>
            <a:ext cx="1346507" cy="1905434"/>
          </a:xfrm>
          <a:prstGeom prst="rect">
            <a:avLst/>
          </a:prstGeom>
        </p:spPr>
      </p:pic>
      <p:pic>
        <p:nvPicPr>
          <p:cNvPr id="4" name="3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2994075" y="1006403"/>
            <a:ext cx="1346507" cy="1905434"/>
          </a:xfrm>
          <a:prstGeom prst="rect">
            <a:avLst/>
          </a:prstGeom>
        </p:spPr>
      </p:pic>
      <p:pic>
        <p:nvPicPr>
          <p:cNvPr id="5" name="4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994076" y="2231664"/>
            <a:ext cx="1346507" cy="1905434"/>
          </a:xfrm>
          <a:prstGeom prst="rect">
            <a:avLst/>
          </a:prstGeom>
        </p:spPr>
      </p:pic>
      <p:pic>
        <p:nvPicPr>
          <p:cNvPr id="6" name="5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2994075" y="3517530"/>
            <a:ext cx="1346507" cy="1905434"/>
          </a:xfrm>
          <a:prstGeom prst="rect">
            <a:avLst/>
          </a:prstGeom>
        </p:spPr>
      </p:pic>
      <p:pic>
        <p:nvPicPr>
          <p:cNvPr id="7" name="6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4708588" y="-279463"/>
            <a:ext cx="1346507" cy="1905434"/>
          </a:xfrm>
          <a:prstGeom prst="rect">
            <a:avLst/>
          </a:prstGeom>
        </p:spPr>
      </p:pic>
      <p:pic>
        <p:nvPicPr>
          <p:cNvPr id="8" name="7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708587" y="1006403"/>
            <a:ext cx="1346507" cy="1905434"/>
          </a:xfrm>
          <a:prstGeom prst="rect">
            <a:avLst/>
          </a:prstGeom>
        </p:spPr>
      </p:pic>
      <p:pic>
        <p:nvPicPr>
          <p:cNvPr id="9" name="8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4708588" y="2231664"/>
            <a:ext cx="1346507" cy="1905434"/>
          </a:xfrm>
          <a:prstGeom prst="rect">
            <a:avLst/>
          </a:prstGeom>
        </p:spPr>
      </p:pic>
      <p:pic>
        <p:nvPicPr>
          <p:cNvPr id="10" name="9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708587" y="3517530"/>
            <a:ext cx="1346507" cy="1905434"/>
          </a:xfrm>
          <a:prstGeom prst="rect">
            <a:avLst/>
          </a:prstGeom>
        </p:spPr>
      </p:pic>
      <p:pic>
        <p:nvPicPr>
          <p:cNvPr id="11" name="10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par>
                                <p:cTn id="39" presetID="3" presetClass="entr" presetSubtype="10"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linds(horizontal)">
                                      <p:cBhvr>
                                        <p:cTn id="41" dur="3000"/>
                                        <p:tgtEl>
                                          <p:spTgt spid="3"/>
                                        </p:tgtEl>
                                      </p:cBhvr>
                                    </p:animEffect>
                                  </p:childTnLst>
                                </p:cTn>
                              </p:par>
                              <p:par>
                                <p:cTn id="42" presetID="3" presetClass="entr" presetSubtype="10"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linds(horizontal)">
                                      <p:cBhvr>
                                        <p:cTn id="44" dur="3000"/>
                                        <p:tgtEl>
                                          <p:spTgt spid="4"/>
                                        </p:tgtEl>
                                      </p:cBhvr>
                                    </p:animEffect>
                                  </p:childTnLst>
                                </p:cTn>
                              </p:par>
                              <p:par>
                                <p:cTn id="45" presetID="3" presetClass="entr" presetSubtype="10"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horizontal)">
                                      <p:cBhvr>
                                        <p:cTn id="47" dur="3000"/>
                                        <p:tgtEl>
                                          <p:spTgt spid="5"/>
                                        </p:tgtEl>
                                      </p:cBhvr>
                                    </p:animEffect>
                                  </p:childTnLst>
                                </p:cTn>
                              </p:par>
                              <p:par>
                                <p:cTn id="48" presetID="3" presetClass="entr" presetSubtype="1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blinds(horizontal)">
                                      <p:cBhvr>
                                        <p:cTn id="50" dur="3000"/>
                                        <p:tgtEl>
                                          <p:spTgt spid="6"/>
                                        </p:tgtEl>
                                      </p:cBhvr>
                                    </p:animEffect>
                                  </p:childTnLst>
                                </p:cTn>
                              </p:par>
                              <p:par>
                                <p:cTn id="51" presetID="3" presetClass="entr" presetSubtype="10"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linds(horizontal)">
                                      <p:cBhvr>
                                        <p:cTn id="53" dur="3000"/>
                                        <p:tgtEl>
                                          <p:spTgt spid="7"/>
                                        </p:tgtEl>
                                      </p:cBhvr>
                                    </p:animEffect>
                                  </p:childTnLst>
                                </p:cTn>
                              </p:par>
                              <p:par>
                                <p:cTn id="54" presetID="3" presetClass="entr" presetSubtype="10"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linds(horizontal)">
                                      <p:cBhvr>
                                        <p:cTn id="56" dur="3000"/>
                                        <p:tgtEl>
                                          <p:spTgt spid="8"/>
                                        </p:tgtEl>
                                      </p:cBhvr>
                                    </p:animEffect>
                                  </p:childTnLst>
                                </p:cTn>
                              </p:par>
                              <p:par>
                                <p:cTn id="57" presetID="3" presetClass="entr" presetSubtype="10"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horizontal)">
                                      <p:cBhvr>
                                        <p:cTn id="59" dur="3000"/>
                                        <p:tgtEl>
                                          <p:spTgt spid="9"/>
                                        </p:tgtEl>
                                      </p:cBhvr>
                                    </p:animEffect>
                                  </p:childTnLst>
                                </p:cTn>
                              </p:par>
                              <p:par>
                                <p:cTn id="60" presetID="3" presetClass="entr" presetSubtype="10"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horizontal)">
                                      <p:cBhvr>
                                        <p:cTn id="62" dur="3000"/>
                                        <p:tgtEl>
                                          <p:spTgt spid="10"/>
                                        </p:tgtEl>
                                      </p:cBhvr>
                                    </p:animEffect>
                                  </p:childTnLst>
                                </p:cTn>
                              </p:par>
                              <p:par>
                                <p:cTn id="63" presetID="19" presetClass="entr" presetSubtype="5" fill="hold"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3000" fill="hold"/>
                                        <p:tgtEl>
                                          <p:spTgt spid="3"/>
                                        </p:tgtEl>
                                        <p:attrNameLst>
                                          <p:attrName>ppt_w</p:attrName>
                                        </p:attrNameLst>
                                      </p:cBhvr>
                                      <p:tavLst>
                                        <p:tav tm="0">
                                          <p:val>
                                            <p:strVal val="#ppt_w"/>
                                          </p:val>
                                        </p:tav>
                                        <p:tav tm="100000">
                                          <p:val>
                                            <p:strVal val="#ppt_w"/>
                                          </p:val>
                                        </p:tav>
                                      </p:tavLst>
                                    </p:anim>
                                    <p:anim calcmode="lin" valueType="num">
                                      <p:cBhvr>
                                        <p:cTn id="66" dur="3000" fill="hold"/>
                                        <p:tgtEl>
                                          <p:spTgt spid="3"/>
                                        </p:tgtEl>
                                        <p:attrNameLst>
                                          <p:attrName>ppt_h</p:attrName>
                                        </p:attrNameLst>
                                      </p:cBhvr>
                                      <p:tavLst>
                                        <p:tav tm="0" fmla="#ppt_h*sin(2.5*pi*$)">
                                          <p:val>
                                            <p:fltVal val="0"/>
                                          </p:val>
                                        </p:tav>
                                        <p:tav tm="100000">
                                          <p:val>
                                            <p:fltVal val="1"/>
                                          </p:val>
                                        </p:tav>
                                      </p:tavLst>
                                    </p:anim>
                                  </p:childTnLst>
                                </p:cTn>
                              </p:par>
                              <p:par>
                                <p:cTn id="67" presetID="19" presetClass="entr" presetSubtype="5"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p:cTn id="69" dur="3000" fill="hold"/>
                                        <p:tgtEl>
                                          <p:spTgt spid="4"/>
                                        </p:tgtEl>
                                        <p:attrNameLst>
                                          <p:attrName>ppt_w</p:attrName>
                                        </p:attrNameLst>
                                      </p:cBhvr>
                                      <p:tavLst>
                                        <p:tav tm="0">
                                          <p:val>
                                            <p:strVal val="#ppt_w"/>
                                          </p:val>
                                        </p:tav>
                                        <p:tav tm="100000">
                                          <p:val>
                                            <p:strVal val="#ppt_w"/>
                                          </p:val>
                                        </p:tav>
                                      </p:tavLst>
                                    </p:anim>
                                    <p:anim calcmode="lin" valueType="num">
                                      <p:cBhvr>
                                        <p:cTn id="70" dur="3000" fill="hold"/>
                                        <p:tgtEl>
                                          <p:spTgt spid="4"/>
                                        </p:tgtEl>
                                        <p:attrNameLst>
                                          <p:attrName>ppt_h</p:attrName>
                                        </p:attrNameLst>
                                      </p:cBhvr>
                                      <p:tavLst>
                                        <p:tav tm="0" fmla="#ppt_h*sin(2.5*pi*$)">
                                          <p:val>
                                            <p:fltVal val="0"/>
                                          </p:val>
                                        </p:tav>
                                        <p:tav tm="100000">
                                          <p:val>
                                            <p:fltVal val="1"/>
                                          </p:val>
                                        </p:tav>
                                      </p:tavLst>
                                    </p:anim>
                                  </p:childTnLst>
                                </p:cTn>
                              </p:par>
                              <p:par>
                                <p:cTn id="71" presetID="19" presetClass="entr" presetSubtype="5"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3000" fill="hold"/>
                                        <p:tgtEl>
                                          <p:spTgt spid="5"/>
                                        </p:tgtEl>
                                        <p:attrNameLst>
                                          <p:attrName>ppt_w</p:attrName>
                                        </p:attrNameLst>
                                      </p:cBhvr>
                                      <p:tavLst>
                                        <p:tav tm="0">
                                          <p:val>
                                            <p:strVal val="#ppt_w"/>
                                          </p:val>
                                        </p:tav>
                                        <p:tav tm="100000">
                                          <p:val>
                                            <p:strVal val="#ppt_w"/>
                                          </p:val>
                                        </p:tav>
                                      </p:tavLst>
                                    </p:anim>
                                    <p:anim calcmode="lin" valueType="num">
                                      <p:cBhvr>
                                        <p:cTn id="74" dur="3000" fill="hold"/>
                                        <p:tgtEl>
                                          <p:spTgt spid="5"/>
                                        </p:tgtEl>
                                        <p:attrNameLst>
                                          <p:attrName>ppt_h</p:attrName>
                                        </p:attrNameLst>
                                      </p:cBhvr>
                                      <p:tavLst>
                                        <p:tav tm="0" fmla="#ppt_h*sin(2.5*pi*$)">
                                          <p:val>
                                            <p:fltVal val="0"/>
                                          </p:val>
                                        </p:tav>
                                        <p:tav tm="100000">
                                          <p:val>
                                            <p:fltVal val="1"/>
                                          </p:val>
                                        </p:tav>
                                      </p:tavLst>
                                    </p:anim>
                                  </p:childTnLst>
                                </p:cTn>
                              </p:par>
                              <p:par>
                                <p:cTn id="75" presetID="19" presetClass="entr" presetSubtype="5"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3000" fill="hold"/>
                                        <p:tgtEl>
                                          <p:spTgt spid="6"/>
                                        </p:tgtEl>
                                        <p:attrNameLst>
                                          <p:attrName>ppt_w</p:attrName>
                                        </p:attrNameLst>
                                      </p:cBhvr>
                                      <p:tavLst>
                                        <p:tav tm="0">
                                          <p:val>
                                            <p:strVal val="#ppt_w"/>
                                          </p:val>
                                        </p:tav>
                                        <p:tav tm="100000">
                                          <p:val>
                                            <p:strVal val="#ppt_w"/>
                                          </p:val>
                                        </p:tav>
                                      </p:tavLst>
                                    </p:anim>
                                    <p:anim calcmode="lin" valueType="num">
                                      <p:cBhvr>
                                        <p:cTn id="78" dur="3000" fill="hold"/>
                                        <p:tgtEl>
                                          <p:spTgt spid="6"/>
                                        </p:tgtEl>
                                        <p:attrNameLst>
                                          <p:attrName>ppt_h</p:attrName>
                                        </p:attrNameLst>
                                      </p:cBhvr>
                                      <p:tavLst>
                                        <p:tav tm="0" fmla="#ppt_h*sin(2.5*pi*$)">
                                          <p:val>
                                            <p:fltVal val="0"/>
                                          </p:val>
                                        </p:tav>
                                        <p:tav tm="100000">
                                          <p:val>
                                            <p:fltVal val="1"/>
                                          </p:val>
                                        </p:tav>
                                      </p:tavLst>
                                    </p:anim>
                                  </p:childTnLst>
                                </p:cTn>
                              </p:par>
                              <p:par>
                                <p:cTn id="79" presetID="19" presetClass="entr" presetSubtype="5"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3000" fill="hold"/>
                                        <p:tgtEl>
                                          <p:spTgt spid="7"/>
                                        </p:tgtEl>
                                        <p:attrNameLst>
                                          <p:attrName>ppt_w</p:attrName>
                                        </p:attrNameLst>
                                      </p:cBhvr>
                                      <p:tavLst>
                                        <p:tav tm="0">
                                          <p:val>
                                            <p:strVal val="#ppt_w"/>
                                          </p:val>
                                        </p:tav>
                                        <p:tav tm="100000">
                                          <p:val>
                                            <p:strVal val="#ppt_w"/>
                                          </p:val>
                                        </p:tav>
                                      </p:tavLst>
                                    </p:anim>
                                    <p:anim calcmode="lin" valueType="num">
                                      <p:cBhvr>
                                        <p:cTn id="82" dur="3000" fill="hold"/>
                                        <p:tgtEl>
                                          <p:spTgt spid="7"/>
                                        </p:tgtEl>
                                        <p:attrNameLst>
                                          <p:attrName>ppt_h</p:attrName>
                                        </p:attrNameLst>
                                      </p:cBhvr>
                                      <p:tavLst>
                                        <p:tav tm="0" fmla="#ppt_h*sin(2.5*pi*$)">
                                          <p:val>
                                            <p:fltVal val="0"/>
                                          </p:val>
                                        </p:tav>
                                        <p:tav tm="100000">
                                          <p:val>
                                            <p:fltVal val="1"/>
                                          </p:val>
                                        </p:tav>
                                      </p:tavLst>
                                    </p:anim>
                                  </p:childTnLst>
                                </p:cTn>
                              </p:par>
                              <p:par>
                                <p:cTn id="83" presetID="19" presetClass="entr" presetSubtype="5" fill="hold" nodeType="withEffect">
                                  <p:stCondLst>
                                    <p:cond delay="0"/>
                                  </p:stCondLst>
                                  <p:childTnLst>
                                    <p:set>
                                      <p:cBhvr>
                                        <p:cTn id="84" dur="1" fill="hold">
                                          <p:stCondLst>
                                            <p:cond delay="0"/>
                                          </p:stCondLst>
                                        </p:cTn>
                                        <p:tgtEl>
                                          <p:spTgt spid="8"/>
                                        </p:tgtEl>
                                        <p:attrNameLst>
                                          <p:attrName>style.visibility</p:attrName>
                                        </p:attrNameLst>
                                      </p:cBhvr>
                                      <p:to>
                                        <p:strVal val="visible"/>
                                      </p:to>
                                    </p:set>
                                    <p:anim calcmode="lin" valueType="num">
                                      <p:cBhvr>
                                        <p:cTn id="85" dur="3000" fill="hold"/>
                                        <p:tgtEl>
                                          <p:spTgt spid="8"/>
                                        </p:tgtEl>
                                        <p:attrNameLst>
                                          <p:attrName>ppt_w</p:attrName>
                                        </p:attrNameLst>
                                      </p:cBhvr>
                                      <p:tavLst>
                                        <p:tav tm="0">
                                          <p:val>
                                            <p:strVal val="#ppt_w"/>
                                          </p:val>
                                        </p:tav>
                                        <p:tav tm="100000">
                                          <p:val>
                                            <p:strVal val="#ppt_w"/>
                                          </p:val>
                                        </p:tav>
                                      </p:tavLst>
                                    </p:anim>
                                    <p:anim calcmode="lin" valueType="num">
                                      <p:cBhvr>
                                        <p:cTn id="86" dur="3000" fill="hold"/>
                                        <p:tgtEl>
                                          <p:spTgt spid="8"/>
                                        </p:tgtEl>
                                        <p:attrNameLst>
                                          <p:attrName>ppt_h</p:attrName>
                                        </p:attrNameLst>
                                      </p:cBhvr>
                                      <p:tavLst>
                                        <p:tav tm="0" fmla="#ppt_h*sin(2.5*pi*$)">
                                          <p:val>
                                            <p:fltVal val="0"/>
                                          </p:val>
                                        </p:tav>
                                        <p:tav tm="100000">
                                          <p:val>
                                            <p:fltVal val="1"/>
                                          </p:val>
                                        </p:tav>
                                      </p:tavLst>
                                    </p:anim>
                                  </p:childTnLst>
                                </p:cTn>
                              </p:par>
                              <p:par>
                                <p:cTn id="87" presetID="19" presetClass="entr" presetSubtype="5" fill="hold"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p:cTn id="89" dur="3000" fill="hold"/>
                                        <p:tgtEl>
                                          <p:spTgt spid="9"/>
                                        </p:tgtEl>
                                        <p:attrNameLst>
                                          <p:attrName>ppt_w</p:attrName>
                                        </p:attrNameLst>
                                      </p:cBhvr>
                                      <p:tavLst>
                                        <p:tav tm="0">
                                          <p:val>
                                            <p:strVal val="#ppt_w"/>
                                          </p:val>
                                        </p:tav>
                                        <p:tav tm="100000">
                                          <p:val>
                                            <p:strVal val="#ppt_w"/>
                                          </p:val>
                                        </p:tav>
                                      </p:tavLst>
                                    </p:anim>
                                    <p:anim calcmode="lin" valueType="num">
                                      <p:cBhvr>
                                        <p:cTn id="90" dur="3000" fill="hold"/>
                                        <p:tgtEl>
                                          <p:spTgt spid="9"/>
                                        </p:tgtEl>
                                        <p:attrNameLst>
                                          <p:attrName>ppt_h</p:attrName>
                                        </p:attrNameLst>
                                      </p:cBhvr>
                                      <p:tavLst>
                                        <p:tav tm="0" fmla="#ppt_h*sin(2.5*pi*$)">
                                          <p:val>
                                            <p:fltVal val="0"/>
                                          </p:val>
                                        </p:tav>
                                        <p:tav tm="100000">
                                          <p:val>
                                            <p:fltVal val="1"/>
                                          </p:val>
                                        </p:tav>
                                      </p:tavLst>
                                    </p:anim>
                                  </p:childTnLst>
                                </p:cTn>
                              </p:par>
                              <p:par>
                                <p:cTn id="91" presetID="19" presetClass="entr" presetSubtype="5" fill="hold"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3000" fill="hold"/>
                                        <p:tgtEl>
                                          <p:spTgt spid="10"/>
                                        </p:tgtEl>
                                        <p:attrNameLst>
                                          <p:attrName>ppt_w</p:attrName>
                                        </p:attrNameLst>
                                      </p:cBhvr>
                                      <p:tavLst>
                                        <p:tav tm="0">
                                          <p:val>
                                            <p:strVal val="#ppt_w"/>
                                          </p:val>
                                        </p:tav>
                                        <p:tav tm="100000">
                                          <p:val>
                                            <p:strVal val="#ppt_w"/>
                                          </p:val>
                                        </p:tav>
                                      </p:tavLst>
                                    </p:anim>
                                    <p:anim calcmode="lin" valueType="num">
                                      <p:cBhvr>
                                        <p:cTn id="94" dur="3000" fill="hold"/>
                                        <p:tgtEl>
                                          <p:spTgt spid="10"/>
                                        </p:tgtEl>
                                        <p:attrNameLst>
                                          <p:attrName>ppt_h</p:attrName>
                                        </p:attrNameLst>
                                      </p:cBhvr>
                                      <p:tavLst>
                                        <p:tav tm="0" fmla="#ppt_h*sin(2.5*pi*$)">
                                          <p:val>
                                            <p:fltVal val="0"/>
                                          </p:val>
                                        </p:tav>
                                        <p:tav tm="100000">
                                          <p:val>
                                            <p:fltVal val="1"/>
                                          </p:val>
                                        </p:tav>
                                      </p:tavLst>
                                    </p:anim>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3"/>
                                        </p:tgtEl>
                                        <p:attrNameLst>
                                          <p:attrName>ppt_x</p:attrName>
                                        </p:attrNameLst>
                                      </p:cBhvr>
                                      <p:tavLst>
                                        <p:tav tm="0">
                                          <p:val>
                                            <p:strVal val="ppt_x"/>
                                          </p:val>
                                        </p:tav>
                                        <p:tav tm="100000">
                                          <p:val>
                                            <p:strVal val="1+ppt_w/2"/>
                                          </p:val>
                                        </p:tav>
                                      </p:tavLst>
                                    </p:anim>
                                    <p:anim calcmode="lin" valueType="num">
                                      <p:cBhvr additive="base">
                                        <p:cTn id="98" dur="3000"/>
                                        <p:tgtEl>
                                          <p:spTgt spid="3"/>
                                        </p:tgtEl>
                                        <p:attrNameLst>
                                          <p:attrName>ppt_y</p:attrName>
                                        </p:attrNameLst>
                                      </p:cBhvr>
                                      <p:tavLst>
                                        <p:tav tm="0">
                                          <p:val>
                                            <p:strVal val="ppt_y"/>
                                          </p:val>
                                        </p:tav>
                                        <p:tav tm="100000">
                                          <p:val>
                                            <p:strVal val="ppt_y"/>
                                          </p:val>
                                        </p:tav>
                                      </p:tavLst>
                                    </p:anim>
                                    <p:set>
                                      <p:cBhvr>
                                        <p:cTn id="99" dur="1" fill="hold">
                                          <p:stCondLst>
                                            <p:cond delay="2999"/>
                                          </p:stCondLst>
                                        </p:cTn>
                                        <p:tgtEl>
                                          <p:spTgt spid="3"/>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4"/>
                                        </p:tgtEl>
                                        <p:attrNameLst>
                                          <p:attrName>ppt_x</p:attrName>
                                        </p:attrNameLst>
                                      </p:cBhvr>
                                      <p:tavLst>
                                        <p:tav tm="0">
                                          <p:val>
                                            <p:strVal val="ppt_x"/>
                                          </p:val>
                                        </p:tav>
                                        <p:tav tm="100000">
                                          <p:val>
                                            <p:strVal val="1+ppt_w/2"/>
                                          </p:val>
                                        </p:tav>
                                      </p:tavLst>
                                    </p:anim>
                                    <p:anim calcmode="lin" valueType="num">
                                      <p:cBhvr additive="base">
                                        <p:cTn id="102" dur="3000"/>
                                        <p:tgtEl>
                                          <p:spTgt spid="4"/>
                                        </p:tgtEl>
                                        <p:attrNameLst>
                                          <p:attrName>ppt_y</p:attrName>
                                        </p:attrNameLst>
                                      </p:cBhvr>
                                      <p:tavLst>
                                        <p:tav tm="0">
                                          <p:val>
                                            <p:strVal val="ppt_y"/>
                                          </p:val>
                                        </p:tav>
                                        <p:tav tm="100000">
                                          <p:val>
                                            <p:strVal val="ppt_y"/>
                                          </p:val>
                                        </p:tav>
                                      </p:tavLst>
                                    </p:anim>
                                    <p:set>
                                      <p:cBhvr>
                                        <p:cTn id="103" dur="1" fill="hold">
                                          <p:stCondLst>
                                            <p:cond delay="2999"/>
                                          </p:stCondLst>
                                        </p:cTn>
                                        <p:tgtEl>
                                          <p:spTgt spid="4"/>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1+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0-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0-ppt_w/2"/>
                                          </p:val>
                                        </p:tav>
                                      </p:tavLst>
                                    </p:anim>
                                    <p:anim calcmode="lin" valueType="num">
                                      <p:cBhvr additive="base">
                                        <p:cTn id="118" dur="3000"/>
                                        <p:tgtEl>
                                          <p:spTgt spid="8"/>
                                        </p:tgtEl>
                                        <p:attrNameLst>
                                          <p:attrName>ppt_y</p:attrName>
                                        </p:attrNameLst>
                                      </p:cBhvr>
                                      <p:tavLst>
                                        <p:tav tm="0">
                                          <p:val>
                                            <p:strVal val="ppt_y"/>
                                          </p:val>
                                        </p:tav>
                                        <p:tav tm="100000">
                                          <p:val>
                                            <p:strVal val="ppt_y"/>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0-ppt_w/2"/>
                                          </p:val>
                                        </p:tav>
                                      </p:tavLst>
                                    </p:anim>
                                    <p:anim calcmode="lin" valueType="num">
                                      <p:cBhvr additive="base">
                                        <p:cTn id="122" dur="3000"/>
                                        <p:tgtEl>
                                          <p:spTgt spid="9"/>
                                        </p:tgtEl>
                                        <p:attrNameLst>
                                          <p:attrName>ppt_y</p:attrName>
                                        </p:attrNameLst>
                                      </p:cBhvr>
                                      <p:tavLst>
                                        <p:tav tm="0">
                                          <p:val>
                                            <p:strVal val="ppt_y"/>
                                          </p:val>
                                        </p:tav>
                                        <p:tav tm="100000">
                                          <p:val>
                                            <p:strVal val="ppt_y"/>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0-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19" presetClass="exit" presetSubtype="5" fill="hold" nodeType="withEffect">
                                  <p:stCondLst>
                                    <p:cond delay="0"/>
                                  </p:stCondLst>
                                  <p:childTnLst>
                                    <p:anim calcmode="lin" valueType="num">
                                      <p:cBhvr>
                                        <p:cTn id="129" dur="3000"/>
                                        <p:tgtEl>
                                          <p:spTgt spid="3"/>
                                        </p:tgtEl>
                                        <p:attrNameLst>
                                          <p:attrName>ppt_w</p:attrName>
                                        </p:attrNameLst>
                                      </p:cBhvr>
                                      <p:tavLst>
                                        <p:tav tm="0">
                                          <p:val>
                                            <p:strVal val="ppt_w"/>
                                          </p:val>
                                        </p:tav>
                                        <p:tav tm="100000">
                                          <p:val>
                                            <p:strVal val="ppt_w"/>
                                          </p:val>
                                        </p:tav>
                                      </p:tavLst>
                                    </p:anim>
                                    <p:anim calcmode="lin" valueType="num">
                                      <p:cBhvr>
                                        <p:cTn id="130"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3"/>
                                        </p:tgtEl>
                                        <p:attrNameLst>
                                          <p:attrName>style.visibility</p:attrName>
                                        </p:attrNameLst>
                                      </p:cBhvr>
                                      <p:to>
                                        <p:strVal val="hidden"/>
                                      </p:to>
                                    </p:set>
                                  </p:childTnLst>
                                </p:cTn>
                              </p:par>
                              <p:par>
                                <p:cTn id="132" presetID="19" presetClass="exit" presetSubtype="5" fill="hold" nodeType="withEffect">
                                  <p:stCondLst>
                                    <p:cond delay="0"/>
                                  </p:stCondLst>
                                  <p:childTnLst>
                                    <p:anim calcmode="lin" valueType="num">
                                      <p:cBhvr>
                                        <p:cTn id="133" dur="3000"/>
                                        <p:tgtEl>
                                          <p:spTgt spid="4"/>
                                        </p:tgtEl>
                                        <p:attrNameLst>
                                          <p:attrName>ppt_w</p:attrName>
                                        </p:attrNameLst>
                                      </p:cBhvr>
                                      <p:tavLst>
                                        <p:tav tm="0">
                                          <p:val>
                                            <p:strVal val="ppt_w"/>
                                          </p:val>
                                        </p:tav>
                                        <p:tav tm="100000">
                                          <p:val>
                                            <p:strVal val="ppt_w"/>
                                          </p:val>
                                        </p:tav>
                                      </p:tavLst>
                                    </p:anim>
                                    <p:anim calcmode="lin" valueType="num">
                                      <p:cBhvr>
                                        <p:cTn id="13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4"/>
                                        </p:tgtEl>
                                        <p:attrNameLst>
                                          <p:attrName>style.visibility</p:attrName>
                                        </p:attrNameLst>
                                      </p:cBhvr>
                                      <p:to>
                                        <p:strVal val="hidden"/>
                                      </p:to>
                                    </p:set>
                                  </p:childTnLst>
                                </p:cTn>
                              </p:par>
                              <p:par>
                                <p:cTn id="136" presetID="19" presetClass="exit" presetSubtype="5" fill="hold" nodeType="withEffect">
                                  <p:stCondLst>
                                    <p:cond delay="0"/>
                                  </p:stCondLst>
                                  <p:childTnLst>
                                    <p:anim calcmode="lin" valueType="num">
                                      <p:cBhvr>
                                        <p:cTn id="137" dur="3000"/>
                                        <p:tgtEl>
                                          <p:spTgt spid="5"/>
                                        </p:tgtEl>
                                        <p:attrNameLst>
                                          <p:attrName>ppt_w</p:attrName>
                                        </p:attrNameLst>
                                      </p:cBhvr>
                                      <p:tavLst>
                                        <p:tav tm="0">
                                          <p:val>
                                            <p:strVal val="ppt_w"/>
                                          </p:val>
                                        </p:tav>
                                        <p:tav tm="100000">
                                          <p:val>
                                            <p:strVal val="ppt_w"/>
                                          </p:val>
                                        </p:tav>
                                      </p:tavLst>
                                    </p:anim>
                                    <p:anim calcmode="lin" valueType="num">
                                      <p:cBhvr>
                                        <p:cTn id="13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2999"/>
                                          </p:stCondLst>
                                        </p:cTn>
                                        <p:tgtEl>
                                          <p:spTgt spid="5"/>
                                        </p:tgtEl>
                                        <p:attrNameLst>
                                          <p:attrName>style.visibility</p:attrName>
                                        </p:attrNameLst>
                                      </p:cBhvr>
                                      <p:to>
                                        <p:strVal val="hidden"/>
                                      </p:to>
                                    </p:set>
                                  </p:childTnLst>
                                </p:cTn>
                              </p:par>
                              <p:par>
                                <p:cTn id="140" presetID="19" presetClass="exit" presetSubtype="5" fill="hold" nodeType="withEffect">
                                  <p:stCondLst>
                                    <p:cond delay="0"/>
                                  </p:stCondLst>
                                  <p:childTnLst>
                                    <p:anim calcmode="lin" valueType="num">
                                      <p:cBhvr>
                                        <p:cTn id="141" dur="3000"/>
                                        <p:tgtEl>
                                          <p:spTgt spid="6"/>
                                        </p:tgtEl>
                                        <p:attrNameLst>
                                          <p:attrName>ppt_w</p:attrName>
                                        </p:attrNameLst>
                                      </p:cBhvr>
                                      <p:tavLst>
                                        <p:tav tm="0">
                                          <p:val>
                                            <p:strVal val="ppt_w"/>
                                          </p:val>
                                        </p:tav>
                                        <p:tav tm="100000">
                                          <p:val>
                                            <p:strVal val="ppt_w"/>
                                          </p:val>
                                        </p:tav>
                                      </p:tavLst>
                                    </p:anim>
                                    <p:anim calcmode="lin" valueType="num">
                                      <p:cBhvr>
                                        <p:cTn id="14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2999"/>
                                          </p:stCondLst>
                                        </p:cTn>
                                        <p:tgtEl>
                                          <p:spTgt spid="6"/>
                                        </p:tgtEl>
                                        <p:attrNameLst>
                                          <p:attrName>style.visibility</p:attrName>
                                        </p:attrNameLst>
                                      </p:cBhvr>
                                      <p:to>
                                        <p:strVal val="hidden"/>
                                      </p:to>
                                    </p:set>
                                  </p:childTnLst>
                                </p:cTn>
                              </p:par>
                              <p:par>
                                <p:cTn id="144" presetID="19" presetClass="exit" presetSubtype="5" fill="hold" nodeType="withEffect">
                                  <p:stCondLst>
                                    <p:cond delay="0"/>
                                  </p:stCondLst>
                                  <p:childTnLst>
                                    <p:anim calcmode="lin" valueType="num">
                                      <p:cBhvr>
                                        <p:cTn id="145" dur="3000"/>
                                        <p:tgtEl>
                                          <p:spTgt spid="7"/>
                                        </p:tgtEl>
                                        <p:attrNameLst>
                                          <p:attrName>ppt_w</p:attrName>
                                        </p:attrNameLst>
                                      </p:cBhvr>
                                      <p:tavLst>
                                        <p:tav tm="0">
                                          <p:val>
                                            <p:strVal val="ppt_w"/>
                                          </p:val>
                                        </p:tav>
                                        <p:tav tm="100000">
                                          <p:val>
                                            <p:strVal val="ppt_w"/>
                                          </p:val>
                                        </p:tav>
                                      </p:tavLst>
                                    </p:anim>
                                    <p:anim calcmode="lin" valueType="num">
                                      <p:cBhvr>
                                        <p:cTn id="146"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2999"/>
                                          </p:stCondLst>
                                        </p:cTn>
                                        <p:tgtEl>
                                          <p:spTgt spid="7"/>
                                        </p:tgtEl>
                                        <p:attrNameLst>
                                          <p:attrName>style.visibility</p:attrName>
                                        </p:attrNameLst>
                                      </p:cBhvr>
                                      <p:to>
                                        <p:strVal val="hidden"/>
                                      </p:to>
                                    </p:set>
                                  </p:childTnLst>
                                </p:cTn>
                              </p:par>
                              <p:par>
                                <p:cTn id="148" presetID="19" presetClass="exit" presetSubtype="5" fill="hold" nodeType="withEffect">
                                  <p:stCondLst>
                                    <p:cond delay="0"/>
                                  </p:stCondLst>
                                  <p:childTnLst>
                                    <p:anim calcmode="lin" valueType="num">
                                      <p:cBhvr>
                                        <p:cTn id="149" dur="3000"/>
                                        <p:tgtEl>
                                          <p:spTgt spid="8"/>
                                        </p:tgtEl>
                                        <p:attrNameLst>
                                          <p:attrName>ppt_w</p:attrName>
                                        </p:attrNameLst>
                                      </p:cBhvr>
                                      <p:tavLst>
                                        <p:tav tm="0">
                                          <p:val>
                                            <p:strVal val="ppt_w"/>
                                          </p:val>
                                        </p:tav>
                                        <p:tav tm="100000">
                                          <p:val>
                                            <p:strVal val="ppt_w"/>
                                          </p:val>
                                        </p:tav>
                                      </p:tavLst>
                                    </p:anim>
                                    <p:anim calcmode="lin" valueType="num">
                                      <p:cBhvr>
                                        <p:cTn id="15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2999"/>
                                          </p:stCondLst>
                                        </p:cTn>
                                        <p:tgtEl>
                                          <p:spTgt spid="8"/>
                                        </p:tgtEl>
                                        <p:attrNameLst>
                                          <p:attrName>style.visibility</p:attrName>
                                        </p:attrNameLst>
                                      </p:cBhvr>
                                      <p:to>
                                        <p:strVal val="hidden"/>
                                      </p:to>
                                    </p:set>
                                  </p:childTnLst>
                                </p:cTn>
                              </p:par>
                              <p:par>
                                <p:cTn id="152" presetID="19" presetClass="exit" presetSubtype="5" fill="hold" nodeType="withEffect">
                                  <p:stCondLst>
                                    <p:cond delay="0"/>
                                  </p:stCondLst>
                                  <p:childTnLst>
                                    <p:anim calcmode="lin" valueType="num">
                                      <p:cBhvr>
                                        <p:cTn id="153" dur="3000"/>
                                        <p:tgtEl>
                                          <p:spTgt spid="9"/>
                                        </p:tgtEl>
                                        <p:attrNameLst>
                                          <p:attrName>ppt_w</p:attrName>
                                        </p:attrNameLst>
                                      </p:cBhvr>
                                      <p:tavLst>
                                        <p:tav tm="0">
                                          <p:val>
                                            <p:strVal val="ppt_w"/>
                                          </p:val>
                                        </p:tav>
                                        <p:tav tm="100000">
                                          <p:val>
                                            <p:strVal val="ppt_w"/>
                                          </p:val>
                                        </p:tav>
                                      </p:tavLst>
                                    </p:anim>
                                    <p:anim calcmode="lin" valueType="num">
                                      <p:cBhvr>
                                        <p:cTn id="154"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2999"/>
                                          </p:stCondLst>
                                        </p:cTn>
                                        <p:tgtEl>
                                          <p:spTgt spid="9"/>
                                        </p:tgtEl>
                                        <p:attrNameLst>
                                          <p:attrName>style.visibility</p:attrName>
                                        </p:attrNameLst>
                                      </p:cBhvr>
                                      <p:to>
                                        <p:strVal val="hidden"/>
                                      </p:to>
                                    </p:set>
                                  </p:childTnLst>
                                </p:cTn>
                              </p:par>
                              <p:par>
                                <p:cTn id="156" presetID="19" presetClass="exit" presetSubtype="5" fill="hold" nodeType="withEffect">
                                  <p:stCondLst>
                                    <p:cond delay="0"/>
                                  </p:stCondLst>
                                  <p:childTnLst>
                                    <p:anim calcmode="lin" valueType="num">
                                      <p:cBhvr>
                                        <p:cTn id="157" dur="3000"/>
                                        <p:tgtEl>
                                          <p:spTgt spid="10"/>
                                        </p:tgtEl>
                                        <p:attrNameLst>
                                          <p:attrName>ppt_w</p:attrName>
                                        </p:attrNameLst>
                                      </p:cBhvr>
                                      <p:tavLst>
                                        <p:tav tm="0">
                                          <p:val>
                                            <p:strVal val="ppt_w"/>
                                          </p:val>
                                        </p:tav>
                                        <p:tav tm="100000">
                                          <p:val>
                                            <p:strVal val="ppt_w"/>
                                          </p:val>
                                        </p:tav>
                                      </p:tavLst>
                                    </p:anim>
                                    <p:anim calcmode="lin" valueType="num">
                                      <p:cBhvr>
                                        <p:cTn id="158"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2999"/>
                                          </p:stCondLst>
                                        </p:cTn>
                                        <p:tgtEl>
                                          <p:spTgt spid="10"/>
                                        </p:tgtEl>
                                        <p:attrNameLst>
                                          <p:attrName>style.visibility</p:attrName>
                                        </p:attrNameLst>
                                      </p:cBhvr>
                                      <p:to>
                                        <p:strVal val="hidden"/>
                                      </p:to>
                                    </p:set>
                                  </p:childTnLst>
                                </p:cTn>
                              </p:par>
                              <p:par>
                                <p:cTn id="160" presetID="3" presetClass="exit" presetSubtype="10" fill="hold" nodeType="withEffect">
                                  <p:stCondLst>
                                    <p:cond delay="0"/>
                                  </p:stCondLst>
                                  <p:childTnLst>
                                    <p:animEffect transition="out" filter="blinds(horizontal)">
                                      <p:cBhvr>
                                        <p:cTn id="161" dur="3000"/>
                                        <p:tgtEl>
                                          <p:spTgt spid="3"/>
                                        </p:tgtEl>
                                      </p:cBhvr>
                                    </p:animEffect>
                                    <p:set>
                                      <p:cBhvr>
                                        <p:cTn id="162" dur="1" fill="hold">
                                          <p:stCondLst>
                                            <p:cond delay="2999"/>
                                          </p:stCondLst>
                                        </p:cTn>
                                        <p:tgtEl>
                                          <p:spTgt spid="3"/>
                                        </p:tgtEl>
                                        <p:attrNameLst>
                                          <p:attrName>style.visibility</p:attrName>
                                        </p:attrNameLst>
                                      </p:cBhvr>
                                      <p:to>
                                        <p:strVal val="hidden"/>
                                      </p:to>
                                    </p:set>
                                  </p:childTnLst>
                                </p:cTn>
                              </p:par>
                              <p:par>
                                <p:cTn id="163" presetID="3" presetClass="exit" presetSubtype="10" fill="hold" nodeType="withEffect">
                                  <p:stCondLst>
                                    <p:cond delay="0"/>
                                  </p:stCondLst>
                                  <p:childTnLst>
                                    <p:animEffect transition="out" filter="blinds(horizontal)">
                                      <p:cBhvr>
                                        <p:cTn id="164" dur="3000"/>
                                        <p:tgtEl>
                                          <p:spTgt spid="4"/>
                                        </p:tgtEl>
                                      </p:cBhvr>
                                    </p:animEffect>
                                    <p:set>
                                      <p:cBhvr>
                                        <p:cTn id="165" dur="1" fill="hold">
                                          <p:stCondLst>
                                            <p:cond delay="2999"/>
                                          </p:stCondLst>
                                        </p:cTn>
                                        <p:tgtEl>
                                          <p:spTgt spid="4"/>
                                        </p:tgtEl>
                                        <p:attrNameLst>
                                          <p:attrName>style.visibility</p:attrName>
                                        </p:attrNameLst>
                                      </p:cBhvr>
                                      <p:to>
                                        <p:strVal val="hidden"/>
                                      </p:to>
                                    </p:set>
                                  </p:childTnLst>
                                </p:cTn>
                              </p:par>
                              <p:par>
                                <p:cTn id="166" presetID="3" presetClass="exit" presetSubtype="10" fill="hold" nodeType="withEffect">
                                  <p:stCondLst>
                                    <p:cond delay="0"/>
                                  </p:stCondLst>
                                  <p:childTnLst>
                                    <p:animEffect transition="out" filter="blinds(horizontal)">
                                      <p:cBhvr>
                                        <p:cTn id="167" dur="3000"/>
                                        <p:tgtEl>
                                          <p:spTgt spid="5"/>
                                        </p:tgtEl>
                                      </p:cBhvr>
                                    </p:animEffect>
                                    <p:set>
                                      <p:cBhvr>
                                        <p:cTn id="168" dur="1" fill="hold">
                                          <p:stCondLst>
                                            <p:cond delay="2999"/>
                                          </p:stCondLst>
                                        </p:cTn>
                                        <p:tgtEl>
                                          <p:spTgt spid="5"/>
                                        </p:tgtEl>
                                        <p:attrNameLst>
                                          <p:attrName>style.visibility</p:attrName>
                                        </p:attrNameLst>
                                      </p:cBhvr>
                                      <p:to>
                                        <p:strVal val="hidden"/>
                                      </p:to>
                                    </p:set>
                                  </p:childTnLst>
                                </p:cTn>
                              </p:par>
                              <p:par>
                                <p:cTn id="169" presetID="3" presetClass="exit" presetSubtype="10" fill="hold" nodeType="withEffect">
                                  <p:stCondLst>
                                    <p:cond delay="0"/>
                                  </p:stCondLst>
                                  <p:childTnLst>
                                    <p:animEffect transition="out" filter="blinds(horizontal)">
                                      <p:cBhvr>
                                        <p:cTn id="170" dur="3000"/>
                                        <p:tgtEl>
                                          <p:spTgt spid="6"/>
                                        </p:tgtEl>
                                      </p:cBhvr>
                                    </p:animEffect>
                                    <p:set>
                                      <p:cBhvr>
                                        <p:cTn id="171" dur="1" fill="hold">
                                          <p:stCondLst>
                                            <p:cond delay="2999"/>
                                          </p:stCondLst>
                                        </p:cTn>
                                        <p:tgtEl>
                                          <p:spTgt spid="6"/>
                                        </p:tgtEl>
                                        <p:attrNameLst>
                                          <p:attrName>style.visibility</p:attrName>
                                        </p:attrNameLst>
                                      </p:cBhvr>
                                      <p:to>
                                        <p:strVal val="hidden"/>
                                      </p:to>
                                    </p:set>
                                  </p:childTnLst>
                                </p:cTn>
                              </p:par>
                              <p:par>
                                <p:cTn id="172" presetID="3" presetClass="exit" presetSubtype="10" fill="hold" nodeType="withEffect">
                                  <p:stCondLst>
                                    <p:cond delay="0"/>
                                  </p:stCondLst>
                                  <p:childTnLst>
                                    <p:animEffect transition="out" filter="blinds(horizontal)">
                                      <p:cBhvr>
                                        <p:cTn id="173" dur="3000"/>
                                        <p:tgtEl>
                                          <p:spTgt spid="7"/>
                                        </p:tgtEl>
                                      </p:cBhvr>
                                    </p:animEffect>
                                    <p:set>
                                      <p:cBhvr>
                                        <p:cTn id="174" dur="1" fill="hold">
                                          <p:stCondLst>
                                            <p:cond delay="2999"/>
                                          </p:stCondLst>
                                        </p:cTn>
                                        <p:tgtEl>
                                          <p:spTgt spid="7"/>
                                        </p:tgtEl>
                                        <p:attrNameLst>
                                          <p:attrName>style.visibility</p:attrName>
                                        </p:attrNameLst>
                                      </p:cBhvr>
                                      <p:to>
                                        <p:strVal val="hidden"/>
                                      </p:to>
                                    </p:set>
                                  </p:childTnLst>
                                </p:cTn>
                              </p:par>
                              <p:par>
                                <p:cTn id="175" presetID="3" presetClass="exit" presetSubtype="10" fill="hold" nodeType="withEffect">
                                  <p:stCondLst>
                                    <p:cond delay="0"/>
                                  </p:stCondLst>
                                  <p:childTnLst>
                                    <p:animEffect transition="out" filter="blinds(horizontal)">
                                      <p:cBhvr>
                                        <p:cTn id="176" dur="3000"/>
                                        <p:tgtEl>
                                          <p:spTgt spid="8"/>
                                        </p:tgtEl>
                                      </p:cBhvr>
                                    </p:animEffect>
                                    <p:set>
                                      <p:cBhvr>
                                        <p:cTn id="177" dur="1" fill="hold">
                                          <p:stCondLst>
                                            <p:cond delay="2999"/>
                                          </p:stCondLst>
                                        </p:cTn>
                                        <p:tgtEl>
                                          <p:spTgt spid="8"/>
                                        </p:tgtEl>
                                        <p:attrNameLst>
                                          <p:attrName>style.visibility</p:attrName>
                                        </p:attrNameLst>
                                      </p:cBhvr>
                                      <p:to>
                                        <p:strVal val="hidden"/>
                                      </p:to>
                                    </p:set>
                                  </p:childTnLst>
                                </p:cTn>
                              </p:par>
                              <p:par>
                                <p:cTn id="178" presetID="3" presetClass="exit" presetSubtype="10" fill="hold" nodeType="withEffect">
                                  <p:stCondLst>
                                    <p:cond delay="0"/>
                                  </p:stCondLst>
                                  <p:childTnLst>
                                    <p:animEffect transition="out" filter="blinds(horizontal)">
                                      <p:cBhvr>
                                        <p:cTn id="179" dur="3000"/>
                                        <p:tgtEl>
                                          <p:spTgt spid="9"/>
                                        </p:tgtEl>
                                      </p:cBhvr>
                                    </p:animEffect>
                                    <p:set>
                                      <p:cBhvr>
                                        <p:cTn id="180" dur="1" fill="hold">
                                          <p:stCondLst>
                                            <p:cond delay="2999"/>
                                          </p:stCondLst>
                                        </p:cTn>
                                        <p:tgtEl>
                                          <p:spTgt spid="9"/>
                                        </p:tgtEl>
                                        <p:attrNameLst>
                                          <p:attrName>style.visibility</p:attrName>
                                        </p:attrNameLst>
                                      </p:cBhvr>
                                      <p:to>
                                        <p:strVal val="hidden"/>
                                      </p:to>
                                    </p:set>
                                  </p:childTnLst>
                                </p:cTn>
                              </p:par>
                              <p:par>
                                <p:cTn id="181" presetID="3" presetClass="exit" presetSubtype="10" fill="hold" nodeType="withEffect">
                                  <p:stCondLst>
                                    <p:cond delay="0"/>
                                  </p:stCondLst>
                                  <p:childTnLst>
                                    <p:animEffect transition="out" filter="blinds(horizontal)">
                                      <p:cBhvr>
                                        <p:cTn id="182" dur="3000"/>
                                        <p:tgtEl>
                                          <p:spTgt spid="10"/>
                                        </p:tgtEl>
                                      </p:cBhvr>
                                    </p:animEffect>
                                    <p:set>
                                      <p:cBhvr>
                                        <p:cTn id="183" dur="1" fill="hold">
                                          <p:stCondLst>
                                            <p:cond delay="2999"/>
                                          </p:stCondLst>
                                        </p:cTn>
                                        <p:tgtEl>
                                          <p:spTgt spid="10"/>
                                        </p:tgtEl>
                                        <p:attrNameLst>
                                          <p:attrName>style.visibility</p:attrName>
                                        </p:attrNameLst>
                                      </p:cBhvr>
                                      <p:to>
                                        <p:strVal val="hidden"/>
                                      </p:to>
                                    </p:set>
                                  </p:childTnLst>
                                </p:cTn>
                              </p:par>
                              <p:par>
                                <p:cTn id="184" presetID="23" presetClass="entr" presetSubtype="288"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3000" fill="hold"/>
                                        <p:tgtEl>
                                          <p:spTgt spid="2"/>
                                        </p:tgtEl>
                                        <p:attrNameLst>
                                          <p:attrName>ppt_w</p:attrName>
                                        </p:attrNameLst>
                                      </p:cBhvr>
                                      <p:tavLst>
                                        <p:tav tm="0">
                                          <p:val>
                                            <p:strVal val="4/3*#ppt_w"/>
                                          </p:val>
                                        </p:tav>
                                        <p:tav tm="100000">
                                          <p:val>
                                            <p:strVal val="#ppt_w"/>
                                          </p:val>
                                        </p:tav>
                                      </p:tavLst>
                                    </p:anim>
                                    <p:anim calcmode="lin" valueType="num">
                                      <p:cBhvr>
                                        <p:cTn id="187" dur="3000" fill="hold"/>
                                        <p:tgtEl>
                                          <p:spTgt spid="2"/>
                                        </p:tgtEl>
                                        <p:attrNameLst>
                                          <p:attrName>ppt_h</p:attrName>
                                        </p:attrNameLst>
                                      </p:cBhvr>
                                      <p:tavLst>
                                        <p:tav tm="0">
                                          <p:val>
                                            <p:strVal val="4/3*#ppt_h"/>
                                          </p:val>
                                        </p:tav>
                                        <p:tav tm="100000">
                                          <p:val>
                                            <p:strVal val="#ppt_h"/>
                                          </p:val>
                                        </p:tav>
                                      </p:tavLst>
                                    </p:anim>
                                  </p:childTnLst>
                                </p:cTn>
                              </p:par>
                              <p:par>
                                <p:cTn id="188" presetID="16" presetClass="entr" presetSubtype="37"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arn(outVertical)">
                                      <p:cBhvr>
                                        <p:cTn id="19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42908" y="1000114"/>
            <a:ext cx="1981200" cy="1905000"/>
          </a:xfrm>
          <a:prstGeom prst="rect">
            <a:avLst/>
          </a:prstGeom>
        </p:spPr>
      </p:pic>
      <p:pic>
        <p:nvPicPr>
          <p:cNvPr id="4" name="3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42908" y="2357436"/>
            <a:ext cx="1981200" cy="1905000"/>
          </a:xfrm>
          <a:prstGeom prst="rect">
            <a:avLst/>
          </a:prstGeom>
        </p:spPr>
      </p:pic>
      <p:pic>
        <p:nvPicPr>
          <p:cNvPr id="5" name="4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357290" y="1000114"/>
            <a:ext cx="1981200" cy="1905000"/>
          </a:xfrm>
          <a:prstGeom prst="rect">
            <a:avLst/>
          </a:prstGeom>
        </p:spPr>
      </p:pic>
      <p:pic>
        <p:nvPicPr>
          <p:cNvPr id="6" name="5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357290" y="2357436"/>
            <a:ext cx="1981200" cy="1905000"/>
          </a:xfrm>
          <a:prstGeom prst="rect">
            <a:avLst/>
          </a:prstGeom>
        </p:spPr>
      </p:pic>
      <p:pic>
        <p:nvPicPr>
          <p:cNvPr id="7" name="6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2786050" y="1000114"/>
            <a:ext cx="1981200" cy="1905000"/>
          </a:xfrm>
          <a:prstGeom prst="rect">
            <a:avLst/>
          </a:prstGeom>
        </p:spPr>
      </p:pic>
      <p:pic>
        <p:nvPicPr>
          <p:cNvPr id="8" name="7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2786050" y="2357436"/>
            <a:ext cx="1981200" cy="1905000"/>
          </a:xfrm>
          <a:prstGeom prst="rect">
            <a:avLst/>
          </a:prstGeom>
        </p:spPr>
      </p:pic>
      <p:pic>
        <p:nvPicPr>
          <p:cNvPr id="9" name="8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286248" y="1000114"/>
            <a:ext cx="1981200" cy="1905000"/>
          </a:xfrm>
          <a:prstGeom prst="rect">
            <a:avLst/>
          </a:prstGeom>
        </p:spPr>
      </p:pic>
      <p:pic>
        <p:nvPicPr>
          <p:cNvPr id="10" name="9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286248" y="2357436"/>
            <a:ext cx="1981200" cy="1905000"/>
          </a:xfrm>
          <a:prstGeom prst="rect">
            <a:avLst/>
          </a:prstGeom>
        </p:spPr>
      </p:pic>
      <p:pic>
        <p:nvPicPr>
          <p:cNvPr id="11" name="10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5857884" y="1000114"/>
            <a:ext cx="1981200" cy="1905000"/>
          </a:xfrm>
          <a:prstGeom prst="rect">
            <a:avLst/>
          </a:prstGeom>
        </p:spPr>
      </p:pic>
      <p:pic>
        <p:nvPicPr>
          <p:cNvPr id="12" name="11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5857884" y="2357436"/>
            <a:ext cx="1981200" cy="1905000"/>
          </a:xfrm>
          <a:prstGeom prst="rect">
            <a:avLst/>
          </a:prstGeom>
        </p:spPr>
      </p:pic>
      <p:pic>
        <p:nvPicPr>
          <p:cNvPr id="13" name="12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7358082" y="1000114"/>
            <a:ext cx="1981200" cy="1905000"/>
          </a:xfrm>
          <a:prstGeom prst="rect">
            <a:avLst/>
          </a:prstGeom>
        </p:spPr>
      </p:pic>
      <p:pic>
        <p:nvPicPr>
          <p:cNvPr id="14" name="13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7358082" y="2357436"/>
            <a:ext cx="1981200" cy="1905000"/>
          </a:xfrm>
          <a:prstGeom prst="rect">
            <a:avLst/>
          </a:prstGeom>
        </p:spPr>
      </p:pic>
      <p:pic>
        <p:nvPicPr>
          <p:cNvPr id="15" name="14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9"/>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11"/>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13"/>
                                        </p:tgtEl>
                                        <p:attrNameLst>
                                          <p:attrName>r</p:attrName>
                                        </p:attrNameLst>
                                      </p:cBhvr>
                                    </p:animRot>
                                  </p:childTnLst>
                                </p:cTn>
                              </p:par>
                              <p:par>
                                <p:cTn id="43" presetID="2" presetClass="entr" presetSubtype="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8" presetClass="emph" presetSubtype="0"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4"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ppt_x"/>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ppt_x"/>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8" presetClass="emph" presetSubtype="0" fill="hold"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5"/>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9"/>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1"/>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3"/>
                                        </p:tgtEl>
                                        <p:attrNameLst>
                                          <p:attrName>r</p:attrName>
                                        </p:attrNameLst>
                                      </p:cBhvr>
                                    </p:animRot>
                                  </p:childTnLst>
                                </p:cTn>
                              </p:par>
                              <p:par>
                                <p:cTn id="116" presetID="2" presetClass="exit" presetSubtype="1" fill="hold"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ppt_x"/>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1"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ppt_x"/>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1"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ppt_x"/>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ppt_x"/>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8" presetClass="emph" presetSubtype="0"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4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Horizont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0"/>
            <a:ext cx="2643206" cy="1139883"/>
          </a:xfrm>
          <a:prstGeom prst="rect">
            <a:avLst/>
          </a:prstGeom>
        </p:spPr>
      </p:pic>
      <p:pic>
        <p:nvPicPr>
          <p:cNvPr id="4" name="3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0"/>
            <a:ext cx="2571768" cy="1139883"/>
          </a:xfrm>
          <a:prstGeom prst="rect">
            <a:avLst/>
          </a:prstGeom>
        </p:spPr>
      </p:pic>
      <p:pic>
        <p:nvPicPr>
          <p:cNvPr id="5" name="4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571486"/>
            <a:ext cx="2643206" cy="1139883"/>
          </a:xfrm>
          <a:prstGeom prst="rect">
            <a:avLst/>
          </a:prstGeom>
        </p:spPr>
      </p:pic>
      <p:pic>
        <p:nvPicPr>
          <p:cNvPr id="6" name="5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571486"/>
            <a:ext cx="2571768" cy="1139883"/>
          </a:xfrm>
          <a:prstGeom prst="rect">
            <a:avLst/>
          </a:prstGeom>
        </p:spPr>
      </p:pic>
      <p:pic>
        <p:nvPicPr>
          <p:cNvPr id="7" name="6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1214446"/>
            <a:ext cx="2643206" cy="1139883"/>
          </a:xfrm>
          <a:prstGeom prst="rect">
            <a:avLst/>
          </a:prstGeom>
        </p:spPr>
      </p:pic>
      <p:pic>
        <p:nvPicPr>
          <p:cNvPr id="8" name="7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1214446"/>
            <a:ext cx="2571768" cy="1139883"/>
          </a:xfrm>
          <a:prstGeom prst="rect">
            <a:avLst/>
          </a:prstGeom>
        </p:spPr>
      </p:pic>
      <p:pic>
        <p:nvPicPr>
          <p:cNvPr id="9" name="8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1785932"/>
            <a:ext cx="2643206" cy="1139883"/>
          </a:xfrm>
          <a:prstGeom prst="rect">
            <a:avLst/>
          </a:prstGeom>
        </p:spPr>
      </p:pic>
      <p:pic>
        <p:nvPicPr>
          <p:cNvPr id="10" name="9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1785932"/>
            <a:ext cx="2571768" cy="1139883"/>
          </a:xfrm>
          <a:prstGeom prst="rect">
            <a:avLst/>
          </a:prstGeom>
        </p:spPr>
      </p:pic>
      <p:pic>
        <p:nvPicPr>
          <p:cNvPr id="11" name="10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2357454"/>
            <a:ext cx="2643206" cy="1139883"/>
          </a:xfrm>
          <a:prstGeom prst="rect">
            <a:avLst/>
          </a:prstGeom>
        </p:spPr>
      </p:pic>
      <p:pic>
        <p:nvPicPr>
          <p:cNvPr id="12" name="11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2357454"/>
            <a:ext cx="2571768" cy="1139883"/>
          </a:xfrm>
          <a:prstGeom prst="rect">
            <a:avLst/>
          </a:prstGeom>
        </p:spPr>
      </p:pic>
      <p:pic>
        <p:nvPicPr>
          <p:cNvPr id="13" name="12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2928940"/>
            <a:ext cx="2643206" cy="1139883"/>
          </a:xfrm>
          <a:prstGeom prst="rect">
            <a:avLst/>
          </a:prstGeom>
        </p:spPr>
      </p:pic>
      <p:pic>
        <p:nvPicPr>
          <p:cNvPr id="14" name="13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2928940"/>
            <a:ext cx="2571768" cy="1139883"/>
          </a:xfrm>
          <a:prstGeom prst="rect">
            <a:avLst/>
          </a:prstGeom>
        </p:spPr>
      </p:pic>
      <p:pic>
        <p:nvPicPr>
          <p:cNvPr id="15" name="14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3432131"/>
            <a:ext cx="2643206" cy="1139883"/>
          </a:xfrm>
          <a:prstGeom prst="rect">
            <a:avLst/>
          </a:prstGeom>
        </p:spPr>
      </p:pic>
      <p:pic>
        <p:nvPicPr>
          <p:cNvPr id="16" name="15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3432131"/>
            <a:ext cx="2571768" cy="1139883"/>
          </a:xfrm>
          <a:prstGeom prst="rect">
            <a:avLst/>
          </a:prstGeom>
        </p:spPr>
      </p:pic>
      <p:pic>
        <p:nvPicPr>
          <p:cNvPr id="17" name="16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4003617"/>
            <a:ext cx="2643206" cy="1139883"/>
          </a:xfrm>
          <a:prstGeom prst="rect">
            <a:avLst/>
          </a:prstGeom>
        </p:spPr>
      </p:pic>
      <p:pic>
        <p:nvPicPr>
          <p:cNvPr id="18" name="17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4003617"/>
            <a:ext cx="2571768" cy="1139883"/>
          </a:xfrm>
          <a:prstGeom prst="rect">
            <a:avLst/>
          </a:prstGeom>
        </p:spPr>
      </p:pic>
      <p:pic>
        <p:nvPicPr>
          <p:cNvPr id="19" name="18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0-#ppt_w/2"/>
                                          </p:val>
                                        </p:tav>
                                        <p:tav tm="100000">
                                          <p:val>
                                            <p:strVal val="#ppt_x"/>
                                          </p:val>
                                        </p:tav>
                                      </p:tavLst>
                                    </p:anim>
                                    <p:anim calcmode="lin" valueType="num">
                                      <p:cBhvr additive="base">
                                        <p:cTn id="90" dur="2000" fill="hold"/>
                                        <p:tgtEl>
                                          <p:spTgt spid="12"/>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additive="base">
                                        <p:cTn id="105" dur="2000" fill="hold"/>
                                        <p:tgtEl>
                                          <p:spTgt spid="3"/>
                                        </p:tgtEl>
                                        <p:attrNameLst>
                                          <p:attrName>ppt_x</p:attrName>
                                        </p:attrNameLst>
                                      </p:cBhvr>
                                      <p:tavLst>
                                        <p:tav tm="0">
                                          <p:val>
                                            <p:strVal val="1+#ppt_w/2"/>
                                          </p:val>
                                        </p:tav>
                                        <p:tav tm="100000">
                                          <p:val>
                                            <p:strVal val="#ppt_x"/>
                                          </p:val>
                                        </p:tav>
                                      </p:tavLst>
                                    </p:anim>
                                    <p:anim calcmode="lin" valueType="num">
                                      <p:cBhvr additive="base">
                                        <p:cTn id="106" dur="2000" fill="hold"/>
                                        <p:tgtEl>
                                          <p:spTgt spid="3"/>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additive="base">
                                        <p:cTn id="109" dur="2000" fill="hold"/>
                                        <p:tgtEl>
                                          <p:spTgt spid="5"/>
                                        </p:tgtEl>
                                        <p:attrNameLst>
                                          <p:attrName>ppt_x</p:attrName>
                                        </p:attrNameLst>
                                      </p:cBhvr>
                                      <p:tavLst>
                                        <p:tav tm="0">
                                          <p:val>
                                            <p:strVal val="1+#ppt_w/2"/>
                                          </p:val>
                                        </p:tav>
                                        <p:tav tm="100000">
                                          <p:val>
                                            <p:strVal val="#ppt_x"/>
                                          </p:val>
                                        </p:tav>
                                      </p:tavLst>
                                    </p:anim>
                                    <p:anim calcmode="lin" valueType="num">
                                      <p:cBhvr additive="base">
                                        <p:cTn id="110" dur="2000" fill="hold"/>
                                        <p:tgtEl>
                                          <p:spTgt spid="5"/>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additive="base">
                                        <p:cTn id="113" dur="2000" fill="hold"/>
                                        <p:tgtEl>
                                          <p:spTgt spid="7"/>
                                        </p:tgtEl>
                                        <p:attrNameLst>
                                          <p:attrName>ppt_x</p:attrName>
                                        </p:attrNameLst>
                                      </p:cBhvr>
                                      <p:tavLst>
                                        <p:tav tm="0">
                                          <p:val>
                                            <p:strVal val="1+#ppt_w/2"/>
                                          </p:val>
                                        </p:tav>
                                        <p:tav tm="100000">
                                          <p:val>
                                            <p:strVal val="#ppt_x"/>
                                          </p:val>
                                        </p:tav>
                                      </p:tavLst>
                                    </p:anim>
                                    <p:anim calcmode="lin" valueType="num">
                                      <p:cBhvr additive="base">
                                        <p:cTn id="114" dur="2000" fill="hold"/>
                                        <p:tgtEl>
                                          <p:spTgt spid="7"/>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additive="base">
                                        <p:cTn id="117" dur="2000" fill="hold"/>
                                        <p:tgtEl>
                                          <p:spTgt spid="9"/>
                                        </p:tgtEl>
                                        <p:attrNameLst>
                                          <p:attrName>ppt_x</p:attrName>
                                        </p:attrNameLst>
                                      </p:cBhvr>
                                      <p:tavLst>
                                        <p:tav tm="0">
                                          <p:val>
                                            <p:strVal val="1+#ppt_w/2"/>
                                          </p:val>
                                        </p:tav>
                                        <p:tav tm="100000">
                                          <p:val>
                                            <p:strVal val="#ppt_x"/>
                                          </p:val>
                                        </p:tav>
                                      </p:tavLst>
                                    </p:anim>
                                    <p:anim calcmode="lin" valueType="num">
                                      <p:cBhvr additive="base">
                                        <p:cTn id="118" dur="2000" fill="hold"/>
                                        <p:tgtEl>
                                          <p:spTgt spid="9"/>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additive="base">
                                        <p:cTn id="121" dur="2000" fill="hold"/>
                                        <p:tgtEl>
                                          <p:spTgt spid="11"/>
                                        </p:tgtEl>
                                        <p:attrNameLst>
                                          <p:attrName>ppt_x</p:attrName>
                                        </p:attrNameLst>
                                      </p:cBhvr>
                                      <p:tavLst>
                                        <p:tav tm="0">
                                          <p:val>
                                            <p:strVal val="1+#ppt_w/2"/>
                                          </p:val>
                                        </p:tav>
                                        <p:tav tm="100000">
                                          <p:val>
                                            <p:strVal val="#ppt_x"/>
                                          </p:val>
                                        </p:tav>
                                      </p:tavLst>
                                    </p:anim>
                                    <p:anim calcmode="lin" valueType="num">
                                      <p:cBhvr additive="base">
                                        <p:cTn id="122" dur="2000" fill="hold"/>
                                        <p:tgtEl>
                                          <p:spTgt spid="11"/>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13"/>
                                        </p:tgtEl>
                                        <p:attrNameLst>
                                          <p:attrName>style.visibility</p:attrName>
                                        </p:attrNameLst>
                                      </p:cBhvr>
                                      <p:to>
                                        <p:strVal val="visible"/>
                                      </p:to>
                                    </p:set>
                                    <p:anim calcmode="lin" valueType="num">
                                      <p:cBhvr additive="base">
                                        <p:cTn id="125" dur="2000" fill="hold"/>
                                        <p:tgtEl>
                                          <p:spTgt spid="13"/>
                                        </p:tgtEl>
                                        <p:attrNameLst>
                                          <p:attrName>ppt_x</p:attrName>
                                        </p:attrNameLst>
                                      </p:cBhvr>
                                      <p:tavLst>
                                        <p:tav tm="0">
                                          <p:val>
                                            <p:strVal val="1+#ppt_w/2"/>
                                          </p:val>
                                        </p:tav>
                                        <p:tav tm="100000">
                                          <p:val>
                                            <p:strVal val="#ppt_x"/>
                                          </p:val>
                                        </p:tav>
                                      </p:tavLst>
                                    </p:anim>
                                    <p:anim calcmode="lin" valueType="num">
                                      <p:cBhvr additive="base">
                                        <p:cTn id="126" dur="2000" fill="hold"/>
                                        <p:tgtEl>
                                          <p:spTgt spid="13"/>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additive="base">
                                        <p:cTn id="129" dur="2000" fill="hold"/>
                                        <p:tgtEl>
                                          <p:spTgt spid="15"/>
                                        </p:tgtEl>
                                        <p:attrNameLst>
                                          <p:attrName>ppt_x</p:attrName>
                                        </p:attrNameLst>
                                      </p:cBhvr>
                                      <p:tavLst>
                                        <p:tav tm="0">
                                          <p:val>
                                            <p:strVal val="1+#ppt_w/2"/>
                                          </p:val>
                                        </p:tav>
                                        <p:tav tm="100000">
                                          <p:val>
                                            <p:strVal val="#ppt_x"/>
                                          </p:val>
                                        </p:tav>
                                      </p:tavLst>
                                    </p:anim>
                                    <p:anim calcmode="lin" valueType="num">
                                      <p:cBhvr additive="base">
                                        <p:cTn id="130" dur="2000" fill="hold"/>
                                        <p:tgtEl>
                                          <p:spTgt spid="15"/>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2000" fill="hold"/>
                                        <p:tgtEl>
                                          <p:spTgt spid="17"/>
                                        </p:tgtEl>
                                        <p:attrNameLst>
                                          <p:attrName>ppt_x</p:attrName>
                                        </p:attrNameLst>
                                      </p:cBhvr>
                                      <p:tavLst>
                                        <p:tav tm="0">
                                          <p:val>
                                            <p:strVal val="1+#ppt_w/2"/>
                                          </p:val>
                                        </p:tav>
                                        <p:tav tm="100000">
                                          <p:val>
                                            <p:strVal val="#ppt_x"/>
                                          </p:val>
                                        </p:tav>
                                      </p:tavLst>
                                    </p:anim>
                                    <p:anim calcmode="lin" valueType="num">
                                      <p:cBhvr additive="base">
                                        <p:cTn id="134" dur="2000" fill="hold"/>
                                        <p:tgtEl>
                                          <p:spTgt spid="17"/>
                                        </p:tgtEl>
                                        <p:attrNameLst>
                                          <p:attrName>ppt_y</p:attrName>
                                        </p:attrNameLst>
                                      </p:cBhvr>
                                      <p:tavLst>
                                        <p:tav tm="0">
                                          <p:val>
                                            <p:strVal val="1+#ppt_h/2"/>
                                          </p:val>
                                        </p:tav>
                                        <p:tav tm="100000">
                                          <p:val>
                                            <p:strVal val="#ppt_y"/>
                                          </p:val>
                                        </p:tav>
                                      </p:tavLst>
                                    </p:anim>
                                  </p:childTnLst>
                                </p:cTn>
                              </p:par>
                            </p:childTnLst>
                          </p:cTn>
                        </p:par>
                        <p:par>
                          <p:cTn id="135" fill="hold">
                            <p:stCondLst>
                              <p:cond delay="2000"/>
                            </p:stCondLst>
                            <p:childTnLst>
                              <p:par>
                                <p:cTn id="136" presetID="2" presetClass="exit" presetSubtype="4" fill="hold" nodeType="afterEffect">
                                  <p:stCondLst>
                                    <p:cond delay="0"/>
                                  </p:stCondLst>
                                  <p:childTnLst>
                                    <p:anim calcmode="lin" valueType="num">
                                      <p:cBhvr additive="base">
                                        <p:cTn id="137" dur="2000"/>
                                        <p:tgtEl>
                                          <p:spTgt spid="3"/>
                                        </p:tgtEl>
                                        <p:attrNameLst>
                                          <p:attrName>ppt_x</p:attrName>
                                        </p:attrNameLst>
                                      </p:cBhvr>
                                      <p:tavLst>
                                        <p:tav tm="0">
                                          <p:val>
                                            <p:strVal val="ppt_x"/>
                                          </p:val>
                                        </p:tav>
                                        <p:tav tm="100000">
                                          <p:val>
                                            <p:strVal val="ppt_x"/>
                                          </p:val>
                                        </p:tav>
                                      </p:tavLst>
                                    </p:anim>
                                    <p:anim calcmode="lin" valueType="num">
                                      <p:cBhvr additive="base">
                                        <p:cTn id="138" dur="2000"/>
                                        <p:tgtEl>
                                          <p:spTgt spid="3"/>
                                        </p:tgtEl>
                                        <p:attrNameLst>
                                          <p:attrName>ppt_y</p:attrName>
                                        </p:attrNameLst>
                                      </p:cBhvr>
                                      <p:tavLst>
                                        <p:tav tm="0">
                                          <p:val>
                                            <p:strVal val="ppt_y"/>
                                          </p:val>
                                        </p:tav>
                                        <p:tav tm="100000">
                                          <p:val>
                                            <p:strVal val="1+ppt_h/2"/>
                                          </p:val>
                                        </p:tav>
                                      </p:tavLst>
                                    </p:anim>
                                    <p:set>
                                      <p:cBhvr>
                                        <p:cTn id="139" dur="1" fill="hold">
                                          <p:stCondLst>
                                            <p:cond delay="1999"/>
                                          </p:stCondLst>
                                        </p:cTn>
                                        <p:tgtEl>
                                          <p:spTgt spid="3"/>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ppt_x"/>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ppt_x"/>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6"/>
                                        </p:tgtEl>
                                        <p:attrNameLst>
                                          <p:attrName>ppt_x</p:attrName>
                                        </p:attrNameLst>
                                      </p:cBhvr>
                                      <p:tavLst>
                                        <p:tav tm="0">
                                          <p:val>
                                            <p:strVal val="ppt_x"/>
                                          </p:val>
                                        </p:tav>
                                        <p:tav tm="100000">
                                          <p:val>
                                            <p:strVal val="ppt_x"/>
                                          </p:val>
                                        </p:tav>
                                      </p:tavLst>
                                    </p:anim>
                                    <p:anim calcmode="lin" valueType="num">
                                      <p:cBhvr additive="base">
                                        <p:cTn id="150" dur="2000"/>
                                        <p:tgtEl>
                                          <p:spTgt spid="6"/>
                                        </p:tgtEl>
                                        <p:attrNameLst>
                                          <p:attrName>ppt_y</p:attrName>
                                        </p:attrNameLst>
                                      </p:cBhvr>
                                      <p:tavLst>
                                        <p:tav tm="0">
                                          <p:val>
                                            <p:strVal val="ppt_y"/>
                                          </p:val>
                                        </p:tav>
                                        <p:tav tm="100000">
                                          <p:val>
                                            <p:strVal val="1+ppt_h/2"/>
                                          </p:val>
                                        </p:tav>
                                      </p:tavLst>
                                    </p:anim>
                                    <p:set>
                                      <p:cBhvr>
                                        <p:cTn id="151" dur="1" fill="hold">
                                          <p:stCondLst>
                                            <p:cond delay="1999"/>
                                          </p:stCondLst>
                                        </p:cTn>
                                        <p:tgtEl>
                                          <p:spTgt spid="6"/>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ppt_x"/>
                                          </p:val>
                                        </p:tav>
                                      </p:tavLst>
                                    </p:anim>
                                    <p:anim calcmode="lin" valueType="num">
                                      <p:cBhvr additive="base">
                                        <p:cTn id="154" dur="2000"/>
                                        <p:tgtEl>
                                          <p:spTgt spid="7"/>
                                        </p:tgtEl>
                                        <p:attrNameLst>
                                          <p:attrName>ppt_y</p:attrName>
                                        </p:attrNameLst>
                                      </p:cBhvr>
                                      <p:tavLst>
                                        <p:tav tm="0">
                                          <p:val>
                                            <p:strVal val="ppt_y"/>
                                          </p:val>
                                        </p:tav>
                                        <p:tav tm="100000">
                                          <p:val>
                                            <p:strVal val="1+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ppt_x"/>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ppt_x"/>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ppt_x"/>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ppt_x"/>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2"/>
                                        </p:tgtEl>
                                        <p:attrNameLst>
                                          <p:attrName>ppt_x</p:attrName>
                                        </p:attrNameLst>
                                      </p:cBhvr>
                                      <p:tavLst>
                                        <p:tav tm="0">
                                          <p:val>
                                            <p:strVal val="ppt_x"/>
                                          </p:val>
                                        </p:tav>
                                        <p:tav tm="100000">
                                          <p:val>
                                            <p:strVal val="ppt_x"/>
                                          </p:val>
                                        </p:tav>
                                      </p:tavLst>
                                    </p:anim>
                                    <p:anim calcmode="lin" valueType="num">
                                      <p:cBhvr additive="base">
                                        <p:cTn id="174" dur="2000"/>
                                        <p:tgtEl>
                                          <p:spTgt spid="12"/>
                                        </p:tgtEl>
                                        <p:attrNameLst>
                                          <p:attrName>ppt_y</p:attrName>
                                        </p:attrNameLst>
                                      </p:cBhvr>
                                      <p:tavLst>
                                        <p:tav tm="0">
                                          <p:val>
                                            <p:strVal val="ppt_y"/>
                                          </p:val>
                                        </p:tav>
                                        <p:tav tm="100000">
                                          <p:val>
                                            <p:strVal val="1+ppt_h/2"/>
                                          </p:val>
                                        </p:tav>
                                      </p:tavLst>
                                    </p:anim>
                                    <p:set>
                                      <p:cBhvr>
                                        <p:cTn id="175" dur="1" fill="hold">
                                          <p:stCondLst>
                                            <p:cond delay="1999"/>
                                          </p:stCondLst>
                                        </p:cTn>
                                        <p:tgtEl>
                                          <p:spTgt spid="12"/>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13"/>
                                        </p:tgtEl>
                                        <p:attrNameLst>
                                          <p:attrName>ppt_x</p:attrName>
                                        </p:attrNameLst>
                                      </p:cBhvr>
                                      <p:tavLst>
                                        <p:tav tm="0">
                                          <p:val>
                                            <p:strVal val="ppt_x"/>
                                          </p:val>
                                        </p:tav>
                                        <p:tav tm="100000">
                                          <p:val>
                                            <p:strVal val="ppt_x"/>
                                          </p:val>
                                        </p:tav>
                                      </p:tavLst>
                                    </p:anim>
                                    <p:anim calcmode="lin" valueType="num">
                                      <p:cBhvr additive="base">
                                        <p:cTn id="178" dur="2000"/>
                                        <p:tgtEl>
                                          <p:spTgt spid="13"/>
                                        </p:tgtEl>
                                        <p:attrNameLst>
                                          <p:attrName>ppt_y</p:attrName>
                                        </p:attrNameLst>
                                      </p:cBhvr>
                                      <p:tavLst>
                                        <p:tav tm="0">
                                          <p:val>
                                            <p:strVal val="ppt_y"/>
                                          </p:val>
                                        </p:tav>
                                        <p:tav tm="100000">
                                          <p:val>
                                            <p:strVal val="1+ppt_h/2"/>
                                          </p:val>
                                        </p:tav>
                                      </p:tavLst>
                                    </p:anim>
                                    <p:set>
                                      <p:cBhvr>
                                        <p:cTn id="179" dur="1" fill="hold">
                                          <p:stCondLst>
                                            <p:cond delay="1999"/>
                                          </p:stCondLst>
                                        </p:cTn>
                                        <p:tgtEl>
                                          <p:spTgt spid="13"/>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ppt_x"/>
                                          </p:val>
                                        </p:tav>
                                      </p:tavLst>
                                    </p:anim>
                                    <p:anim calcmode="lin" valueType="num">
                                      <p:cBhvr additive="base">
                                        <p:cTn id="182" dur="2000"/>
                                        <p:tgtEl>
                                          <p:spTgt spid="14"/>
                                        </p:tgtEl>
                                        <p:attrNameLst>
                                          <p:attrName>ppt_y</p:attrName>
                                        </p:attrNameLst>
                                      </p:cBhvr>
                                      <p:tavLst>
                                        <p:tav tm="0">
                                          <p:val>
                                            <p:strVal val="ppt_y"/>
                                          </p:val>
                                        </p:tav>
                                        <p:tav tm="100000">
                                          <p:val>
                                            <p:strVal val="1+ppt_h/2"/>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ppt_x"/>
                                          </p:val>
                                        </p:tav>
                                      </p:tavLst>
                                    </p:anim>
                                    <p:anim calcmode="lin" valueType="num">
                                      <p:cBhvr additive="base">
                                        <p:cTn id="186" dur="2000"/>
                                        <p:tgtEl>
                                          <p:spTgt spid="15"/>
                                        </p:tgtEl>
                                        <p:attrNameLst>
                                          <p:attrName>ppt_y</p:attrName>
                                        </p:attrNameLst>
                                      </p:cBhvr>
                                      <p:tavLst>
                                        <p:tav tm="0">
                                          <p:val>
                                            <p:strVal val="ppt_y"/>
                                          </p:val>
                                        </p:tav>
                                        <p:tav tm="100000">
                                          <p:val>
                                            <p:strVal val="1+ppt_h/2"/>
                                          </p:val>
                                        </p:tav>
                                      </p:tavLst>
                                    </p:anim>
                                    <p:set>
                                      <p:cBhvr>
                                        <p:cTn id="187" dur="1" fill="hold">
                                          <p:stCondLst>
                                            <p:cond delay="1999"/>
                                          </p:stCondLst>
                                        </p:cTn>
                                        <p:tgtEl>
                                          <p:spTgt spid="15"/>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ppt_x"/>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ppt_x"/>
                                          </p:val>
                                        </p:tav>
                                      </p:tavLst>
                                    </p:anim>
                                    <p:anim calcmode="lin" valueType="num">
                                      <p:cBhvr additive="base">
                                        <p:cTn id="194" dur="2000"/>
                                        <p:tgtEl>
                                          <p:spTgt spid="17"/>
                                        </p:tgtEl>
                                        <p:attrNameLst>
                                          <p:attrName>ppt_y</p:attrName>
                                        </p:attrNameLst>
                                      </p:cBhvr>
                                      <p:tavLst>
                                        <p:tav tm="0">
                                          <p:val>
                                            <p:strVal val="ppt_y"/>
                                          </p:val>
                                        </p:tav>
                                        <p:tav tm="100000">
                                          <p:val>
                                            <p:strVal val="1+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ppt_x"/>
                                          </p:val>
                                        </p:tav>
                                      </p:tavLst>
                                    </p:anim>
                                    <p:anim calcmode="lin" valueType="num">
                                      <p:cBhvr additive="base">
                                        <p:cTn id="198" dur="2000"/>
                                        <p:tgtEl>
                                          <p:spTgt spid="18"/>
                                        </p:tgtEl>
                                        <p:attrNameLst>
                                          <p:attrName>ppt_y</p:attrName>
                                        </p:attrNameLst>
                                      </p:cBhvr>
                                      <p:tavLst>
                                        <p:tav tm="0">
                                          <p:val>
                                            <p:strVal val="ppt_y"/>
                                          </p:val>
                                        </p:tav>
                                        <p:tav tm="100000">
                                          <p:val>
                                            <p:strVal val="1+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0-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3"/>
                                        </p:tgtEl>
                                        <p:attrNameLst>
                                          <p:attrName>ppt_x</p:attrName>
                                        </p:attrNameLst>
                                      </p:cBhvr>
                                      <p:tavLst>
                                        <p:tav tm="0">
                                          <p:val>
                                            <p:strVal val="ppt_x"/>
                                          </p:val>
                                        </p:tav>
                                        <p:tav tm="100000">
                                          <p:val>
                                            <p:strVal val="1+ppt_w/2"/>
                                          </p:val>
                                        </p:tav>
                                      </p:tavLst>
                                    </p:anim>
                                    <p:anim calcmode="lin" valueType="num">
                                      <p:cBhvr additive="base">
                                        <p:cTn id="234" dur="2000"/>
                                        <p:tgtEl>
                                          <p:spTgt spid="3"/>
                                        </p:tgtEl>
                                        <p:attrNameLst>
                                          <p:attrName>ppt_y</p:attrName>
                                        </p:attrNameLst>
                                      </p:cBhvr>
                                      <p:tavLst>
                                        <p:tav tm="0">
                                          <p:val>
                                            <p:strVal val="ppt_y"/>
                                          </p:val>
                                        </p:tav>
                                        <p:tav tm="100000">
                                          <p:val>
                                            <p:strVal val="1+ppt_h/2"/>
                                          </p:val>
                                        </p:tav>
                                      </p:tavLst>
                                    </p:anim>
                                    <p:set>
                                      <p:cBhvr>
                                        <p:cTn id="235" dur="1" fill="hold">
                                          <p:stCondLst>
                                            <p:cond delay="1999"/>
                                          </p:stCondLst>
                                        </p:cTn>
                                        <p:tgtEl>
                                          <p:spTgt spid="3"/>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5"/>
                                        </p:tgtEl>
                                        <p:attrNameLst>
                                          <p:attrName>ppt_x</p:attrName>
                                        </p:attrNameLst>
                                      </p:cBhvr>
                                      <p:tavLst>
                                        <p:tav tm="0">
                                          <p:val>
                                            <p:strVal val="ppt_x"/>
                                          </p:val>
                                        </p:tav>
                                        <p:tav tm="100000">
                                          <p:val>
                                            <p:strVal val="1+ppt_w/2"/>
                                          </p:val>
                                        </p:tav>
                                      </p:tavLst>
                                    </p:anim>
                                    <p:anim calcmode="lin" valueType="num">
                                      <p:cBhvr additive="base">
                                        <p:cTn id="238" dur="2000"/>
                                        <p:tgtEl>
                                          <p:spTgt spid="5"/>
                                        </p:tgtEl>
                                        <p:attrNameLst>
                                          <p:attrName>ppt_y</p:attrName>
                                        </p:attrNameLst>
                                      </p:cBhvr>
                                      <p:tavLst>
                                        <p:tav tm="0">
                                          <p:val>
                                            <p:strVal val="ppt_y"/>
                                          </p:val>
                                        </p:tav>
                                        <p:tav tm="100000">
                                          <p:val>
                                            <p:strVal val="1+ppt_h/2"/>
                                          </p:val>
                                        </p:tav>
                                      </p:tavLst>
                                    </p:anim>
                                    <p:set>
                                      <p:cBhvr>
                                        <p:cTn id="239" dur="1" fill="hold">
                                          <p:stCondLst>
                                            <p:cond delay="1999"/>
                                          </p:stCondLst>
                                        </p:cTn>
                                        <p:tgtEl>
                                          <p:spTgt spid="5"/>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7"/>
                                        </p:tgtEl>
                                        <p:attrNameLst>
                                          <p:attrName>ppt_x</p:attrName>
                                        </p:attrNameLst>
                                      </p:cBhvr>
                                      <p:tavLst>
                                        <p:tav tm="0">
                                          <p:val>
                                            <p:strVal val="ppt_x"/>
                                          </p:val>
                                        </p:tav>
                                        <p:tav tm="100000">
                                          <p:val>
                                            <p:strVal val="1+ppt_w/2"/>
                                          </p:val>
                                        </p:tav>
                                      </p:tavLst>
                                    </p:anim>
                                    <p:anim calcmode="lin" valueType="num">
                                      <p:cBhvr additive="base">
                                        <p:cTn id="242" dur="2000"/>
                                        <p:tgtEl>
                                          <p:spTgt spid="7"/>
                                        </p:tgtEl>
                                        <p:attrNameLst>
                                          <p:attrName>ppt_y</p:attrName>
                                        </p:attrNameLst>
                                      </p:cBhvr>
                                      <p:tavLst>
                                        <p:tav tm="0">
                                          <p:val>
                                            <p:strVal val="ppt_y"/>
                                          </p:val>
                                        </p:tav>
                                        <p:tav tm="100000">
                                          <p:val>
                                            <p:strVal val="1+ppt_h/2"/>
                                          </p:val>
                                        </p:tav>
                                      </p:tavLst>
                                    </p:anim>
                                    <p:set>
                                      <p:cBhvr>
                                        <p:cTn id="243" dur="1" fill="hold">
                                          <p:stCondLst>
                                            <p:cond delay="1999"/>
                                          </p:stCondLst>
                                        </p:cTn>
                                        <p:tgtEl>
                                          <p:spTgt spid="7"/>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9"/>
                                        </p:tgtEl>
                                        <p:attrNameLst>
                                          <p:attrName>ppt_x</p:attrName>
                                        </p:attrNameLst>
                                      </p:cBhvr>
                                      <p:tavLst>
                                        <p:tav tm="0">
                                          <p:val>
                                            <p:strVal val="ppt_x"/>
                                          </p:val>
                                        </p:tav>
                                        <p:tav tm="100000">
                                          <p:val>
                                            <p:strVal val="1+ppt_w/2"/>
                                          </p:val>
                                        </p:tav>
                                      </p:tavLst>
                                    </p:anim>
                                    <p:anim calcmode="lin" valueType="num">
                                      <p:cBhvr additive="base">
                                        <p:cTn id="246" dur="2000"/>
                                        <p:tgtEl>
                                          <p:spTgt spid="9"/>
                                        </p:tgtEl>
                                        <p:attrNameLst>
                                          <p:attrName>ppt_y</p:attrName>
                                        </p:attrNameLst>
                                      </p:cBhvr>
                                      <p:tavLst>
                                        <p:tav tm="0">
                                          <p:val>
                                            <p:strVal val="ppt_y"/>
                                          </p:val>
                                        </p:tav>
                                        <p:tav tm="100000">
                                          <p:val>
                                            <p:strVal val="1+ppt_h/2"/>
                                          </p:val>
                                        </p:tav>
                                      </p:tavLst>
                                    </p:anim>
                                    <p:set>
                                      <p:cBhvr>
                                        <p:cTn id="247" dur="1" fill="hold">
                                          <p:stCondLst>
                                            <p:cond delay="1999"/>
                                          </p:stCondLst>
                                        </p:cTn>
                                        <p:tgtEl>
                                          <p:spTgt spid="9"/>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1"/>
                                        </p:tgtEl>
                                        <p:attrNameLst>
                                          <p:attrName>ppt_x</p:attrName>
                                        </p:attrNameLst>
                                      </p:cBhvr>
                                      <p:tavLst>
                                        <p:tav tm="0">
                                          <p:val>
                                            <p:strVal val="ppt_x"/>
                                          </p:val>
                                        </p:tav>
                                        <p:tav tm="100000">
                                          <p:val>
                                            <p:strVal val="1+ppt_w/2"/>
                                          </p:val>
                                        </p:tav>
                                      </p:tavLst>
                                    </p:anim>
                                    <p:anim calcmode="lin" valueType="num">
                                      <p:cBhvr additive="base">
                                        <p:cTn id="250" dur="2000"/>
                                        <p:tgtEl>
                                          <p:spTgt spid="11"/>
                                        </p:tgtEl>
                                        <p:attrNameLst>
                                          <p:attrName>ppt_y</p:attrName>
                                        </p:attrNameLst>
                                      </p:cBhvr>
                                      <p:tavLst>
                                        <p:tav tm="0">
                                          <p:val>
                                            <p:strVal val="ppt_y"/>
                                          </p:val>
                                        </p:tav>
                                        <p:tav tm="100000">
                                          <p:val>
                                            <p:strVal val="1+ppt_h/2"/>
                                          </p:val>
                                        </p:tav>
                                      </p:tavLst>
                                    </p:anim>
                                    <p:set>
                                      <p:cBhvr>
                                        <p:cTn id="251" dur="1" fill="hold">
                                          <p:stCondLst>
                                            <p:cond delay="1999"/>
                                          </p:stCondLst>
                                        </p:cTn>
                                        <p:tgtEl>
                                          <p:spTgt spid="11"/>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1+ppt_w/2"/>
                                          </p:val>
                                        </p:tav>
                                      </p:tavLst>
                                    </p:anim>
                                    <p:anim calcmode="lin" valueType="num">
                                      <p:cBhvr additive="base">
                                        <p:cTn id="254" dur="2000"/>
                                        <p:tgtEl>
                                          <p:spTgt spid="13"/>
                                        </p:tgtEl>
                                        <p:attrNameLst>
                                          <p:attrName>ppt_y</p:attrName>
                                        </p:attrNameLst>
                                      </p:cBhvr>
                                      <p:tavLst>
                                        <p:tav tm="0">
                                          <p:val>
                                            <p:strVal val="ppt_y"/>
                                          </p:val>
                                        </p:tav>
                                        <p:tav tm="100000">
                                          <p:val>
                                            <p:strVal val="1+ppt_h/2"/>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5"/>
                                        </p:tgtEl>
                                        <p:attrNameLst>
                                          <p:attrName>ppt_x</p:attrName>
                                        </p:attrNameLst>
                                      </p:cBhvr>
                                      <p:tavLst>
                                        <p:tav tm="0">
                                          <p:val>
                                            <p:strVal val="ppt_x"/>
                                          </p:val>
                                        </p:tav>
                                        <p:tav tm="100000">
                                          <p:val>
                                            <p:strVal val="1+ppt_w/2"/>
                                          </p:val>
                                        </p:tav>
                                      </p:tavLst>
                                    </p:anim>
                                    <p:anim calcmode="lin" valueType="num">
                                      <p:cBhvr additive="base">
                                        <p:cTn id="258" dur="2000"/>
                                        <p:tgtEl>
                                          <p:spTgt spid="15"/>
                                        </p:tgtEl>
                                        <p:attrNameLst>
                                          <p:attrName>ppt_y</p:attrName>
                                        </p:attrNameLst>
                                      </p:cBhvr>
                                      <p:tavLst>
                                        <p:tav tm="0">
                                          <p:val>
                                            <p:strVal val="ppt_y"/>
                                          </p:val>
                                        </p:tav>
                                        <p:tav tm="100000">
                                          <p:val>
                                            <p:strVal val="1+ppt_h/2"/>
                                          </p:val>
                                        </p:tav>
                                      </p:tavLst>
                                    </p:anim>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1+ppt_w/2"/>
                                          </p:val>
                                        </p:tav>
                                      </p:tavLst>
                                    </p:anim>
                                    <p:anim calcmode="lin" valueType="num">
                                      <p:cBhvr additive="base">
                                        <p:cTn id="262" dur="2000"/>
                                        <p:tgtEl>
                                          <p:spTgt spid="17"/>
                                        </p:tgtEl>
                                        <p:attrNameLst>
                                          <p:attrName>ppt_y</p:attrName>
                                        </p:attrNameLst>
                                      </p:cBhvr>
                                      <p:tavLst>
                                        <p:tav tm="0">
                                          <p:val>
                                            <p:strVal val="ppt_y"/>
                                          </p:val>
                                        </p:tav>
                                        <p:tav tm="100000">
                                          <p:val>
                                            <p:strVal val="1+ppt_h/2"/>
                                          </p:val>
                                        </p:tav>
                                      </p:tavLst>
                                    </p:anim>
                                    <p:set>
                                      <p:cBhvr>
                                        <p:cTn id="263" dur="1" fill="hold">
                                          <p:stCondLst>
                                            <p:cond delay="1999"/>
                                          </p:stCondLst>
                                        </p:cTn>
                                        <p:tgtEl>
                                          <p:spTgt spid="17"/>
                                        </p:tgtEl>
                                        <p:attrNameLst>
                                          <p:attrName>style.visibility</p:attrName>
                                        </p:attrNameLst>
                                      </p:cBhvr>
                                      <p:to>
                                        <p:strVal val="hidden"/>
                                      </p:to>
                                    </p:set>
                                  </p:childTnLst>
                                </p:cTn>
                              </p:par>
                              <p:par>
                                <p:cTn id="264" presetID="17" presetClass="entr" presetSubtype="1"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ppt_x</p:attrName>
                                        </p:attrNameLst>
                                      </p:cBhvr>
                                      <p:tavLst>
                                        <p:tav tm="0">
                                          <p:val>
                                            <p:strVal val="#ppt_x"/>
                                          </p:val>
                                        </p:tav>
                                        <p:tav tm="100000">
                                          <p:val>
                                            <p:strVal val="#ppt_x"/>
                                          </p:val>
                                        </p:tav>
                                      </p:tavLst>
                                    </p:anim>
                                    <p:anim calcmode="lin" valueType="num">
                                      <p:cBhvr>
                                        <p:cTn id="267" dur="2000" fill="hold"/>
                                        <p:tgtEl>
                                          <p:spTgt spid="2"/>
                                        </p:tgtEl>
                                        <p:attrNameLst>
                                          <p:attrName>ppt_y</p:attrName>
                                        </p:attrNameLst>
                                      </p:cBhvr>
                                      <p:tavLst>
                                        <p:tav tm="0">
                                          <p:val>
                                            <p:strVal val="#ppt_y-#ppt_h/2"/>
                                          </p:val>
                                        </p:tav>
                                        <p:tav tm="100000">
                                          <p:val>
                                            <p:strVal val="#ppt_y"/>
                                          </p:val>
                                        </p:tav>
                                      </p:tavLst>
                                    </p:anim>
                                    <p:anim calcmode="lin" valueType="num">
                                      <p:cBhvr>
                                        <p:cTn id="268" dur="2000" fill="hold"/>
                                        <p:tgtEl>
                                          <p:spTgt spid="2"/>
                                        </p:tgtEl>
                                        <p:attrNameLst>
                                          <p:attrName>ppt_w</p:attrName>
                                        </p:attrNameLst>
                                      </p:cBhvr>
                                      <p:tavLst>
                                        <p:tav tm="0">
                                          <p:val>
                                            <p:strVal val="#ppt_w"/>
                                          </p:val>
                                        </p:tav>
                                        <p:tav tm="100000">
                                          <p:val>
                                            <p:strVal val="#ppt_w"/>
                                          </p:val>
                                        </p:tav>
                                      </p:tavLst>
                                    </p:anim>
                                    <p:anim calcmode="lin" valueType="num">
                                      <p:cBhvr>
                                        <p:cTn id="269" dur="2000" fill="hold"/>
                                        <p:tgtEl>
                                          <p:spTgt spid="2"/>
                                        </p:tgtEl>
                                        <p:attrNameLst>
                                          <p:attrName>ppt_h</p:attrName>
                                        </p:attrNameLst>
                                      </p:cBhvr>
                                      <p:tavLst>
                                        <p:tav tm="0">
                                          <p:val>
                                            <p:fltVal val="0"/>
                                          </p:val>
                                        </p:tav>
                                        <p:tav tm="100000">
                                          <p:val>
                                            <p:strVal val="#ppt_h"/>
                                          </p:val>
                                        </p:tav>
                                      </p:tavLst>
                                    </p:anim>
                                  </p:childTnLst>
                                </p:cTn>
                              </p:par>
                              <p:par>
                                <p:cTn id="270" presetID="16" presetClass="entr" presetSubtype="37" fill="hold" nodeType="withEffect">
                                  <p:stCondLst>
                                    <p:cond delay="0"/>
                                  </p:stCondLst>
                                  <p:childTnLst>
                                    <p:set>
                                      <p:cBhvr>
                                        <p:cTn id="271" dur="1" fill="hold">
                                          <p:stCondLst>
                                            <p:cond delay="0"/>
                                          </p:stCondLst>
                                        </p:cTn>
                                        <p:tgtEl>
                                          <p:spTgt spid="2"/>
                                        </p:tgtEl>
                                        <p:attrNameLst>
                                          <p:attrName>style.visibility</p:attrName>
                                        </p:attrNameLst>
                                      </p:cBhvr>
                                      <p:to>
                                        <p:strVal val="visible"/>
                                      </p:to>
                                    </p:set>
                                    <p:animEffect transition="in" filter="barn(outVertical)">
                                      <p:cBhvr>
                                        <p:cTn id="27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emme-plaque-chocolat-rouge-levr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0"/>
            <a:ext cx="1905000" cy="428610"/>
          </a:xfrm>
          <a:prstGeom prst="rect">
            <a:avLst/>
          </a:prstGeom>
        </p:spPr>
      </p:pic>
      <p:pic>
        <p:nvPicPr>
          <p:cNvPr id="4" name="3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0"/>
            <a:ext cx="1905000" cy="418279"/>
          </a:xfrm>
          <a:prstGeom prst="rect">
            <a:avLst/>
          </a:prstGeom>
        </p:spPr>
      </p:pic>
      <p:pic>
        <p:nvPicPr>
          <p:cNvPr id="5" name="4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357172"/>
            <a:ext cx="1905000" cy="428610"/>
          </a:xfrm>
          <a:prstGeom prst="rect">
            <a:avLst/>
          </a:prstGeom>
        </p:spPr>
      </p:pic>
      <p:pic>
        <p:nvPicPr>
          <p:cNvPr id="6" name="5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357172"/>
            <a:ext cx="1905000" cy="418279"/>
          </a:xfrm>
          <a:prstGeom prst="rect">
            <a:avLst/>
          </a:prstGeom>
        </p:spPr>
      </p:pic>
      <p:pic>
        <p:nvPicPr>
          <p:cNvPr id="7" name="6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642942"/>
            <a:ext cx="1905000" cy="428610"/>
          </a:xfrm>
          <a:prstGeom prst="rect">
            <a:avLst/>
          </a:prstGeom>
        </p:spPr>
      </p:pic>
      <p:pic>
        <p:nvPicPr>
          <p:cNvPr id="8" name="7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642942"/>
            <a:ext cx="1905000" cy="418279"/>
          </a:xfrm>
          <a:prstGeom prst="rect">
            <a:avLst/>
          </a:prstGeom>
        </p:spPr>
      </p:pic>
      <p:pic>
        <p:nvPicPr>
          <p:cNvPr id="9" name="8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1000114"/>
            <a:ext cx="1905000" cy="428610"/>
          </a:xfrm>
          <a:prstGeom prst="rect">
            <a:avLst/>
          </a:prstGeom>
        </p:spPr>
      </p:pic>
      <p:pic>
        <p:nvPicPr>
          <p:cNvPr id="10" name="9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1000114"/>
            <a:ext cx="1905000" cy="418279"/>
          </a:xfrm>
          <a:prstGeom prst="rect">
            <a:avLst/>
          </a:prstGeom>
        </p:spPr>
      </p:pic>
      <p:pic>
        <p:nvPicPr>
          <p:cNvPr id="11" name="10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1285884"/>
            <a:ext cx="1905000" cy="428610"/>
          </a:xfrm>
          <a:prstGeom prst="rect">
            <a:avLst/>
          </a:prstGeom>
        </p:spPr>
      </p:pic>
      <p:pic>
        <p:nvPicPr>
          <p:cNvPr id="12" name="11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1285884"/>
            <a:ext cx="1905000" cy="418279"/>
          </a:xfrm>
          <a:prstGeom prst="rect">
            <a:avLst/>
          </a:prstGeom>
        </p:spPr>
      </p:pic>
      <p:pic>
        <p:nvPicPr>
          <p:cNvPr id="13" name="12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1643056"/>
            <a:ext cx="1905000" cy="428610"/>
          </a:xfrm>
          <a:prstGeom prst="rect">
            <a:avLst/>
          </a:prstGeom>
        </p:spPr>
      </p:pic>
      <p:pic>
        <p:nvPicPr>
          <p:cNvPr id="14" name="13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1643056"/>
            <a:ext cx="1905000" cy="418279"/>
          </a:xfrm>
          <a:prstGeom prst="rect">
            <a:avLst/>
          </a:prstGeom>
        </p:spPr>
      </p:pic>
      <p:pic>
        <p:nvPicPr>
          <p:cNvPr id="15" name="14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1928826"/>
            <a:ext cx="1905000" cy="428610"/>
          </a:xfrm>
          <a:prstGeom prst="rect">
            <a:avLst/>
          </a:prstGeom>
        </p:spPr>
      </p:pic>
      <p:pic>
        <p:nvPicPr>
          <p:cNvPr id="16" name="15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1928826"/>
            <a:ext cx="1905000" cy="418279"/>
          </a:xfrm>
          <a:prstGeom prst="rect">
            <a:avLst/>
          </a:prstGeom>
        </p:spPr>
      </p:pic>
      <p:pic>
        <p:nvPicPr>
          <p:cNvPr id="17" name="16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2285998"/>
            <a:ext cx="1905000" cy="428610"/>
          </a:xfrm>
          <a:prstGeom prst="rect">
            <a:avLst/>
          </a:prstGeom>
        </p:spPr>
      </p:pic>
      <p:pic>
        <p:nvPicPr>
          <p:cNvPr id="18" name="17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2285998"/>
            <a:ext cx="1905000" cy="418279"/>
          </a:xfrm>
          <a:prstGeom prst="rect">
            <a:avLst/>
          </a:prstGeom>
        </p:spPr>
      </p:pic>
      <p:pic>
        <p:nvPicPr>
          <p:cNvPr id="19" name="18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2571768"/>
            <a:ext cx="1905000" cy="428610"/>
          </a:xfrm>
          <a:prstGeom prst="rect">
            <a:avLst/>
          </a:prstGeom>
        </p:spPr>
      </p:pic>
      <p:pic>
        <p:nvPicPr>
          <p:cNvPr id="20" name="19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2571768"/>
            <a:ext cx="1905000" cy="418279"/>
          </a:xfrm>
          <a:prstGeom prst="rect">
            <a:avLst/>
          </a:prstGeom>
        </p:spPr>
      </p:pic>
      <p:pic>
        <p:nvPicPr>
          <p:cNvPr id="21" name="20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2928940"/>
            <a:ext cx="1905000" cy="428610"/>
          </a:xfrm>
          <a:prstGeom prst="rect">
            <a:avLst/>
          </a:prstGeom>
        </p:spPr>
      </p:pic>
      <p:pic>
        <p:nvPicPr>
          <p:cNvPr id="22" name="21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2928940"/>
            <a:ext cx="1905000" cy="418279"/>
          </a:xfrm>
          <a:prstGeom prst="rect">
            <a:avLst/>
          </a:prstGeom>
        </p:spPr>
      </p:pic>
      <p:pic>
        <p:nvPicPr>
          <p:cNvPr id="23" name="22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3214710"/>
            <a:ext cx="1905000" cy="428610"/>
          </a:xfrm>
          <a:prstGeom prst="rect">
            <a:avLst/>
          </a:prstGeom>
        </p:spPr>
      </p:pic>
      <p:pic>
        <p:nvPicPr>
          <p:cNvPr id="24" name="23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3214710"/>
            <a:ext cx="1905000" cy="418279"/>
          </a:xfrm>
          <a:prstGeom prst="rect">
            <a:avLst/>
          </a:prstGeom>
        </p:spPr>
      </p:pic>
      <p:pic>
        <p:nvPicPr>
          <p:cNvPr id="25" name="24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3571882"/>
            <a:ext cx="1905000" cy="428610"/>
          </a:xfrm>
          <a:prstGeom prst="rect">
            <a:avLst/>
          </a:prstGeom>
        </p:spPr>
      </p:pic>
      <p:pic>
        <p:nvPicPr>
          <p:cNvPr id="26" name="25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3571882"/>
            <a:ext cx="1905000" cy="418279"/>
          </a:xfrm>
          <a:prstGeom prst="rect">
            <a:avLst/>
          </a:prstGeom>
        </p:spPr>
      </p:pic>
      <p:pic>
        <p:nvPicPr>
          <p:cNvPr id="27" name="26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3934246"/>
            <a:ext cx="1905000" cy="428610"/>
          </a:xfrm>
          <a:prstGeom prst="rect">
            <a:avLst/>
          </a:prstGeom>
        </p:spPr>
      </p:pic>
      <p:pic>
        <p:nvPicPr>
          <p:cNvPr id="28" name="27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3934246"/>
            <a:ext cx="1905000" cy="418279"/>
          </a:xfrm>
          <a:prstGeom prst="rect">
            <a:avLst/>
          </a:prstGeom>
        </p:spPr>
      </p:pic>
      <p:pic>
        <p:nvPicPr>
          <p:cNvPr id="29" name="28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4291418"/>
            <a:ext cx="1905000" cy="428610"/>
          </a:xfrm>
          <a:prstGeom prst="rect">
            <a:avLst/>
          </a:prstGeom>
        </p:spPr>
      </p:pic>
      <p:pic>
        <p:nvPicPr>
          <p:cNvPr id="30" name="29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4291418"/>
            <a:ext cx="1905000" cy="418279"/>
          </a:xfrm>
          <a:prstGeom prst="rect">
            <a:avLst/>
          </a:prstGeom>
        </p:spPr>
      </p:pic>
      <p:pic>
        <p:nvPicPr>
          <p:cNvPr id="31" name="30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4577188"/>
            <a:ext cx="1905000" cy="428610"/>
          </a:xfrm>
          <a:prstGeom prst="rect">
            <a:avLst/>
          </a:prstGeom>
        </p:spPr>
      </p:pic>
      <p:pic>
        <p:nvPicPr>
          <p:cNvPr id="32" name="31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4577188"/>
            <a:ext cx="1905000" cy="418279"/>
          </a:xfrm>
          <a:prstGeom prst="rect">
            <a:avLst/>
          </a:prstGeom>
        </p:spPr>
      </p:pic>
      <p:pic>
        <p:nvPicPr>
          <p:cNvPr id="33" name="32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4934360"/>
            <a:ext cx="1905000" cy="428610"/>
          </a:xfrm>
          <a:prstGeom prst="rect">
            <a:avLst/>
          </a:prstGeom>
        </p:spPr>
      </p:pic>
      <p:pic>
        <p:nvPicPr>
          <p:cNvPr id="34" name="33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4934360"/>
            <a:ext cx="1905000" cy="418279"/>
          </a:xfrm>
          <a:prstGeom prst="rect">
            <a:avLst/>
          </a:prstGeom>
        </p:spPr>
      </p:pic>
      <p:pic>
        <p:nvPicPr>
          <p:cNvPr id="35" name="34 Imagen" descr="chocolate-background-drops-sprays-1366x768.jpg"/>
          <p:cNvPicPr>
            <a:picLocks noGrp="1" noChangeAspect="1"/>
          </p:cNvPicPr>
          <p:nvPr isPhoto="1"/>
        </p:nvPicPr>
        <p:blipFill>
          <a:blip r:embed="rId4">
            <a:lum bright="-10000"/>
          </a:blip>
          <a:stretch>
            <a:fillRect/>
          </a:stretch>
        </p:blipFill>
        <p:spPr>
          <a:xfrm>
            <a:off x="0" y="0"/>
            <a:ext cx="9144000" cy="5500708"/>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1+#ppt_w/2"/>
                                          </p:val>
                                        </p:tav>
                                        <p:tav tm="100000">
                                          <p:val>
                                            <p:strVal val="#ppt_x"/>
                                          </p:val>
                                        </p:tav>
                                      </p:tavLst>
                                    </p:anim>
                                    <p:anim calcmode="lin" valueType="num">
                                      <p:cBhvr additive="base">
                                        <p:cTn id="62" dur="20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1+#ppt_w/2"/>
                                          </p:val>
                                        </p:tav>
                                        <p:tav tm="100000">
                                          <p:val>
                                            <p:strVal val="#ppt_x"/>
                                          </p:val>
                                        </p:tav>
                                      </p:tavLst>
                                    </p:anim>
                                    <p:anim calcmode="lin" valueType="num">
                                      <p:cBhvr additive="base">
                                        <p:cTn id="66" dur="2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1+#ppt_w/2"/>
                                          </p:val>
                                        </p:tav>
                                        <p:tav tm="100000">
                                          <p:val>
                                            <p:strVal val="#ppt_x"/>
                                          </p:val>
                                        </p:tav>
                                      </p:tavLst>
                                    </p:anim>
                                    <p:anim calcmode="lin" valueType="num">
                                      <p:cBhvr additive="base">
                                        <p:cTn id="70" dur="2000" fill="hold"/>
                                        <p:tgtEl>
                                          <p:spTgt spid="33"/>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0-#ppt_w/2"/>
                                          </p:val>
                                        </p:tav>
                                        <p:tav tm="100000">
                                          <p:val>
                                            <p:strVal val="#ppt_x"/>
                                          </p:val>
                                        </p:tav>
                                      </p:tavLst>
                                    </p:anim>
                                    <p:anim calcmode="lin" valueType="num">
                                      <p:cBhvr additive="base">
                                        <p:cTn id="90" dur="2000" fill="hold"/>
                                        <p:tgtEl>
                                          <p:spTgt spid="12"/>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ppt_y"/>
                                          </p:val>
                                        </p:tav>
                                        <p:tav tm="100000">
                                          <p:val>
                                            <p:strVal val="#ppt_y"/>
                                          </p:val>
                                        </p:tav>
                                      </p:tavLst>
                                    </p:anim>
                                  </p:childTnLst>
                                </p:cTn>
                              </p:par>
                              <p:par>
                                <p:cTn id="95" presetID="2" presetClass="entr" presetSubtype="8"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ppt_y"/>
                                          </p:val>
                                        </p:tav>
                                        <p:tav tm="100000">
                                          <p:val>
                                            <p:strVal val="#ppt_y"/>
                                          </p:val>
                                        </p:tav>
                                      </p:tavLst>
                                    </p:anim>
                                  </p:childTnLst>
                                </p:cTn>
                              </p:par>
                              <p:par>
                                <p:cTn id="99" presetID="2" presetClass="entr" presetSubtype="8"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ppt_y"/>
                                          </p:val>
                                        </p:tav>
                                        <p:tav tm="100000">
                                          <p:val>
                                            <p:strVal val="#ppt_y"/>
                                          </p:val>
                                        </p:tav>
                                      </p:tavLst>
                                    </p:anim>
                                  </p:childTnLst>
                                </p:cTn>
                              </p:par>
                              <p:par>
                                <p:cTn id="103" presetID="2" presetClass="entr" presetSubtype="8"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0-#ppt_w/2"/>
                                          </p:val>
                                        </p:tav>
                                        <p:tav tm="100000">
                                          <p:val>
                                            <p:strVal val="#ppt_x"/>
                                          </p:val>
                                        </p:tav>
                                      </p:tavLst>
                                    </p:anim>
                                    <p:anim calcmode="lin" valueType="num">
                                      <p:cBhvr additive="base">
                                        <p:cTn id="106" dur="2000" fill="hold"/>
                                        <p:tgtEl>
                                          <p:spTgt spid="20"/>
                                        </p:tgtEl>
                                        <p:attrNameLst>
                                          <p:attrName>ppt_y</p:attrName>
                                        </p:attrNameLst>
                                      </p:cBhvr>
                                      <p:tavLst>
                                        <p:tav tm="0">
                                          <p:val>
                                            <p:strVal val="#ppt_y"/>
                                          </p:val>
                                        </p:tav>
                                        <p:tav tm="100000">
                                          <p:val>
                                            <p:strVal val="#ppt_y"/>
                                          </p:val>
                                        </p:tav>
                                      </p:tavLst>
                                    </p:anim>
                                  </p:childTnLst>
                                </p:cTn>
                              </p:par>
                              <p:par>
                                <p:cTn id="107" presetID="2" presetClass="entr" presetSubtype="8" fill="hold"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0-#ppt_w/2"/>
                                          </p:val>
                                        </p:tav>
                                        <p:tav tm="100000">
                                          <p:val>
                                            <p:strVal val="#ppt_x"/>
                                          </p:val>
                                        </p:tav>
                                      </p:tavLst>
                                    </p:anim>
                                    <p:anim calcmode="lin" valueType="num">
                                      <p:cBhvr additive="base">
                                        <p:cTn id="114" dur="2000" fill="hold"/>
                                        <p:tgtEl>
                                          <p:spTgt spid="24"/>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26"/>
                                        </p:tgtEl>
                                        <p:attrNameLst>
                                          <p:attrName>style.visibility</p:attrName>
                                        </p:attrNameLst>
                                      </p:cBhvr>
                                      <p:to>
                                        <p:strVal val="visible"/>
                                      </p:to>
                                    </p:set>
                                    <p:anim calcmode="lin" valueType="num">
                                      <p:cBhvr additive="base">
                                        <p:cTn id="117" dur="2000" fill="hold"/>
                                        <p:tgtEl>
                                          <p:spTgt spid="26"/>
                                        </p:tgtEl>
                                        <p:attrNameLst>
                                          <p:attrName>ppt_x</p:attrName>
                                        </p:attrNameLst>
                                      </p:cBhvr>
                                      <p:tavLst>
                                        <p:tav tm="0">
                                          <p:val>
                                            <p:strVal val="0-#ppt_w/2"/>
                                          </p:val>
                                        </p:tav>
                                        <p:tav tm="100000">
                                          <p:val>
                                            <p:strVal val="#ppt_x"/>
                                          </p:val>
                                        </p:tav>
                                      </p:tavLst>
                                    </p:anim>
                                    <p:anim calcmode="lin" valueType="num">
                                      <p:cBhvr additive="base">
                                        <p:cTn id="118" dur="2000" fill="hold"/>
                                        <p:tgtEl>
                                          <p:spTgt spid="26"/>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8"/>
                                        </p:tgtEl>
                                        <p:attrNameLst>
                                          <p:attrName>style.visibility</p:attrName>
                                        </p:attrNameLst>
                                      </p:cBhvr>
                                      <p:to>
                                        <p:strVal val="visible"/>
                                      </p:to>
                                    </p:set>
                                    <p:anim calcmode="lin" valueType="num">
                                      <p:cBhvr additive="base">
                                        <p:cTn id="121" dur="2000" fill="hold"/>
                                        <p:tgtEl>
                                          <p:spTgt spid="28"/>
                                        </p:tgtEl>
                                        <p:attrNameLst>
                                          <p:attrName>ppt_x</p:attrName>
                                        </p:attrNameLst>
                                      </p:cBhvr>
                                      <p:tavLst>
                                        <p:tav tm="0">
                                          <p:val>
                                            <p:strVal val="0-#ppt_w/2"/>
                                          </p:val>
                                        </p:tav>
                                        <p:tav tm="100000">
                                          <p:val>
                                            <p:strVal val="#ppt_x"/>
                                          </p:val>
                                        </p:tav>
                                      </p:tavLst>
                                    </p:anim>
                                    <p:anim calcmode="lin" valueType="num">
                                      <p:cBhvr additive="base">
                                        <p:cTn id="122" dur="2000" fill="hold"/>
                                        <p:tgtEl>
                                          <p:spTgt spid="28"/>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2000" fill="hold"/>
                                        <p:tgtEl>
                                          <p:spTgt spid="30"/>
                                        </p:tgtEl>
                                        <p:attrNameLst>
                                          <p:attrName>ppt_x</p:attrName>
                                        </p:attrNameLst>
                                      </p:cBhvr>
                                      <p:tavLst>
                                        <p:tav tm="0">
                                          <p:val>
                                            <p:strVal val="0-#ppt_w/2"/>
                                          </p:val>
                                        </p:tav>
                                        <p:tav tm="100000">
                                          <p:val>
                                            <p:strVal val="#ppt_x"/>
                                          </p:val>
                                        </p:tav>
                                      </p:tavLst>
                                    </p:anim>
                                    <p:anim calcmode="lin" valueType="num">
                                      <p:cBhvr additive="base">
                                        <p:cTn id="126" dur="2000" fill="hold"/>
                                        <p:tgtEl>
                                          <p:spTgt spid="30"/>
                                        </p:tgtEl>
                                        <p:attrNameLst>
                                          <p:attrName>ppt_y</p:attrName>
                                        </p:attrNameLst>
                                      </p:cBhvr>
                                      <p:tavLst>
                                        <p:tav tm="0">
                                          <p:val>
                                            <p:strVal val="#ppt_y"/>
                                          </p:val>
                                        </p:tav>
                                        <p:tav tm="100000">
                                          <p:val>
                                            <p:strVal val="#ppt_y"/>
                                          </p:val>
                                        </p:tav>
                                      </p:tavLst>
                                    </p:anim>
                                  </p:childTnLst>
                                </p:cTn>
                              </p:par>
                              <p:par>
                                <p:cTn id="127" presetID="2" presetClass="entr" presetSubtype="8" fill="hold" nodeType="withEffect">
                                  <p:stCondLst>
                                    <p:cond delay="0"/>
                                  </p:stCondLst>
                                  <p:childTnLst>
                                    <p:set>
                                      <p:cBhvr>
                                        <p:cTn id="128" dur="1" fill="hold">
                                          <p:stCondLst>
                                            <p:cond delay="0"/>
                                          </p:stCondLst>
                                        </p:cTn>
                                        <p:tgtEl>
                                          <p:spTgt spid="32"/>
                                        </p:tgtEl>
                                        <p:attrNameLst>
                                          <p:attrName>style.visibility</p:attrName>
                                        </p:attrNameLst>
                                      </p:cBhvr>
                                      <p:to>
                                        <p:strVal val="visible"/>
                                      </p:to>
                                    </p:set>
                                    <p:anim calcmode="lin" valueType="num">
                                      <p:cBhvr additive="base">
                                        <p:cTn id="129" dur="2000" fill="hold"/>
                                        <p:tgtEl>
                                          <p:spTgt spid="32"/>
                                        </p:tgtEl>
                                        <p:attrNameLst>
                                          <p:attrName>ppt_x</p:attrName>
                                        </p:attrNameLst>
                                      </p:cBhvr>
                                      <p:tavLst>
                                        <p:tav tm="0">
                                          <p:val>
                                            <p:strVal val="0-#ppt_w/2"/>
                                          </p:val>
                                        </p:tav>
                                        <p:tav tm="100000">
                                          <p:val>
                                            <p:strVal val="#ppt_x"/>
                                          </p:val>
                                        </p:tav>
                                      </p:tavLst>
                                    </p:anim>
                                    <p:anim calcmode="lin" valueType="num">
                                      <p:cBhvr additive="base">
                                        <p:cTn id="130" dur="2000" fill="hold"/>
                                        <p:tgtEl>
                                          <p:spTgt spid="32"/>
                                        </p:tgtEl>
                                        <p:attrNameLst>
                                          <p:attrName>ppt_y</p:attrName>
                                        </p:attrNameLst>
                                      </p:cBhvr>
                                      <p:tavLst>
                                        <p:tav tm="0">
                                          <p:val>
                                            <p:strVal val="#ppt_y"/>
                                          </p:val>
                                        </p:tav>
                                        <p:tav tm="100000">
                                          <p:val>
                                            <p:strVal val="#ppt_y"/>
                                          </p:val>
                                        </p:tav>
                                      </p:tavLst>
                                    </p:anim>
                                  </p:childTnLst>
                                </p:cTn>
                              </p:par>
                              <p:par>
                                <p:cTn id="131" presetID="2" presetClass="entr" presetSubtype="8"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8" presetClass="emph" presetSubtype="0"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29"/>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31"/>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33"/>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22"/>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24"/>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26"/>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28"/>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30"/>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32"/>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34"/>
                                        </p:tgtEl>
                                        <p:attrNameLst>
                                          <p:attrName>r</p:attrName>
                                        </p:attrNameLst>
                                      </p:cBhvr>
                                    </p:animRot>
                                  </p:childTnLst>
                                </p:cTn>
                              </p:par>
                            </p:childTnLst>
                          </p:cTn>
                        </p:par>
                        <p:par>
                          <p:cTn id="199" fill="hold">
                            <p:stCondLst>
                              <p:cond delay="2000"/>
                            </p:stCondLst>
                            <p:childTnLst>
                              <p:par>
                                <p:cTn id="200" presetID="2" presetClass="exit" presetSubtype="4" fill="hold"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ppt_x"/>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ppt_x"/>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ppt_x"/>
                                          </p:val>
                                        </p:tav>
                                      </p:tavLst>
                                    </p:anim>
                                    <p:anim calcmode="lin" valueType="num">
                                      <p:cBhvr additive="base">
                                        <p:cTn id="210" dur="2000"/>
                                        <p:tgtEl>
                                          <p:spTgt spid="7"/>
                                        </p:tgtEl>
                                        <p:attrNameLst>
                                          <p:attrName>ppt_y</p:attrName>
                                        </p:attrNameLst>
                                      </p:cBhvr>
                                      <p:tavLst>
                                        <p:tav tm="0">
                                          <p:val>
                                            <p:strVal val="ppt_y"/>
                                          </p:val>
                                        </p:tav>
                                        <p:tav tm="100000">
                                          <p:val>
                                            <p:strVal val="1+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9"/>
                                        </p:tgtEl>
                                        <p:attrNameLst>
                                          <p:attrName>ppt_x</p:attrName>
                                        </p:attrNameLst>
                                      </p:cBhvr>
                                      <p:tavLst>
                                        <p:tav tm="0">
                                          <p:val>
                                            <p:strVal val="ppt_x"/>
                                          </p:val>
                                        </p:tav>
                                        <p:tav tm="100000">
                                          <p:val>
                                            <p:strVal val="ppt_x"/>
                                          </p:val>
                                        </p:tav>
                                      </p:tavLst>
                                    </p:anim>
                                    <p:anim calcmode="lin" valueType="num">
                                      <p:cBhvr additive="base">
                                        <p:cTn id="214" dur="2000"/>
                                        <p:tgtEl>
                                          <p:spTgt spid="9"/>
                                        </p:tgtEl>
                                        <p:attrNameLst>
                                          <p:attrName>ppt_y</p:attrName>
                                        </p:attrNameLst>
                                      </p:cBhvr>
                                      <p:tavLst>
                                        <p:tav tm="0">
                                          <p:val>
                                            <p:strVal val="ppt_y"/>
                                          </p:val>
                                        </p:tav>
                                        <p:tav tm="100000">
                                          <p:val>
                                            <p:strVal val="1+ppt_h/2"/>
                                          </p:val>
                                        </p:tav>
                                      </p:tavLst>
                                    </p:anim>
                                    <p:set>
                                      <p:cBhvr>
                                        <p:cTn id="215" dur="1" fill="hold">
                                          <p:stCondLst>
                                            <p:cond delay="1999"/>
                                          </p:stCondLst>
                                        </p:cTn>
                                        <p:tgtEl>
                                          <p:spTgt spid="9"/>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3"/>
                                        </p:tgtEl>
                                        <p:attrNameLst>
                                          <p:attrName>ppt_x</p:attrName>
                                        </p:attrNameLst>
                                      </p:cBhvr>
                                      <p:tavLst>
                                        <p:tav tm="0">
                                          <p:val>
                                            <p:strVal val="ppt_x"/>
                                          </p:val>
                                        </p:tav>
                                        <p:tav tm="100000">
                                          <p:val>
                                            <p:strVal val="ppt_x"/>
                                          </p:val>
                                        </p:tav>
                                      </p:tavLst>
                                    </p:anim>
                                    <p:anim calcmode="lin" valueType="num">
                                      <p:cBhvr additive="base">
                                        <p:cTn id="222" dur="2000"/>
                                        <p:tgtEl>
                                          <p:spTgt spid="13"/>
                                        </p:tgtEl>
                                        <p:attrNameLst>
                                          <p:attrName>ppt_y</p:attrName>
                                        </p:attrNameLst>
                                      </p:cBhvr>
                                      <p:tavLst>
                                        <p:tav tm="0">
                                          <p:val>
                                            <p:strVal val="ppt_y"/>
                                          </p:val>
                                        </p:tav>
                                        <p:tav tm="100000">
                                          <p:val>
                                            <p:strVal val="1+ppt_h/2"/>
                                          </p:val>
                                        </p:tav>
                                      </p:tavLst>
                                    </p:anim>
                                    <p:set>
                                      <p:cBhvr>
                                        <p:cTn id="223" dur="1" fill="hold">
                                          <p:stCondLst>
                                            <p:cond delay="1999"/>
                                          </p:stCondLst>
                                        </p:cTn>
                                        <p:tgtEl>
                                          <p:spTgt spid="13"/>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ppt_x"/>
                                          </p:val>
                                        </p:tav>
                                      </p:tavLst>
                                    </p:anim>
                                    <p:anim calcmode="lin" valueType="num">
                                      <p:cBhvr additive="base">
                                        <p:cTn id="226" dur="2000"/>
                                        <p:tgtEl>
                                          <p:spTgt spid="15"/>
                                        </p:tgtEl>
                                        <p:attrNameLst>
                                          <p:attrName>ppt_y</p:attrName>
                                        </p:attrNameLst>
                                      </p:cBhvr>
                                      <p:tavLst>
                                        <p:tav tm="0">
                                          <p:val>
                                            <p:strVal val="ppt_y"/>
                                          </p:val>
                                        </p:tav>
                                        <p:tav tm="100000">
                                          <p:val>
                                            <p:strVal val="1+ppt_h/2"/>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ppt_x"/>
                                          </p:val>
                                        </p:tav>
                                      </p:tavLst>
                                    </p:anim>
                                    <p:anim calcmode="lin" valueType="num">
                                      <p:cBhvr additive="base">
                                        <p:cTn id="230" dur="2000"/>
                                        <p:tgtEl>
                                          <p:spTgt spid="17"/>
                                        </p:tgtEl>
                                        <p:attrNameLst>
                                          <p:attrName>ppt_y</p:attrName>
                                        </p:attrNameLst>
                                      </p:cBhvr>
                                      <p:tavLst>
                                        <p:tav tm="0">
                                          <p:val>
                                            <p:strVal val="ppt_y"/>
                                          </p:val>
                                        </p:tav>
                                        <p:tav tm="100000">
                                          <p:val>
                                            <p:strVal val="1+ppt_h/2"/>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ppt_x"/>
                                          </p:val>
                                        </p:tav>
                                      </p:tavLst>
                                    </p:anim>
                                    <p:anim calcmode="lin" valueType="num">
                                      <p:cBhvr additive="base">
                                        <p:cTn id="234" dur="2000"/>
                                        <p:tgtEl>
                                          <p:spTgt spid="19"/>
                                        </p:tgtEl>
                                        <p:attrNameLst>
                                          <p:attrName>ppt_y</p:attrName>
                                        </p:attrNameLst>
                                      </p:cBhvr>
                                      <p:tavLst>
                                        <p:tav tm="0">
                                          <p:val>
                                            <p:strVal val="ppt_y"/>
                                          </p:val>
                                        </p:tav>
                                        <p:tav tm="100000">
                                          <p:val>
                                            <p:strVal val="1+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21"/>
                                        </p:tgtEl>
                                        <p:attrNameLst>
                                          <p:attrName>ppt_x</p:attrName>
                                        </p:attrNameLst>
                                      </p:cBhvr>
                                      <p:tavLst>
                                        <p:tav tm="0">
                                          <p:val>
                                            <p:strVal val="ppt_x"/>
                                          </p:val>
                                        </p:tav>
                                        <p:tav tm="100000">
                                          <p:val>
                                            <p:strVal val="ppt_x"/>
                                          </p:val>
                                        </p:tav>
                                      </p:tavLst>
                                    </p:anim>
                                    <p:anim calcmode="lin" valueType="num">
                                      <p:cBhvr additive="base">
                                        <p:cTn id="238" dur="2000"/>
                                        <p:tgtEl>
                                          <p:spTgt spid="21"/>
                                        </p:tgtEl>
                                        <p:attrNameLst>
                                          <p:attrName>ppt_y</p:attrName>
                                        </p:attrNameLst>
                                      </p:cBhvr>
                                      <p:tavLst>
                                        <p:tav tm="0">
                                          <p:val>
                                            <p:strVal val="ppt_y"/>
                                          </p:val>
                                        </p:tav>
                                        <p:tav tm="100000">
                                          <p:val>
                                            <p:strVal val="1+ppt_h/2"/>
                                          </p:val>
                                        </p:tav>
                                      </p:tavLst>
                                    </p:anim>
                                    <p:set>
                                      <p:cBhvr>
                                        <p:cTn id="239" dur="1" fill="hold">
                                          <p:stCondLst>
                                            <p:cond delay="1999"/>
                                          </p:stCondLst>
                                        </p:cTn>
                                        <p:tgtEl>
                                          <p:spTgt spid="21"/>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ppt_x"/>
                                          </p:val>
                                        </p:tav>
                                      </p:tavLst>
                                    </p:anim>
                                    <p:anim calcmode="lin" valueType="num">
                                      <p:cBhvr additive="base">
                                        <p:cTn id="242" dur="2000"/>
                                        <p:tgtEl>
                                          <p:spTgt spid="23"/>
                                        </p:tgtEl>
                                        <p:attrNameLst>
                                          <p:attrName>ppt_y</p:attrName>
                                        </p:attrNameLst>
                                      </p:cBhvr>
                                      <p:tavLst>
                                        <p:tav tm="0">
                                          <p:val>
                                            <p:strVal val="ppt_y"/>
                                          </p:val>
                                        </p:tav>
                                        <p:tav tm="100000">
                                          <p:val>
                                            <p:strVal val="1+ppt_h/2"/>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5"/>
                                        </p:tgtEl>
                                        <p:attrNameLst>
                                          <p:attrName>ppt_x</p:attrName>
                                        </p:attrNameLst>
                                      </p:cBhvr>
                                      <p:tavLst>
                                        <p:tav tm="0">
                                          <p:val>
                                            <p:strVal val="ppt_x"/>
                                          </p:val>
                                        </p:tav>
                                        <p:tav tm="100000">
                                          <p:val>
                                            <p:strVal val="ppt_x"/>
                                          </p:val>
                                        </p:tav>
                                      </p:tavLst>
                                    </p:anim>
                                    <p:anim calcmode="lin" valueType="num">
                                      <p:cBhvr additive="base">
                                        <p:cTn id="246" dur="2000"/>
                                        <p:tgtEl>
                                          <p:spTgt spid="25"/>
                                        </p:tgtEl>
                                        <p:attrNameLst>
                                          <p:attrName>ppt_y</p:attrName>
                                        </p:attrNameLst>
                                      </p:cBhvr>
                                      <p:tavLst>
                                        <p:tav tm="0">
                                          <p:val>
                                            <p:strVal val="ppt_y"/>
                                          </p:val>
                                        </p:tav>
                                        <p:tav tm="100000">
                                          <p:val>
                                            <p:strVal val="1+ppt_h/2"/>
                                          </p:val>
                                        </p:tav>
                                      </p:tavLst>
                                    </p:anim>
                                    <p:set>
                                      <p:cBhvr>
                                        <p:cTn id="247" dur="1" fill="hold">
                                          <p:stCondLst>
                                            <p:cond delay="1999"/>
                                          </p:stCondLst>
                                        </p:cTn>
                                        <p:tgtEl>
                                          <p:spTgt spid="25"/>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27"/>
                                        </p:tgtEl>
                                        <p:attrNameLst>
                                          <p:attrName>ppt_x</p:attrName>
                                        </p:attrNameLst>
                                      </p:cBhvr>
                                      <p:tavLst>
                                        <p:tav tm="0">
                                          <p:val>
                                            <p:strVal val="ppt_x"/>
                                          </p:val>
                                        </p:tav>
                                        <p:tav tm="100000">
                                          <p:val>
                                            <p:strVal val="ppt_x"/>
                                          </p:val>
                                        </p:tav>
                                      </p:tavLst>
                                    </p:anim>
                                    <p:anim calcmode="lin" valueType="num">
                                      <p:cBhvr additive="base">
                                        <p:cTn id="250" dur="2000"/>
                                        <p:tgtEl>
                                          <p:spTgt spid="27"/>
                                        </p:tgtEl>
                                        <p:attrNameLst>
                                          <p:attrName>ppt_y</p:attrName>
                                        </p:attrNameLst>
                                      </p:cBhvr>
                                      <p:tavLst>
                                        <p:tav tm="0">
                                          <p:val>
                                            <p:strVal val="ppt_y"/>
                                          </p:val>
                                        </p:tav>
                                        <p:tav tm="100000">
                                          <p:val>
                                            <p:strVal val="1+ppt_h/2"/>
                                          </p:val>
                                        </p:tav>
                                      </p:tavLst>
                                    </p:anim>
                                    <p:set>
                                      <p:cBhvr>
                                        <p:cTn id="251" dur="1" fill="hold">
                                          <p:stCondLst>
                                            <p:cond delay="1999"/>
                                          </p:stCondLst>
                                        </p:cTn>
                                        <p:tgtEl>
                                          <p:spTgt spid="27"/>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9"/>
                                        </p:tgtEl>
                                        <p:attrNameLst>
                                          <p:attrName>ppt_x</p:attrName>
                                        </p:attrNameLst>
                                      </p:cBhvr>
                                      <p:tavLst>
                                        <p:tav tm="0">
                                          <p:val>
                                            <p:strVal val="ppt_x"/>
                                          </p:val>
                                        </p:tav>
                                        <p:tav tm="100000">
                                          <p:val>
                                            <p:strVal val="ppt_x"/>
                                          </p:val>
                                        </p:tav>
                                      </p:tavLst>
                                    </p:anim>
                                    <p:anim calcmode="lin" valueType="num">
                                      <p:cBhvr additive="base">
                                        <p:cTn id="254" dur="2000"/>
                                        <p:tgtEl>
                                          <p:spTgt spid="29"/>
                                        </p:tgtEl>
                                        <p:attrNameLst>
                                          <p:attrName>ppt_y</p:attrName>
                                        </p:attrNameLst>
                                      </p:cBhvr>
                                      <p:tavLst>
                                        <p:tav tm="0">
                                          <p:val>
                                            <p:strVal val="ppt_y"/>
                                          </p:val>
                                        </p:tav>
                                        <p:tav tm="100000">
                                          <p:val>
                                            <p:strVal val="1+ppt_h/2"/>
                                          </p:val>
                                        </p:tav>
                                      </p:tavLst>
                                    </p:anim>
                                    <p:set>
                                      <p:cBhvr>
                                        <p:cTn id="255" dur="1" fill="hold">
                                          <p:stCondLst>
                                            <p:cond delay="1999"/>
                                          </p:stCondLst>
                                        </p:cTn>
                                        <p:tgtEl>
                                          <p:spTgt spid="29"/>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31"/>
                                        </p:tgtEl>
                                        <p:attrNameLst>
                                          <p:attrName>ppt_x</p:attrName>
                                        </p:attrNameLst>
                                      </p:cBhvr>
                                      <p:tavLst>
                                        <p:tav tm="0">
                                          <p:val>
                                            <p:strVal val="ppt_x"/>
                                          </p:val>
                                        </p:tav>
                                        <p:tav tm="100000">
                                          <p:val>
                                            <p:strVal val="ppt_x"/>
                                          </p:val>
                                        </p:tav>
                                      </p:tavLst>
                                    </p:anim>
                                    <p:anim calcmode="lin" valueType="num">
                                      <p:cBhvr additive="base">
                                        <p:cTn id="258" dur="2000"/>
                                        <p:tgtEl>
                                          <p:spTgt spid="31"/>
                                        </p:tgtEl>
                                        <p:attrNameLst>
                                          <p:attrName>ppt_y</p:attrName>
                                        </p:attrNameLst>
                                      </p:cBhvr>
                                      <p:tavLst>
                                        <p:tav tm="0">
                                          <p:val>
                                            <p:strVal val="ppt_y"/>
                                          </p:val>
                                        </p:tav>
                                        <p:tav tm="100000">
                                          <p:val>
                                            <p:strVal val="1+ppt_h/2"/>
                                          </p:val>
                                        </p:tav>
                                      </p:tavLst>
                                    </p:anim>
                                    <p:set>
                                      <p:cBhvr>
                                        <p:cTn id="259" dur="1" fill="hold">
                                          <p:stCondLst>
                                            <p:cond delay="1999"/>
                                          </p:stCondLst>
                                        </p:cTn>
                                        <p:tgtEl>
                                          <p:spTgt spid="31"/>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33"/>
                                        </p:tgtEl>
                                        <p:attrNameLst>
                                          <p:attrName>ppt_x</p:attrName>
                                        </p:attrNameLst>
                                      </p:cBhvr>
                                      <p:tavLst>
                                        <p:tav tm="0">
                                          <p:val>
                                            <p:strVal val="ppt_x"/>
                                          </p:val>
                                        </p:tav>
                                        <p:tav tm="100000">
                                          <p:val>
                                            <p:strVal val="ppt_x"/>
                                          </p:val>
                                        </p:tav>
                                      </p:tavLst>
                                    </p:anim>
                                    <p:anim calcmode="lin" valueType="num">
                                      <p:cBhvr additive="base">
                                        <p:cTn id="262" dur="2000"/>
                                        <p:tgtEl>
                                          <p:spTgt spid="33"/>
                                        </p:tgtEl>
                                        <p:attrNameLst>
                                          <p:attrName>ppt_y</p:attrName>
                                        </p:attrNameLst>
                                      </p:cBhvr>
                                      <p:tavLst>
                                        <p:tav tm="0">
                                          <p:val>
                                            <p:strVal val="ppt_y"/>
                                          </p:val>
                                        </p:tav>
                                        <p:tav tm="100000">
                                          <p:val>
                                            <p:strVal val="1+ppt_h/2"/>
                                          </p:val>
                                        </p:tav>
                                      </p:tavLst>
                                    </p:anim>
                                    <p:set>
                                      <p:cBhvr>
                                        <p:cTn id="263" dur="1" fill="hold">
                                          <p:stCondLst>
                                            <p:cond delay="1999"/>
                                          </p:stCondLst>
                                        </p:cTn>
                                        <p:tgtEl>
                                          <p:spTgt spid="33"/>
                                        </p:tgtEl>
                                        <p:attrNameLst>
                                          <p:attrName>style.visibility</p:attrName>
                                        </p:attrNameLst>
                                      </p:cBhvr>
                                      <p:to>
                                        <p:strVal val="hidden"/>
                                      </p:to>
                                    </p:set>
                                  </p:childTnLst>
                                </p:cTn>
                              </p:par>
                              <p:par>
                                <p:cTn id="264" presetID="2" presetClass="exit" presetSubtype="1" fill="hold" nodeType="withEffect">
                                  <p:stCondLst>
                                    <p:cond delay="0"/>
                                  </p:stCondLst>
                                  <p:childTnLst>
                                    <p:anim calcmode="lin" valueType="num">
                                      <p:cBhvr additive="base">
                                        <p:cTn id="265" dur="2000"/>
                                        <p:tgtEl>
                                          <p:spTgt spid="4"/>
                                        </p:tgtEl>
                                        <p:attrNameLst>
                                          <p:attrName>ppt_x</p:attrName>
                                        </p:attrNameLst>
                                      </p:cBhvr>
                                      <p:tavLst>
                                        <p:tav tm="0">
                                          <p:val>
                                            <p:strVal val="ppt_x"/>
                                          </p:val>
                                        </p:tav>
                                        <p:tav tm="100000">
                                          <p:val>
                                            <p:strVal val="ppt_x"/>
                                          </p:val>
                                        </p:tav>
                                      </p:tavLst>
                                    </p:anim>
                                    <p:anim calcmode="lin" valueType="num">
                                      <p:cBhvr additive="base">
                                        <p:cTn id="266" dur="2000"/>
                                        <p:tgtEl>
                                          <p:spTgt spid="4"/>
                                        </p:tgtEl>
                                        <p:attrNameLst>
                                          <p:attrName>ppt_y</p:attrName>
                                        </p:attrNameLst>
                                      </p:cBhvr>
                                      <p:tavLst>
                                        <p:tav tm="0">
                                          <p:val>
                                            <p:strVal val="ppt_y"/>
                                          </p:val>
                                        </p:tav>
                                        <p:tav tm="100000">
                                          <p:val>
                                            <p:strVal val="0-ppt_h/2"/>
                                          </p:val>
                                        </p:tav>
                                      </p:tavLst>
                                    </p:anim>
                                    <p:set>
                                      <p:cBhvr>
                                        <p:cTn id="267" dur="1" fill="hold">
                                          <p:stCondLst>
                                            <p:cond delay="1999"/>
                                          </p:stCondLst>
                                        </p:cTn>
                                        <p:tgtEl>
                                          <p:spTgt spid="4"/>
                                        </p:tgtEl>
                                        <p:attrNameLst>
                                          <p:attrName>style.visibility</p:attrName>
                                        </p:attrNameLst>
                                      </p:cBhvr>
                                      <p:to>
                                        <p:strVal val="hidden"/>
                                      </p:to>
                                    </p:set>
                                  </p:childTnLst>
                                </p:cTn>
                              </p:par>
                              <p:par>
                                <p:cTn id="268" presetID="2" presetClass="exit" presetSubtype="1" fill="hold" nodeType="withEffect">
                                  <p:stCondLst>
                                    <p:cond delay="0"/>
                                  </p:stCondLst>
                                  <p:childTnLst>
                                    <p:anim calcmode="lin" valueType="num">
                                      <p:cBhvr additive="base">
                                        <p:cTn id="269" dur="2000"/>
                                        <p:tgtEl>
                                          <p:spTgt spid="6"/>
                                        </p:tgtEl>
                                        <p:attrNameLst>
                                          <p:attrName>ppt_x</p:attrName>
                                        </p:attrNameLst>
                                      </p:cBhvr>
                                      <p:tavLst>
                                        <p:tav tm="0">
                                          <p:val>
                                            <p:strVal val="ppt_x"/>
                                          </p:val>
                                        </p:tav>
                                        <p:tav tm="100000">
                                          <p:val>
                                            <p:strVal val="ppt_x"/>
                                          </p:val>
                                        </p:tav>
                                      </p:tavLst>
                                    </p:anim>
                                    <p:anim calcmode="lin" valueType="num">
                                      <p:cBhvr additive="base">
                                        <p:cTn id="270" dur="2000"/>
                                        <p:tgtEl>
                                          <p:spTgt spid="6"/>
                                        </p:tgtEl>
                                        <p:attrNameLst>
                                          <p:attrName>ppt_y</p:attrName>
                                        </p:attrNameLst>
                                      </p:cBhvr>
                                      <p:tavLst>
                                        <p:tav tm="0">
                                          <p:val>
                                            <p:strVal val="ppt_y"/>
                                          </p:val>
                                        </p:tav>
                                        <p:tav tm="100000">
                                          <p:val>
                                            <p:strVal val="0-ppt_h/2"/>
                                          </p:val>
                                        </p:tav>
                                      </p:tavLst>
                                    </p:anim>
                                    <p:set>
                                      <p:cBhvr>
                                        <p:cTn id="271" dur="1" fill="hold">
                                          <p:stCondLst>
                                            <p:cond delay="1999"/>
                                          </p:stCondLst>
                                        </p:cTn>
                                        <p:tgtEl>
                                          <p:spTgt spid="6"/>
                                        </p:tgtEl>
                                        <p:attrNameLst>
                                          <p:attrName>style.visibility</p:attrName>
                                        </p:attrNameLst>
                                      </p:cBhvr>
                                      <p:to>
                                        <p:strVal val="hidden"/>
                                      </p:to>
                                    </p:set>
                                  </p:childTnLst>
                                </p:cTn>
                              </p:par>
                              <p:par>
                                <p:cTn id="272" presetID="2" presetClass="exit" presetSubtype="1" fill="hold" nodeType="withEffect">
                                  <p:stCondLst>
                                    <p:cond delay="0"/>
                                  </p:stCondLst>
                                  <p:childTnLst>
                                    <p:anim calcmode="lin" valueType="num">
                                      <p:cBhvr additive="base">
                                        <p:cTn id="273" dur="2000"/>
                                        <p:tgtEl>
                                          <p:spTgt spid="8"/>
                                        </p:tgtEl>
                                        <p:attrNameLst>
                                          <p:attrName>ppt_x</p:attrName>
                                        </p:attrNameLst>
                                      </p:cBhvr>
                                      <p:tavLst>
                                        <p:tav tm="0">
                                          <p:val>
                                            <p:strVal val="ppt_x"/>
                                          </p:val>
                                        </p:tav>
                                        <p:tav tm="100000">
                                          <p:val>
                                            <p:strVal val="ppt_x"/>
                                          </p:val>
                                        </p:tav>
                                      </p:tavLst>
                                    </p:anim>
                                    <p:anim calcmode="lin" valueType="num">
                                      <p:cBhvr additive="base">
                                        <p:cTn id="274" dur="2000"/>
                                        <p:tgtEl>
                                          <p:spTgt spid="8"/>
                                        </p:tgtEl>
                                        <p:attrNameLst>
                                          <p:attrName>ppt_y</p:attrName>
                                        </p:attrNameLst>
                                      </p:cBhvr>
                                      <p:tavLst>
                                        <p:tav tm="0">
                                          <p:val>
                                            <p:strVal val="ppt_y"/>
                                          </p:val>
                                        </p:tav>
                                        <p:tav tm="100000">
                                          <p:val>
                                            <p:strVal val="0-ppt_h/2"/>
                                          </p:val>
                                        </p:tav>
                                      </p:tavLst>
                                    </p:anim>
                                    <p:set>
                                      <p:cBhvr>
                                        <p:cTn id="275" dur="1" fill="hold">
                                          <p:stCondLst>
                                            <p:cond delay="1999"/>
                                          </p:stCondLst>
                                        </p:cTn>
                                        <p:tgtEl>
                                          <p:spTgt spid="8"/>
                                        </p:tgtEl>
                                        <p:attrNameLst>
                                          <p:attrName>style.visibility</p:attrName>
                                        </p:attrNameLst>
                                      </p:cBhvr>
                                      <p:to>
                                        <p:strVal val="hidden"/>
                                      </p:to>
                                    </p:set>
                                  </p:childTnLst>
                                </p:cTn>
                              </p:par>
                              <p:par>
                                <p:cTn id="276" presetID="2" presetClass="exit" presetSubtype="1" fill="hold" nodeType="withEffect">
                                  <p:stCondLst>
                                    <p:cond delay="0"/>
                                  </p:stCondLst>
                                  <p:childTnLst>
                                    <p:anim calcmode="lin" valueType="num">
                                      <p:cBhvr additive="base">
                                        <p:cTn id="277" dur="2000"/>
                                        <p:tgtEl>
                                          <p:spTgt spid="10"/>
                                        </p:tgtEl>
                                        <p:attrNameLst>
                                          <p:attrName>ppt_x</p:attrName>
                                        </p:attrNameLst>
                                      </p:cBhvr>
                                      <p:tavLst>
                                        <p:tav tm="0">
                                          <p:val>
                                            <p:strVal val="ppt_x"/>
                                          </p:val>
                                        </p:tav>
                                        <p:tav tm="100000">
                                          <p:val>
                                            <p:strVal val="ppt_x"/>
                                          </p:val>
                                        </p:tav>
                                      </p:tavLst>
                                    </p:anim>
                                    <p:anim calcmode="lin" valueType="num">
                                      <p:cBhvr additive="base">
                                        <p:cTn id="278" dur="2000"/>
                                        <p:tgtEl>
                                          <p:spTgt spid="10"/>
                                        </p:tgtEl>
                                        <p:attrNameLst>
                                          <p:attrName>ppt_y</p:attrName>
                                        </p:attrNameLst>
                                      </p:cBhvr>
                                      <p:tavLst>
                                        <p:tav tm="0">
                                          <p:val>
                                            <p:strVal val="ppt_y"/>
                                          </p:val>
                                        </p:tav>
                                        <p:tav tm="100000">
                                          <p:val>
                                            <p:strVal val="0-ppt_h/2"/>
                                          </p:val>
                                        </p:tav>
                                      </p:tavLst>
                                    </p:anim>
                                    <p:set>
                                      <p:cBhvr>
                                        <p:cTn id="279" dur="1" fill="hold">
                                          <p:stCondLst>
                                            <p:cond delay="1999"/>
                                          </p:stCondLst>
                                        </p:cTn>
                                        <p:tgtEl>
                                          <p:spTgt spid="10"/>
                                        </p:tgtEl>
                                        <p:attrNameLst>
                                          <p:attrName>style.visibility</p:attrName>
                                        </p:attrNameLst>
                                      </p:cBhvr>
                                      <p:to>
                                        <p:strVal val="hidden"/>
                                      </p:to>
                                    </p:set>
                                  </p:childTnLst>
                                </p:cTn>
                              </p:par>
                              <p:par>
                                <p:cTn id="280" presetID="2" presetClass="exit" presetSubtype="1" fill="hold" nodeType="withEffect">
                                  <p:stCondLst>
                                    <p:cond delay="0"/>
                                  </p:stCondLst>
                                  <p:childTnLst>
                                    <p:anim calcmode="lin" valueType="num">
                                      <p:cBhvr additive="base">
                                        <p:cTn id="281" dur="2000"/>
                                        <p:tgtEl>
                                          <p:spTgt spid="12"/>
                                        </p:tgtEl>
                                        <p:attrNameLst>
                                          <p:attrName>ppt_x</p:attrName>
                                        </p:attrNameLst>
                                      </p:cBhvr>
                                      <p:tavLst>
                                        <p:tav tm="0">
                                          <p:val>
                                            <p:strVal val="ppt_x"/>
                                          </p:val>
                                        </p:tav>
                                        <p:tav tm="100000">
                                          <p:val>
                                            <p:strVal val="ppt_x"/>
                                          </p:val>
                                        </p:tav>
                                      </p:tavLst>
                                    </p:anim>
                                    <p:anim calcmode="lin" valueType="num">
                                      <p:cBhvr additive="base">
                                        <p:cTn id="282" dur="2000"/>
                                        <p:tgtEl>
                                          <p:spTgt spid="12"/>
                                        </p:tgtEl>
                                        <p:attrNameLst>
                                          <p:attrName>ppt_y</p:attrName>
                                        </p:attrNameLst>
                                      </p:cBhvr>
                                      <p:tavLst>
                                        <p:tav tm="0">
                                          <p:val>
                                            <p:strVal val="ppt_y"/>
                                          </p:val>
                                        </p:tav>
                                        <p:tav tm="100000">
                                          <p:val>
                                            <p:strVal val="0-ppt_h/2"/>
                                          </p:val>
                                        </p:tav>
                                      </p:tavLst>
                                    </p:anim>
                                    <p:set>
                                      <p:cBhvr>
                                        <p:cTn id="283" dur="1" fill="hold">
                                          <p:stCondLst>
                                            <p:cond delay="1999"/>
                                          </p:stCondLst>
                                        </p:cTn>
                                        <p:tgtEl>
                                          <p:spTgt spid="12"/>
                                        </p:tgtEl>
                                        <p:attrNameLst>
                                          <p:attrName>style.visibility</p:attrName>
                                        </p:attrNameLst>
                                      </p:cBhvr>
                                      <p:to>
                                        <p:strVal val="hidden"/>
                                      </p:to>
                                    </p:set>
                                  </p:childTnLst>
                                </p:cTn>
                              </p:par>
                              <p:par>
                                <p:cTn id="284" presetID="2" presetClass="exit" presetSubtype="1" fill="hold" nodeType="withEffect">
                                  <p:stCondLst>
                                    <p:cond delay="0"/>
                                  </p:stCondLst>
                                  <p:childTnLst>
                                    <p:anim calcmode="lin" valueType="num">
                                      <p:cBhvr additive="base">
                                        <p:cTn id="285" dur="2000"/>
                                        <p:tgtEl>
                                          <p:spTgt spid="14"/>
                                        </p:tgtEl>
                                        <p:attrNameLst>
                                          <p:attrName>ppt_x</p:attrName>
                                        </p:attrNameLst>
                                      </p:cBhvr>
                                      <p:tavLst>
                                        <p:tav tm="0">
                                          <p:val>
                                            <p:strVal val="ppt_x"/>
                                          </p:val>
                                        </p:tav>
                                        <p:tav tm="100000">
                                          <p:val>
                                            <p:strVal val="ppt_x"/>
                                          </p:val>
                                        </p:tav>
                                      </p:tavLst>
                                    </p:anim>
                                    <p:anim calcmode="lin" valueType="num">
                                      <p:cBhvr additive="base">
                                        <p:cTn id="286" dur="2000"/>
                                        <p:tgtEl>
                                          <p:spTgt spid="14"/>
                                        </p:tgtEl>
                                        <p:attrNameLst>
                                          <p:attrName>ppt_y</p:attrName>
                                        </p:attrNameLst>
                                      </p:cBhvr>
                                      <p:tavLst>
                                        <p:tav tm="0">
                                          <p:val>
                                            <p:strVal val="ppt_y"/>
                                          </p:val>
                                        </p:tav>
                                        <p:tav tm="100000">
                                          <p:val>
                                            <p:strVal val="0-ppt_h/2"/>
                                          </p:val>
                                        </p:tav>
                                      </p:tavLst>
                                    </p:anim>
                                    <p:set>
                                      <p:cBhvr>
                                        <p:cTn id="287" dur="1" fill="hold">
                                          <p:stCondLst>
                                            <p:cond delay="1999"/>
                                          </p:stCondLst>
                                        </p:cTn>
                                        <p:tgtEl>
                                          <p:spTgt spid="14"/>
                                        </p:tgtEl>
                                        <p:attrNameLst>
                                          <p:attrName>style.visibility</p:attrName>
                                        </p:attrNameLst>
                                      </p:cBhvr>
                                      <p:to>
                                        <p:strVal val="hidden"/>
                                      </p:to>
                                    </p:set>
                                  </p:childTnLst>
                                </p:cTn>
                              </p:par>
                              <p:par>
                                <p:cTn id="288" presetID="2" presetClass="exit" presetSubtype="1" fill="hold" nodeType="withEffect">
                                  <p:stCondLst>
                                    <p:cond delay="0"/>
                                  </p:stCondLst>
                                  <p:childTnLst>
                                    <p:anim calcmode="lin" valueType="num">
                                      <p:cBhvr additive="base">
                                        <p:cTn id="289" dur="2000"/>
                                        <p:tgtEl>
                                          <p:spTgt spid="16"/>
                                        </p:tgtEl>
                                        <p:attrNameLst>
                                          <p:attrName>ppt_x</p:attrName>
                                        </p:attrNameLst>
                                      </p:cBhvr>
                                      <p:tavLst>
                                        <p:tav tm="0">
                                          <p:val>
                                            <p:strVal val="ppt_x"/>
                                          </p:val>
                                        </p:tav>
                                        <p:tav tm="100000">
                                          <p:val>
                                            <p:strVal val="ppt_x"/>
                                          </p:val>
                                        </p:tav>
                                      </p:tavLst>
                                    </p:anim>
                                    <p:anim calcmode="lin" valueType="num">
                                      <p:cBhvr additive="base">
                                        <p:cTn id="290" dur="2000"/>
                                        <p:tgtEl>
                                          <p:spTgt spid="16"/>
                                        </p:tgtEl>
                                        <p:attrNameLst>
                                          <p:attrName>ppt_y</p:attrName>
                                        </p:attrNameLst>
                                      </p:cBhvr>
                                      <p:tavLst>
                                        <p:tav tm="0">
                                          <p:val>
                                            <p:strVal val="ppt_y"/>
                                          </p:val>
                                        </p:tav>
                                        <p:tav tm="100000">
                                          <p:val>
                                            <p:strVal val="0-ppt_h/2"/>
                                          </p:val>
                                        </p:tav>
                                      </p:tavLst>
                                    </p:anim>
                                    <p:set>
                                      <p:cBhvr>
                                        <p:cTn id="291" dur="1" fill="hold">
                                          <p:stCondLst>
                                            <p:cond delay="1999"/>
                                          </p:stCondLst>
                                        </p:cTn>
                                        <p:tgtEl>
                                          <p:spTgt spid="16"/>
                                        </p:tgtEl>
                                        <p:attrNameLst>
                                          <p:attrName>style.visibility</p:attrName>
                                        </p:attrNameLst>
                                      </p:cBhvr>
                                      <p:to>
                                        <p:strVal val="hidden"/>
                                      </p:to>
                                    </p:set>
                                  </p:childTnLst>
                                </p:cTn>
                              </p:par>
                              <p:par>
                                <p:cTn id="292" presetID="2" presetClass="exit" presetSubtype="1" fill="hold" nodeType="withEffect">
                                  <p:stCondLst>
                                    <p:cond delay="0"/>
                                  </p:stCondLst>
                                  <p:childTnLst>
                                    <p:anim calcmode="lin" valueType="num">
                                      <p:cBhvr additive="base">
                                        <p:cTn id="293" dur="2000"/>
                                        <p:tgtEl>
                                          <p:spTgt spid="18"/>
                                        </p:tgtEl>
                                        <p:attrNameLst>
                                          <p:attrName>ppt_x</p:attrName>
                                        </p:attrNameLst>
                                      </p:cBhvr>
                                      <p:tavLst>
                                        <p:tav tm="0">
                                          <p:val>
                                            <p:strVal val="ppt_x"/>
                                          </p:val>
                                        </p:tav>
                                        <p:tav tm="100000">
                                          <p:val>
                                            <p:strVal val="ppt_x"/>
                                          </p:val>
                                        </p:tav>
                                      </p:tavLst>
                                    </p:anim>
                                    <p:anim calcmode="lin" valueType="num">
                                      <p:cBhvr additive="base">
                                        <p:cTn id="294" dur="2000"/>
                                        <p:tgtEl>
                                          <p:spTgt spid="18"/>
                                        </p:tgtEl>
                                        <p:attrNameLst>
                                          <p:attrName>ppt_y</p:attrName>
                                        </p:attrNameLst>
                                      </p:cBhvr>
                                      <p:tavLst>
                                        <p:tav tm="0">
                                          <p:val>
                                            <p:strVal val="ppt_y"/>
                                          </p:val>
                                        </p:tav>
                                        <p:tav tm="100000">
                                          <p:val>
                                            <p:strVal val="0-ppt_h/2"/>
                                          </p:val>
                                        </p:tav>
                                      </p:tavLst>
                                    </p:anim>
                                    <p:set>
                                      <p:cBhvr>
                                        <p:cTn id="295" dur="1" fill="hold">
                                          <p:stCondLst>
                                            <p:cond delay="1999"/>
                                          </p:stCondLst>
                                        </p:cTn>
                                        <p:tgtEl>
                                          <p:spTgt spid="18"/>
                                        </p:tgtEl>
                                        <p:attrNameLst>
                                          <p:attrName>style.visibility</p:attrName>
                                        </p:attrNameLst>
                                      </p:cBhvr>
                                      <p:to>
                                        <p:strVal val="hidden"/>
                                      </p:to>
                                    </p:set>
                                  </p:childTnLst>
                                </p:cTn>
                              </p:par>
                              <p:par>
                                <p:cTn id="296" presetID="2" presetClass="exit" presetSubtype="1" fill="hold" nodeType="withEffect">
                                  <p:stCondLst>
                                    <p:cond delay="0"/>
                                  </p:stCondLst>
                                  <p:childTnLst>
                                    <p:anim calcmode="lin" valueType="num">
                                      <p:cBhvr additive="base">
                                        <p:cTn id="297" dur="2000"/>
                                        <p:tgtEl>
                                          <p:spTgt spid="20"/>
                                        </p:tgtEl>
                                        <p:attrNameLst>
                                          <p:attrName>ppt_x</p:attrName>
                                        </p:attrNameLst>
                                      </p:cBhvr>
                                      <p:tavLst>
                                        <p:tav tm="0">
                                          <p:val>
                                            <p:strVal val="ppt_x"/>
                                          </p:val>
                                        </p:tav>
                                        <p:tav tm="100000">
                                          <p:val>
                                            <p:strVal val="ppt_x"/>
                                          </p:val>
                                        </p:tav>
                                      </p:tavLst>
                                    </p:anim>
                                    <p:anim calcmode="lin" valueType="num">
                                      <p:cBhvr additive="base">
                                        <p:cTn id="298" dur="2000"/>
                                        <p:tgtEl>
                                          <p:spTgt spid="20"/>
                                        </p:tgtEl>
                                        <p:attrNameLst>
                                          <p:attrName>ppt_y</p:attrName>
                                        </p:attrNameLst>
                                      </p:cBhvr>
                                      <p:tavLst>
                                        <p:tav tm="0">
                                          <p:val>
                                            <p:strVal val="ppt_y"/>
                                          </p:val>
                                        </p:tav>
                                        <p:tav tm="100000">
                                          <p:val>
                                            <p:strVal val="0-ppt_h/2"/>
                                          </p:val>
                                        </p:tav>
                                      </p:tavLst>
                                    </p:anim>
                                    <p:set>
                                      <p:cBhvr>
                                        <p:cTn id="299" dur="1" fill="hold">
                                          <p:stCondLst>
                                            <p:cond delay="1999"/>
                                          </p:stCondLst>
                                        </p:cTn>
                                        <p:tgtEl>
                                          <p:spTgt spid="20"/>
                                        </p:tgtEl>
                                        <p:attrNameLst>
                                          <p:attrName>style.visibility</p:attrName>
                                        </p:attrNameLst>
                                      </p:cBhvr>
                                      <p:to>
                                        <p:strVal val="hidden"/>
                                      </p:to>
                                    </p:set>
                                  </p:childTnLst>
                                </p:cTn>
                              </p:par>
                              <p:par>
                                <p:cTn id="300" presetID="2" presetClass="exit" presetSubtype="1" fill="hold" nodeType="withEffect">
                                  <p:stCondLst>
                                    <p:cond delay="0"/>
                                  </p:stCondLst>
                                  <p:childTnLst>
                                    <p:anim calcmode="lin" valueType="num">
                                      <p:cBhvr additive="base">
                                        <p:cTn id="301" dur="2000"/>
                                        <p:tgtEl>
                                          <p:spTgt spid="22"/>
                                        </p:tgtEl>
                                        <p:attrNameLst>
                                          <p:attrName>ppt_x</p:attrName>
                                        </p:attrNameLst>
                                      </p:cBhvr>
                                      <p:tavLst>
                                        <p:tav tm="0">
                                          <p:val>
                                            <p:strVal val="ppt_x"/>
                                          </p:val>
                                        </p:tav>
                                        <p:tav tm="100000">
                                          <p:val>
                                            <p:strVal val="ppt_x"/>
                                          </p:val>
                                        </p:tav>
                                      </p:tavLst>
                                    </p:anim>
                                    <p:anim calcmode="lin" valueType="num">
                                      <p:cBhvr additive="base">
                                        <p:cTn id="302" dur="2000"/>
                                        <p:tgtEl>
                                          <p:spTgt spid="22"/>
                                        </p:tgtEl>
                                        <p:attrNameLst>
                                          <p:attrName>ppt_y</p:attrName>
                                        </p:attrNameLst>
                                      </p:cBhvr>
                                      <p:tavLst>
                                        <p:tav tm="0">
                                          <p:val>
                                            <p:strVal val="ppt_y"/>
                                          </p:val>
                                        </p:tav>
                                        <p:tav tm="100000">
                                          <p:val>
                                            <p:strVal val="0-ppt_h/2"/>
                                          </p:val>
                                        </p:tav>
                                      </p:tavLst>
                                    </p:anim>
                                    <p:set>
                                      <p:cBhvr>
                                        <p:cTn id="303" dur="1" fill="hold">
                                          <p:stCondLst>
                                            <p:cond delay="1999"/>
                                          </p:stCondLst>
                                        </p:cTn>
                                        <p:tgtEl>
                                          <p:spTgt spid="22"/>
                                        </p:tgtEl>
                                        <p:attrNameLst>
                                          <p:attrName>style.visibility</p:attrName>
                                        </p:attrNameLst>
                                      </p:cBhvr>
                                      <p:to>
                                        <p:strVal val="hidden"/>
                                      </p:to>
                                    </p:set>
                                  </p:childTnLst>
                                </p:cTn>
                              </p:par>
                              <p:par>
                                <p:cTn id="304" presetID="2" presetClass="exit" presetSubtype="1" fill="hold" nodeType="withEffect">
                                  <p:stCondLst>
                                    <p:cond delay="0"/>
                                  </p:stCondLst>
                                  <p:childTnLst>
                                    <p:anim calcmode="lin" valueType="num">
                                      <p:cBhvr additive="base">
                                        <p:cTn id="305" dur="2000"/>
                                        <p:tgtEl>
                                          <p:spTgt spid="24"/>
                                        </p:tgtEl>
                                        <p:attrNameLst>
                                          <p:attrName>ppt_x</p:attrName>
                                        </p:attrNameLst>
                                      </p:cBhvr>
                                      <p:tavLst>
                                        <p:tav tm="0">
                                          <p:val>
                                            <p:strVal val="ppt_x"/>
                                          </p:val>
                                        </p:tav>
                                        <p:tav tm="100000">
                                          <p:val>
                                            <p:strVal val="ppt_x"/>
                                          </p:val>
                                        </p:tav>
                                      </p:tavLst>
                                    </p:anim>
                                    <p:anim calcmode="lin" valueType="num">
                                      <p:cBhvr additive="base">
                                        <p:cTn id="306" dur="2000"/>
                                        <p:tgtEl>
                                          <p:spTgt spid="24"/>
                                        </p:tgtEl>
                                        <p:attrNameLst>
                                          <p:attrName>ppt_y</p:attrName>
                                        </p:attrNameLst>
                                      </p:cBhvr>
                                      <p:tavLst>
                                        <p:tav tm="0">
                                          <p:val>
                                            <p:strVal val="ppt_y"/>
                                          </p:val>
                                        </p:tav>
                                        <p:tav tm="100000">
                                          <p:val>
                                            <p:strVal val="0-ppt_h/2"/>
                                          </p:val>
                                        </p:tav>
                                      </p:tavLst>
                                    </p:anim>
                                    <p:set>
                                      <p:cBhvr>
                                        <p:cTn id="307" dur="1" fill="hold">
                                          <p:stCondLst>
                                            <p:cond delay="1999"/>
                                          </p:stCondLst>
                                        </p:cTn>
                                        <p:tgtEl>
                                          <p:spTgt spid="24"/>
                                        </p:tgtEl>
                                        <p:attrNameLst>
                                          <p:attrName>style.visibility</p:attrName>
                                        </p:attrNameLst>
                                      </p:cBhvr>
                                      <p:to>
                                        <p:strVal val="hidden"/>
                                      </p:to>
                                    </p:set>
                                  </p:childTnLst>
                                </p:cTn>
                              </p:par>
                              <p:par>
                                <p:cTn id="308" presetID="2" presetClass="exit" presetSubtype="1" fill="hold" nodeType="withEffect">
                                  <p:stCondLst>
                                    <p:cond delay="0"/>
                                  </p:stCondLst>
                                  <p:childTnLst>
                                    <p:anim calcmode="lin" valueType="num">
                                      <p:cBhvr additive="base">
                                        <p:cTn id="309" dur="2000"/>
                                        <p:tgtEl>
                                          <p:spTgt spid="26"/>
                                        </p:tgtEl>
                                        <p:attrNameLst>
                                          <p:attrName>ppt_x</p:attrName>
                                        </p:attrNameLst>
                                      </p:cBhvr>
                                      <p:tavLst>
                                        <p:tav tm="0">
                                          <p:val>
                                            <p:strVal val="ppt_x"/>
                                          </p:val>
                                        </p:tav>
                                        <p:tav tm="100000">
                                          <p:val>
                                            <p:strVal val="ppt_x"/>
                                          </p:val>
                                        </p:tav>
                                      </p:tavLst>
                                    </p:anim>
                                    <p:anim calcmode="lin" valueType="num">
                                      <p:cBhvr additive="base">
                                        <p:cTn id="310" dur="2000"/>
                                        <p:tgtEl>
                                          <p:spTgt spid="26"/>
                                        </p:tgtEl>
                                        <p:attrNameLst>
                                          <p:attrName>ppt_y</p:attrName>
                                        </p:attrNameLst>
                                      </p:cBhvr>
                                      <p:tavLst>
                                        <p:tav tm="0">
                                          <p:val>
                                            <p:strVal val="ppt_y"/>
                                          </p:val>
                                        </p:tav>
                                        <p:tav tm="100000">
                                          <p:val>
                                            <p:strVal val="0-ppt_h/2"/>
                                          </p:val>
                                        </p:tav>
                                      </p:tavLst>
                                    </p:anim>
                                    <p:set>
                                      <p:cBhvr>
                                        <p:cTn id="311" dur="1" fill="hold">
                                          <p:stCondLst>
                                            <p:cond delay="1999"/>
                                          </p:stCondLst>
                                        </p:cTn>
                                        <p:tgtEl>
                                          <p:spTgt spid="26"/>
                                        </p:tgtEl>
                                        <p:attrNameLst>
                                          <p:attrName>style.visibility</p:attrName>
                                        </p:attrNameLst>
                                      </p:cBhvr>
                                      <p:to>
                                        <p:strVal val="hidden"/>
                                      </p:to>
                                    </p:set>
                                  </p:childTnLst>
                                </p:cTn>
                              </p:par>
                              <p:par>
                                <p:cTn id="312" presetID="2" presetClass="exit" presetSubtype="1" fill="hold" nodeType="withEffect">
                                  <p:stCondLst>
                                    <p:cond delay="0"/>
                                  </p:stCondLst>
                                  <p:childTnLst>
                                    <p:anim calcmode="lin" valueType="num">
                                      <p:cBhvr additive="base">
                                        <p:cTn id="313" dur="2000"/>
                                        <p:tgtEl>
                                          <p:spTgt spid="28"/>
                                        </p:tgtEl>
                                        <p:attrNameLst>
                                          <p:attrName>ppt_x</p:attrName>
                                        </p:attrNameLst>
                                      </p:cBhvr>
                                      <p:tavLst>
                                        <p:tav tm="0">
                                          <p:val>
                                            <p:strVal val="ppt_x"/>
                                          </p:val>
                                        </p:tav>
                                        <p:tav tm="100000">
                                          <p:val>
                                            <p:strVal val="ppt_x"/>
                                          </p:val>
                                        </p:tav>
                                      </p:tavLst>
                                    </p:anim>
                                    <p:anim calcmode="lin" valueType="num">
                                      <p:cBhvr additive="base">
                                        <p:cTn id="314" dur="2000"/>
                                        <p:tgtEl>
                                          <p:spTgt spid="28"/>
                                        </p:tgtEl>
                                        <p:attrNameLst>
                                          <p:attrName>ppt_y</p:attrName>
                                        </p:attrNameLst>
                                      </p:cBhvr>
                                      <p:tavLst>
                                        <p:tav tm="0">
                                          <p:val>
                                            <p:strVal val="ppt_y"/>
                                          </p:val>
                                        </p:tav>
                                        <p:tav tm="100000">
                                          <p:val>
                                            <p:strVal val="0-ppt_h/2"/>
                                          </p:val>
                                        </p:tav>
                                      </p:tavLst>
                                    </p:anim>
                                    <p:set>
                                      <p:cBhvr>
                                        <p:cTn id="315" dur="1" fill="hold">
                                          <p:stCondLst>
                                            <p:cond delay="1999"/>
                                          </p:stCondLst>
                                        </p:cTn>
                                        <p:tgtEl>
                                          <p:spTgt spid="28"/>
                                        </p:tgtEl>
                                        <p:attrNameLst>
                                          <p:attrName>style.visibility</p:attrName>
                                        </p:attrNameLst>
                                      </p:cBhvr>
                                      <p:to>
                                        <p:strVal val="hidden"/>
                                      </p:to>
                                    </p:set>
                                  </p:childTnLst>
                                </p:cTn>
                              </p:par>
                              <p:par>
                                <p:cTn id="316" presetID="2" presetClass="exit" presetSubtype="1" fill="hold" nodeType="withEffect">
                                  <p:stCondLst>
                                    <p:cond delay="0"/>
                                  </p:stCondLst>
                                  <p:childTnLst>
                                    <p:anim calcmode="lin" valueType="num">
                                      <p:cBhvr additive="base">
                                        <p:cTn id="317" dur="2000"/>
                                        <p:tgtEl>
                                          <p:spTgt spid="30"/>
                                        </p:tgtEl>
                                        <p:attrNameLst>
                                          <p:attrName>ppt_x</p:attrName>
                                        </p:attrNameLst>
                                      </p:cBhvr>
                                      <p:tavLst>
                                        <p:tav tm="0">
                                          <p:val>
                                            <p:strVal val="ppt_x"/>
                                          </p:val>
                                        </p:tav>
                                        <p:tav tm="100000">
                                          <p:val>
                                            <p:strVal val="ppt_x"/>
                                          </p:val>
                                        </p:tav>
                                      </p:tavLst>
                                    </p:anim>
                                    <p:anim calcmode="lin" valueType="num">
                                      <p:cBhvr additive="base">
                                        <p:cTn id="318" dur="2000"/>
                                        <p:tgtEl>
                                          <p:spTgt spid="30"/>
                                        </p:tgtEl>
                                        <p:attrNameLst>
                                          <p:attrName>ppt_y</p:attrName>
                                        </p:attrNameLst>
                                      </p:cBhvr>
                                      <p:tavLst>
                                        <p:tav tm="0">
                                          <p:val>
                                            <p:strVal val="ppt_y"/>
                                          </p:val>
                                        </p:tav>
                                        <p:tav tm="100000">
                                          <p:val>
                                            <p:strVal val="0-ppt_h/2"/>
                                          </p:val>
                                        </p:tav>
                                      </p:tavLst>
                                    </p:anim>
                                    <p:set>
                                      <p:cBhvr>
                                        <p:cTn id="319" dur="1" fill="hold">
                                          <p:stCondLst>
                                            <p:cond delay="1999"/>
                                          </p:stCondLst>
                                        </p:cTn>
                                        <p:tgtEl>
                                          <p:spTgt spid="30"/>
                                        </p:tgtEl>
                                        <p:attrNameLst>
                                          <p:attrName>style.visibility</p:attrName>
                                        </p:attrNameLst>
                                      </p:cBhvr>
                                      <p:to>
                                        <p:strVal val="hidden"/>
                                      </p:to>
                                    </p:set>
                                  </p:childTnLst>
                                </p:cTn>
                              </p:par>
                              <p:par>
                                <p:cTn id="320" presetID="2" presetClass="exit" presetSubtype="1" fill="hold" nodeType="withEffect">
                                  <p:stCondLst>
                                    <p:cond delay="0"/>
                                  </p:stCondLst>
                                  <p:childTnLst>
                                    <p:anim calcmode="lin" valueType="num">
                                      <p:cBhvr additive="base">
                                        <p:cTn id="321" dur="2000"/>
                                        <p:tgtEl>
                                          <p:spTgt spid="32"/>
                                        </p:tgtEl>
                                        <p:attrNameLst>
                                          <p:attrName>ppt_x</p:attrName>
                                        </p:attrNameLst>
                                      </p:cBhvr>
                                      <p:tavLst>
                                        <p:tav tm="0">
                                          <p:val>
                                            <p:strVal val="ppt_x"/>
                                          </p:val>
                                        </p:tav>
                                        <p:tav tm="100000">
                                          <p:val>
                                            <p:strVal val="ppt_x"/>
                                          </p:val>
                                        </p:tav>
                                      </p:tavLst>
                                    </p:anim>
                                    <p:anim calcmode="lin" valueType="num">
                                      <p:cBhvr additive="base">
                                        <p:cTn id="322" dur="2000"/>
                                        <p:tgtEl>
                                          <p:spTgt spid="32"/>
                                        </p:tgtEl>
                                        <p:attrNameLst>
                                          <p:attrName>ppt_y</p:attrName>
                                        </p:attrNameLst>
                                      </p:cBhvr>
                                      <p:tavLst>
                                        <p:tav tm="0">
                                          <p:val>
                                            <p:strVal val="ppt_y"/>
                                          </p:val>
                                        </p:tav>
                                        <p:tav tm="100000">
                                          <p:val>
                                            <p:strVal val="0-ppt_h/2"/>
                                          </p:val>
                                        </p:tav>
                                      </p:tavLst>
                                    </p:anim>
                                    <p:set>
                                      <p:cBhvr>
                                        <p:cTn id="323" dur="1" fill="hold">
                                          <p:stCondLst>
                                            <p:cond delay="1999"/>
                                          </p:stCondLst>
                                        </p:cTn>
                                        <p:tgtEl>
                                          <p:spTgt spid="32"/>
                                        </p:tgtEl>
                                        <p:attrNameLst>
                                          <p:attrName>style.visibility</p:attrName>
                                        </p:attrNameLst>
                                      </p:cBhvr>
                                      <p:to>
                                        <p:strVal val="hidden"/>
                                      </p:to>
                                    </p:set>
                                  </p:childTnLst>
                                </p:cTn>
                              </p:par>
                              <p:par>
                                <p:cTn id="324" presetID="2" presetClass="exit" presetSubtype="1" fill="hold" nodeType="withEffect">
                                  <p:stCondLst>
                                    <p:cond delay="0"/>
                                  </p:stCondLst>
                                  <p:childTnLst>
                                    <p:anim calcmode="lin" valueType="num">
                                      <p:cBhvr additive="base">
                                        <p:cTn id="325" dur="2000"/>
                                        <p:tgtEl>
                                          <p:spTgt spid="34"/>
                                        </p:tgtEl>
                                        <p:attrNameLst>
                                          <p:attrName>ppt_x</p:attrName>
                                        </p:attrNameLst>
                                      </p:cBhvr>
                                      <p:tavLst>
                                        <p:tav tm="0">
                                          <p:val>
                                            <p:strVal val="ppt_x"/>
                                          </p:val>
                                        </p:tav>
                                        <p:tav tm="100000">
                                          <p:val>
                                            <p:strVal val="ppt_x"/>
                                          </p:val>
                                        </p:tav>
                                      </p:tavLst>
                                    </p:anim>
                                    <p:anim calcmode="lin" valueType="num">
                                      <p:cBhvr additive="base">
                                        <p:cTn id="326" dur="2000"/>
                                        <p:tgtEl>
                                          <p:spTgt spid="34"/>
                                        </p:tgtEl>
                                        <p:attrNameLst>
                                          <p:attrName>ppt_y</p:attrName>
                                        </p:attrNameLst>
                                      </p:cBhvr>
                                      <p:tavLst>
                                        <p:tav tm="0">
                                          <p:val>
                                            <p:strVal val="ppt_y"/>
                                          </p:val>
                                        </p:tav>
                                        <p:tav tm="100000">
                                          <p:val>
                                            <p:strVal val="0-ppt_h/2"/>
                                          </p:val>
                                        </p:tav>
                                      </p:tavLst>
                                    </p:anim>
                                    <p:set>
                                      <p:cBhvr>
                                        <p:cTn id="327" dur="1" fill="hold">
                                          <p:stCondLst>
                                            <p:cond delay="1999"/>
                                          </p:stCondLst>
                                        </p:cTn>
                                        <p:tgtEl>
                                          <p:spTgt spid="34"/>
                                        </p:tgtEl>
                                        <p:attrNameLst>
                                          <p:attrName>style.visibility</p:attrName>
                                        </p:attrNameLst>
                                      </p:cBhvr>
                                      <p:to>
                                        <p:strVal val="hidden"/>
                                      </p:to>
                                    </p:set>
                                  </p:childTnLst>
                                </p:cTn>
                              </p:par>
                              <p:par>
                                <p:cTn id="328" presetID="23" presetClass="entr" presetSubtype="288"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strVal val="4/3*#ppt_w"/>
                                          </p:val>
                                        </p:tav>
                                        <p:tav tm="100000">
                                          <p:val>
                                            <p:strVal val="#ppt_w"/>
                                          </p:val>
                                        </p:tav>
                                      </p:tavLst>
                                    </p:anim>
                                    <p:anim calcmode="lin" valueType="num">
                                      <p:cBhvr>
                                        <p:cTn id="331" dur="2000" fill="hold"/>
                                        <p:tgtEl>
                                          <p:spTgt spid="2"/>
                                        </p:tgtEl>
                                        <p:attrNameLst>
                                          <p:attrName>ppt_h</p:attrName>
                                        </p:attrNameLst>
                                      </p:cBhvr>
                                      <p:tavLst>
                                        <p:tav tm="0">
                                          <p:val>
                                            <p:strVal val="4/3*#ppt_h"/>
                                          </p:val>
                                        </p:tav>
                                        <p:tav tm="100000">
                                          <p:val>
                                            <p:strVal val="#ppt_h"/>
                                          </p:val>
                                        </p:tav>
                                      </p:tavLst>
                                    </p:anim>
                                  </p:childTnLst>
                                </p:cTn>
                              </p:par>
                              <p:par>
                                <p:cTn id="332" presetID="16" presetClass="entr" presetSubtype="4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Horizontal)">
                                      <p:cBhvr>
                                        <p:cTn id="3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hape.png"/>
          <p:cNvPicPr>
            <a:picLocks noChangeAspect="1"/>
          </p:cNvPicPr>
          <p:nvPr/>
        </p:nvPicPr>
        <p:blipFill>
          <a:blip r:embed="rId3">
            <a:duotone>
              <a:schemeClr val="accent6">
                <a:shade val="45000"/>
                <a:satMod val="135000"/>
              </a:schemeClr>
              <a:prstClr val="white"/>
            </a:duotone>
          </a:blip>
          <a:stretch>
            <a:fillRect/>
          </a:stretch>
        </p:blipFill>
        <p:spPr>
          <a:xfrm>
            <a:off x="-428660" y="1142990"/>
            <a:ext cx="1905000" cy="1676400"/>
          </a:xfrm>
          <a:prstGeom prst="rect">
            <a:avLst/>
          </a:prstGeom>
        </p:spPr>
      </p:pic>
      <p:pic>
        <p:nvPicPr>
          <p:cNvPr id="4" name="3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0" y="1142990"/>
            <a:ext cx="1905000" cy="1676400"/>
          </a:xfrm>
          <a:prstGeom prst="rect">
            <a:avLst/>
          </a:prstGeom>
        </p:spPr>
      </p:pic>
      <p:pic>
        <p:nvPicPr>
          <p:cNvPr id="5" name="4 Imagen" descr="shape.png"/>
          <p:cNvPicPr>
            <a:picLocks noChangeAspect="1"/>
          </p:cNvPicPr>
          <p:nvPr/>
        </p:nvPicPr>
        <p:blipFill>
          <a:blip r:embed="rId3">
            <a:duotone>
              <a:schemeClr val="accent6">
                <a:shade val="45000"/>
                <a:satMod val="135000"/>
              </a:schemeClr>
              <a:prstClr val="white"/>
            </a:duotone>
          </a:blip>
          <a:stretch>
            <a:fillRect/>
          </a:stretch>
        </p:blipFill>
        <p:spPr>
          <a:xfrm>
            <a:off x="571440" y="1142990"/>
            <a:ext cx="1905000" cy="1676400"/>
          </a:xfrm>
          <a:prstGeom prst="rect">
            <a:avLst/>
          </a:prstGeom>
        </p:spPr>
      </p:pic>
      <p:pic>
        <p:nvPicPr>
          <p:cNvPr id="6" name="5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1000100" y="1142990"/>
            <a:ext cx="1905000" cy="1676400"/>
          </a:xfrm>
          <a:prstGeom prst="rect">
            <a:avLst/>
          </a:prstGeom>
        </p:spPr>
      </p:pic>
      <p:pic>
        <p:nvPicPr>
          <p:cNvPr id="7" name="6 Imagen" descr="shape.png"/>
          <p:cNvPicPr>
            <a:picLocks noChangeAspect="1"/>
          </p:cNvPicPr>
          <p:nvPr/>
        </p:nvPicPr>
        <p:blipFill>
          <a:blip r:embed="rId3">
            <a:duotone>
              <a:schemeClr val="accent6">
                <a:shade val="45000"/>
                <a:satMod val="135000"/>
              </a:schemeClr>
              <a:prstClr val="white"/>
            </a:duotone>
          </a:blip>
          <a:stretch>
            <a:fillRect/>
          </a:stretch>
        </p:blipFill>
        <p:spPr>
          <a:xfrm>
            <a:off x="1714480" y="1142990"/>
            <a:ext cx="1905000" cy="1676400"/>
          </a:xfrm>
          <a:prstGeom prst="rect">
            <a:avLst/>
          </a:prstGeom>
        </p:spPr>
      </p:pic>
      <p:pic>
        <p:nvPicPr>
          <p:cNvPr id="8" name="7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2143140" y="1142990"/>
            <a:ext cx="1905000" cy="1676400"/>
          </a:xfrm>
          <a:prstGeom prst="rect">
            <a:avLst/>
          </a:prstGeom>
        </p:spPr>
      </p:pic>
      <p:pic>
        <p:nvPicPr>
          <p:cNvPr id="9" name="8 Imagen" descr="shape.png"/>
          <p:cNvPicPr>
            <a:picLocks noChangeAspect="1"/>
          </p:cNvPicPr>
          <p:nvPr/>
        </p:nvPicPr>
        <p:blipFill>
          <a:blip r:embed="rId3">
            <a:duotone>
              <a:schemeClr val="accent6">
                <a:shade val="45000"/>
                <a:satMod val="135000"/>
              </a:schemeClr>
              <a:prstClr val="white"/>
            </a:duotone>
          </a:blip>
          <a:stretch>
            <a:fillRect/>
          </a:stretch>
        </p:blipFill>
        <p:spPr>
          <a:xfrm>
            <a:off x="2714580" y="1142990"/>
            <a:ext cx="1905000" cy="1676400"/>
          </a:xfrm>
          <a:prstGeom prst="rect">
            <a:avLst/>
          </a:prstGeom>
        </p:spPr>
      </p:pic>
      <p:pic>
        <p:nvPicPr>
          <p:cNvPr id="10" name="9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3143240" y="1142990"/>
            <a:ext cx="1905000" cy="1676400"/>
          </a:xfrm>
          <a:prstGeom prst="rect">
            <a:avLst/>
          </a:prstGeom>
        </p:spPr>
      </p:pic>
      <p:pic>
        <p:nvPicPr>
          <p:cNvPr id="11" name="10 Imagen" descr="shape.png"/>
          <p:cNvPicPr>
            <a:picLocks noChangeAspect="1"/>
          </p:cNvPicPr>
          <p:nvPr/>
        </p:nvPicPr>
        <p:blipFill>
          <a:blip r:embed="rId3">
            <a:duotone>
              <a:schemeClr val="accent6">
                <a:shade val="45000"/>
                <a:satMod val="135000"/>
              </a:schemeClr>
              <a:prstClr val="white"/>
            </a:duotone>
          </a:blip>
          <a:stretch>
            <a:fillRect/>
          </a:stretch>
        </p:blipFill>
        <p:spPr>
          <a:xfrm>
            <a:off x="3786182" y="1142990"/>
            <a:ext cx="1905000" cy="1676400"/>
          </a:xfrm>
          <a:prstGeom prst="rect">
            <a:avLst/>
          </a:prstGeom>
        </p:spPr>
      </p:pic>
      <p:pic>
        <p:nvPicPr>
          <p:cNvPr id="12" name="11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4214842" y="1142990"/>
            <a:ext cx="1905000" cy="1676400"/>
          </a:xfrm>
          <a:prstGeom prst="rect">
            <a:avLst/>
          </a:prstGeom>
        </p:spPr>
      </p:pic>
      <p:pic>
        <p:nvPicPr>
          <p:cNvPr id="13" name="12 Imagen" descr="shape.png"/>
          <p:cNvPicPr>
            <a:picLocks noChangeAspect="1"/>
          </p:cNvPicPr>
          <p:nvPr/>
        </p:nvPicPr>
        <p:blipFill>
          <a:blip r:embed="rId3">
            <a:duotone>
              <a:schemeClr val="accent6">
                <a:shade val="45000"/>
                <a:satMod val="135000"/>
              </a:schemeClr>
              <a:prstClr val="white"/>
            </a:duotone>
          </a:blip>
          <a:stretch>
            <a:fillRect/>
          </a:stretch>
        </p:blipFill>
        <p:spPr>
          <a:xfrm>
            <a:off x="4786282" y="1142990"/>
            <a:ext cx="1905000" cy="1676400"/>
          </a:xfrm>
          <a:prstGeom prst="rect">
            <a:avLst/>
          </a:prstGeom>
        </p:spPr>
      </p:pic>
      <p:pic>
        <p:nvPicPr>
          <p:cNvPr id="14" name="13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5214942" y="1142990"/>
            <a:ext cx="1905000" cy="1676400"/>
          </a:xfrm>
          <a:prstGeom prst="rect">
            <a:avLst/>
          </a:prstGeom>
        </p:spPr>
      </p:pic>
      <p:pic>
        <p:nvPicPr>
          <p:cNvPr id="15" name="14 Imagen" descr="shape.png"/>
          <p:cNvPicPr>
            <a:picLocks noChangeAspect="1"/>
          </p:cNvPicPr>
          <p:nvPr/>
        </p:nvPicPr>
        <p:blipFill>
          <a:blip r:embed="rId3">
            <a:duotone>
              <a:schemeClr val="accent6">
                <a:shade val="45000"/>
                <a:satMod val="135000"/>
              </a:schemeClr>
              <a:prstClr val="white"/>
            </a:duotone>
          </a:blip>
          <a:stretch>
            <a:fillRect/>
          </a:stretch>
        </p:blipFill>
        <p:spPr>
          <a:xfrm>
            <a:off x="5810240" y="1142990"/>
            <a:ext cx="1905000" cy="1676400"/>
          </a:xfrm>
          <a:prstGeom prst="rect">
            <a:avLst/>
          </a:prstGeom>
        </p:spPr>
      </p:pic>
      <p:pic>
        <p:nvPicPr>
          <p:cNvPr id="16" name="15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6238900" y="1142990"/>
            <a:ext cx="1905000" cy="1676400"/>
          </a:xfrm>
          <a:prstGeom prst="rect">
            <a:avLst/>
          </a:prstGeom>
        </p:spPr>
      </p:pic>
      <p:pic>
        <p:nvPicPr>
          <p:cNvPr id="17" name="16 Imagen" descr="shape.png"/>
          <p:cNvPicPr>
            <a:picLocks noChangeAspect="1"/>
          </p:cNvPicPr>
          <p:nvPr/>
        </p:nvPicPr>
        <p:blipFill>
          <a:blip r:embed="rId3">
            <a:duotone>
              <a:schemeClr val="accent6">
                <a:shade val="45000"/>
                <a:satMod val="135000"/>
              </a:schemeClr>
              <a:prstClr val="white"/>
            </a:duotone>
          </a:blip>
          <a:stretch>
            <a:fillRect/>
          </a:stretch>
        </p:blipFill>
        <p:spPr>
          <a:xfrm>
            <a:off x="6810340" y="1142990"/>
            <a:ext cx="1905000" cy="1676400"/>
          </a:xfrm>
          <a:prstGeom prst="rect">
            <a:avLst/>
          </a:prstGeom>
        </p:spPr>
      </p:pic>
      <p:pic>
        <p:nvPicPr>
          <p:cNvPr id="18" name="17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7239000" y="1142990"/>
            <a:ext cx="1905000" cy="1676400"/>
          </a:xfrm>
          <a:prstGeom prst="rect">
            <a:avLst/>
          </a:prstGeom>
        </p:spPr>
      </p:pic>
      <p:pic>
        <p:nvPicPr>
          <p:cNvPr id="19" name="18 Imagen" descr="shape.png"/>
          <p:cNvPicPr>
            <a:picLocks noChangeAspect="1"/>
          </p:cNvPicPr>
          <p:nvPr/>
        </p:nvPicPr>
        <p:blipFill>
          <a:blip r:embed="rId3">
            <a:duotone>
              <a:schemeClr val="accent6">
                <a:shade val="45000"/>
                <a:satMod val="135000"/>
              </a:schemeClr>
              <a:prstClr val="white"/>
            </a:duotone>
          </a:blip>
          <a:stretch>
            <a:fillRect/>
          </a:stretch>
        </p:blipFill>
        <p:spPr>
          <a:xfrm>
            <a:off x="7643834" y="1142990"/>
            <a:ext cx="1905000" cy="1676400"/>
          </a:xfrm>
          <a:prstGeom prst="rect">
            <a:avLst/>
          </a:prstGeom>
        </p:spPr>
      </p:pic>
      <p:pic>
        <p:nvPicPr>
          <p:cNvPr id="20" name="19 Imagen" descr="shape.png"/>
          <p:cNvPicPr>
            <a:picLocks noChangeAspect="1"/>
          </p:cNvPicPr>
          <p:nvPr/>
        </p:nvPicPr>
        <p:blipFill>
          <a:blip r:embed="rId3">
            <a:duotone>
              <a:schemeClr val="accent6">
                <a:shade val="45000"/>
                <a:satMod val="135000"/>
              </a:schemeClr>
              <a:prstClr val="white"/>
            </a:duotone>
          </a:blip>
          <a:stretch>
            <a:fillRect/>
          </a:stretch>
        </p:blipFill>
        <p:spPr>
          <a:xfrm>
            <a:off x="-428660" y="2500312"/>
            <a:ext cx="1905000" cy="1676400"/>
          </a:xfrm>
          <a:prstGeom prst="rect">
            <a:avLst/>
          </a:prstGeom>
        </p:spPr>
      </p:pic>
      <p:pic>
        <p:nvPicPr>
          <p:cNvPr id="21" name="20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0" y="2500312"/>
            <a:ext cx="1905000" cy="1676400"/>
          </a:xfrm>
          <a:prstGeom prst="rect">
            <a:avLst/>
          </a:prstGeom>
        </p:spPr>
      </p:pic>
      <p:pic>
        <p:nvPicPr>
          <p:cNvPr id="22" name="21 Imagen" descr="shape.png"/>
          <p:cNvPicPr>
            <a:picLocks noChangeAspect="1"/>
          </p:cNvPicPr>
          <p:nvPr/>
        </p:nvPicPr>
        <p:blipFill>
          <a:blip r:embed="rId3">
            <a:duotone>
              <a:schemeClr val="accent6">
                <a:shade val="45000"/>
                <a:satMod val="135000"/>
              </a:schemeClr>
              <a:prstClr val="white"/>
            </a:duotone>
          </a:blip>
          <a:stretch>
            <a:fillRect/>
          </a:stretch>
        </p:blipFill>
        <p:spPr>
          <a:xfrm>
            <a:off x="571440" y="2500312"/>
            <a:ext cx="1905000" cy="1676400"/>
          </a:xfrm>
          <a:prstGeom prst="rect">
            <a:avLst/>
          </a:prstGeom>
        </p:spPr>
      </p:pic>
      <p:pic>
        <p:nvPicPr>
          <p:cNvPr id="23" name="22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1000100" y="2500312"/>
            <a:ext cx="1905000" cy="1676400"/>
          </a:xfrm>
          <a:prstGeom prst="rect">
            <a:avLst/>
          </a:prstGeom>
        </p:spPr>
      </p:pic>
      <p:pic>
        <p:nvPicPr>
          <p:cNvPr id="24" name="23 Imagen" descr="shape.png"/>
          <p:cNvPicPr>
            <a:picLocks noChangeAspect="1"/>
          </p:cNvPicPr>
          <p:nvPr/>
        </p:nvPicPr>
        <p:blipFill>
          <a:blip r:embed="rId3">
            <a:duotone>
              <a:schemeClr val="accent6">
                <a:shade val="45000"/>
                <a:satMod val="135000"/>
              </a:schemeClr>
              <a:prstClr val="white"/>
            </a:duotone>
          </a:blip>
          <a:stretch>
            <a:fillRect/>
          </a:stretch>
        </p:blipFill>
        <p:spPr>
          <a:xfrm>
            <a:off x="1714480" y="2500312"/>
            <a:ext cx="1905000" cy="1676400"/>
          </a:xfrm>
          <a:prstGeom prst="rect">
            <a:avLst/>
          </a:prstGeom>
        </p:spPr>
      </p:pic>
      <p:pic>
        <p:nvPicPr>
          <p:cNvPr id="25" name="24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2143140" y="2500312"/>
            <a:ext cx="1905000" cy="1676400"/>
          </a:xfrm>
          <a:prstGeom prst="rect">
            <a:avLst/>
          </a:prstGeom>
        </p:spPr>
      </p:pic>
      <p:pic>
        <p:nvPicPr>
          <p:cNvPr id="26" name="25 Imagen" descr="shape.png"/>
          <p:cNvPicPr>
            <a:picLocks noChangeAspect="1"/>
          </p:cNvPicPr>
          <p:nvPr/>
        </p:nvPicPr>
        <p:blipFill>
          <a:blip r:embed="rId3">
            <a:duotone>
              <a:schemeClr val="accent6">
                <a:shade val="45000"/>
                <a:satMod val="135000"/>
              </a:schemeClr>
              <a:prstClr val="white"/>
            </a:duotone>
          </a:blip>
          <a:stretch>
            <a:fillRect/>
          </a:stretch>
        </p:blipFill>
        <p:spPr>
          <a:xfrm>
            <a:off x="2714580" y="2500312"/>
            <a:ext cx="1905000" cy="1676400"/>
          </a:xfrm>
          <a:prstGeom prst="rect">
            <a:avLst/>
          </a:prstGeom>
        </p:spPr>
      </p:pic>
      <p:pic>
        <p:nvPicPr>
          <p:cNvPr id="27" name="26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3143240" y="2500312"/>
            <a:ext cx="1905000" cy="1676400"/>
          </a:xfrm>
          <a:prstGeom prst="rect">
            <a:avLst/>
          </a:prstGeom>
        </p:spPr>
      </p:pic>
      <p:pic>
        <p:nvPicPr>
          <p:cNvPr id="28" name="27 Imagen" descr="shape.png"/>
          <p:cNvPicPr>
            <a:picLocks noChangeAspect="1"/>
          </p:cNvPicPr>
          <p:nvPr/>
        </p:nvPicPr>
        <p:blipFill>
          <a:blip r:embed="rId3">
            <a:duotone>
              <a:schemeClr val="accent6">
                <a:shade val="45000"/>
                <a:satMod val="135000"/>
              </a:schemeClr>
              <a:prstClr val="white"/>
            </a:duotone>
          </a:blip>
          <a:stretch>
            <a:fillRect/>
          </a:stretch>
        </p:blipFill>
        <p:spPr>
          <a:xfrm>
            <a:off x="3786182" y="2500312"/>
            <a:ext cx="1905000" cy="1676400"/>
          </a:xfrm>
          <a:prstGeom prst="rect">
            <a:avLst/>
          </a:prstGeom>
        </p:spPr>
      </p:pic>
      <p:pic>
        <p:nvPicPr>
          <p:cNvPr id="29" name="28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4214842" y="2500312"/>
            <a:ext cx="1905000" cy="1676400"/>
          </a:xfrm>
          <a:prstGeom prst="rect">
            <a:avLst/>
          </a:prstGeom>
        </p:spPr>
      </p:pic>
      <p:pic>
        <p:nvPicPr>
          <p:cNvPr id="30" name="29 Imagen" descr="shape.png"/>
          <p:cNvPicPr>
            <a:picLocks noChangeAspect="1"/>
          </p:cNvPicPr>
          <p:nvPr/>
        </p:nvPicPr>
        <p:blipFill>
          <a:blip r:embed="rId3">
            <a:duotone>
              <a:schemeClr val="accent6">
                <a:shade val="45000"/>
                <a:satMod val="135000"/>
              </a:schemeClr>
              <a:prstClr val="white"/>
            </a:duotone>
          </a:blip>
          <a:stretch>
            <a:fillRect/>
          </a:stretch>
        </p:blipFill>
        <p:spPr>
          <a:xfrm>
            <a:off x="4786282" y="2500312"/>
            <a:ext cx="1905000" cy="1676400"/>
          </a:xfrm>
          <a:prstGeom prst="rect">
            <a:avLst/>
          </a:prstGeom>
        </p:spPr>
      </p:pic>
      <p:pic>
        <p:nvPicPr>
          <p:cNvPr id="31" name="30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5214942" y="2500312"/>
            <a:ext cx="1905000" cy="1676400"/>
          </a:xfrm>
          <a:prstGeom prst="rect">
            <a:avLst/>
          </a:prstGeom>
        </p:spPr>
      </p:pic>
      <p:pic>
        <p:nvPicPr>
          <p:cNvPr id="32" name="31 Imagen" descr="shape.png"/>
          <p:cNvPicPr>
            <a:picLocks noChangeAspect="1"/>
          </p:cNvPicPr>
          <p:nvPr/>
        </p:nvPicPr>
        <p:blipFill>
          <a:blip r:embed="rId3">
            <a:duotone>
              <a:schemeClr val="accent6">
                <a:shade val="45000"/>
                <a:satMod val="135000"/>
              </a:schemeClr>
              <a:prstClr val="white"/>
            </a:duotone>
          </a:blip>
          <a:stretch>
            <a:fillRect/>
          </a:stretch>
        </p:blipFill>
        <p:spPr>
          <a:xfrm>
            <a:off x="5810240" y="2500312"/>
            <a:ext cx="1905000" cy="1676400"/>
          </a:xfrm>
          <a:prstGeom prst="rect">
            <a:avLst/>
          </a:prstGeom>
        </p:spPr>
      </p:pic>
      <p:pic>
        <p:nvPicPr>
          <p:cNvPr id="33" name="32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6238900" y="2500312"/>
            <a:ext cx="1905000" cy="1676400"/>
          </a:xfrm>
          <a:prstGeom prst="rect">
            <a:avLst/>
          </a:prstGeom>
        </p:spPr>
      </p:pic>
      <p:pic>
        <p:nvPicPr>
          <p:cNvPr id="34" name="33 Imagen" descr="shape.png"/>
          <p:cNvPicPr>
            <a:picLocks noChangeAspect="1"/>
          </p:cNvPicPr>
          <p:nvPr/>
        </p:nvPicPr>
        <p:blipFill>
          <a:blip r:embed="rId3">
            <a:duotone>
              <a:schemeClr val="accent6">
                <a:shade val="45000"/>
                <a:satMod val="135000"/>
              </a:schemeClr>
              <a:prstClr val="white"/>
            </a:duotone>
          </a:blip>
          <a:stretch>
            <a:fillRect/>
          </a:stretch>
        </p:blipFill>
        <p:spPr>
          <a:xfrm>
            <a:off x="6810340" y="2500312"/>
            <a:ext cx="1905000" cy="1676400"/>
          </a:xfrm>
          <a:prstGeom prst="rect">
            <a:avLst/>
          </a:prstGeom>
        </p:spPr>
      </p:pic>
      <p:pic>
        <p:nvPicPr>
          <p:cNvPr id="35" name="34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7239000" y="2500312"/>
            <a:ext cx="1905000" cy="1676400"/>
          </a:xfrm>
          <a:prstGeom prst="rect">
            <a:avLst/>
          </a:prstGeom>
        </p:spPr>
      </p:pic>
      <p:pic>
        <p:nvPicPr>
          <p:cNvPr id="36" name="35 Imagen" descr="shape.png"/>
          <p:cNvPicPr>
            <a:picLocks noChangeAspect="1"/>
          </p:cNvPicPr>
          <p:nvPr/>
        </p:nvPicPr>
        <p:blipFill>
          <a:blip r:embed="rId3">
            <a:duotone>
              <a:schemeClr val="accent6">
                <a:shade val="45000"/>
                <a:satMod val="135000"/>
              </a:schemeClr>
              <a:prstClr val="white"/>
            </a:duotone>
          </a:blip>
          <a:stretch>
            <a:fillRect/>
          </a:stretch>
        </p:blipFill>
        <p:spPr>
          <a:xfrm>
            <a:off x="7643834" y="2500312"/>
            <a:ext cx="1905000" cy="1676400"/>
          </a:xfrm>
          <a:prstGeom prst="rect">
            <a:avLst/>
          </a:prstGeom>
        </p:spPr>
      </p:pic>
      <p:pic>
        <p:nvPicPr>
          <p:cNvPr id="37" name="36 Imagen" descr="chocolate-background-drops-sprays-1366x768.jpg"/>
          <p:cNvPicPr>
            <a:picLocks noGrp="1" noChangeAspect="1"/>
          </p:cNvPicPr>
          <p:nvPr isPhoto="1"/>
        </p:nvPicPr>
        <p:blipFill>
          <a:blip r:embed="rId4">
            <a:lum bright="-10000"/>
          </a:blip>
          <a:stretch>
            <a:fillRect/>
          </a:stretch>
        </p:blipFill>
        <p:spPr>
          <a:xfrm>
            <a:off x="0" y="0"/>
            <a:ext cx="9429784"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2"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2"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2"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2"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2"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1+#ppt_w/2"/>
                                          </p:val>
                                        </p:tav>
                                        <p:tav tm="100000">
                                          <p:val>
                                            <p:strVal val="#ppt_x"/>
                                          </p:val>
                                        </p:tav>
                                      </p:tavLst>
                                    </p:anim>
                                    <p:anim calcmode="lin" valueType="num">
                                      <p:cBhvr additive="base">
                                        <p:cTn id="114" dur="2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2"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1+#ppt_w/2"/>
                                          </p:val>
                                        </p:tav>
                                        <p:tav tm="100000">
                                          <p:val>
                                            <p:strVal val="#ppt_x"/>
                                          </p:val>
                                        </p:tav>
                                      </p:tavLst>
                                    </p:anim>
                                    <p:anim calcmode="lin" valueType="num">
                                      <p:cBhvr additive="base">
                                        <p:cTn id="118" dur="2000" fill="hold"/>
                                        <p:tgtEl>
                                          <p:spTgt spid="30"/>
                                        </p:tgtEl>
                                        <p:attrNameLst>
                                          <p:attrName>ppt_y</p:attrName>
                                        </p:attrNameLst>
                                      </p:cBhvr>
                                      <p:tavLst>
                                        <p:tav tm="0">
                                          <p:val>
                                            <p:strVal val="#ppt_y"/>
                                          </p:val>
                                        </p:tav>
                                        <p:tav tm="100000">
                                          <p:val>
                                            <p:strVal val="#ppt_y"/>
                                          </p:val>
                                        </p:tav>
                                      </p:tavLst>
                                    </p:anim>
                                  </p:childTnLst>
                                </p:cTn>
                              </p:par>
                              <p:par>
                                <p:cTn id="119" presetID="2" presetClass="entr" presetSubtype="2"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1+#ppt_w/2"/>
                                          </p:val>
                                        </p:tav>
                                        <p:tav tm="100000">
                                          <p:val>
                                            <p:strVal val="#ppt_x"/>
                                          </p:val>
                                        </p:tav>
                                      </p:tavLst>
                                    </p:anim>
                                    <p:anim calcmode="lin" valueType="num">
                                      <p:cBhvr additive="base">
                                        <p:cTn id="122" dur="2000" fill="hold"/>
                                        <p:tgtEl>
                                          <p:spTgt spid="31"/>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1+#ppt_w/2"/>
                                          </p:val>
                                        </p:tav>
                                        <p:tav tm="100000">
                                          <p:val>
                                            <p:strVal val="#ppt_x"/>
                                          </p:val>
                                        </p:tav>
                                      </p:tavLst>
                                    </p:anim>
                                    <p:anim calcmode="lin" valueType="num">
                                      <p:cBhvr additive="base">
                                        <p:cTn id="126" dur="2000" fill="hold"/>
                                        <p:tgtEl>
                                          <p:spTgt spid="32"/>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1+#ppt_w/2"/>
                                          </p:val>
                                        </p:tav>
                                        <p:tav tm="100000">
                                          <p:val>
                                            <p:strVal val="#ppt_x"/>
                                          </p:val>
                                        </p:tav>
                                      </p:tavLst>
                                    </p:anim>
                                    <p:anim calcmode="lin" valueType="num">
                                      <p:cBhvr additive="base">
                                        <p:cTn id="130" dur="2000" fill="hold"/>
                                        <p:tgtEl>
                                          <p:spTgt spid="33"/>
                                        </p:tgtEl>
                                        <p:attrNameLst>
                                          <p:attrName>ppt_y</p:attrName>
                                        </p:attrNameLst>
                                      </p:cBhvr>
                                      <p:tavLst>
                                        <p:tav tm="0">
                                          <p:val>
                                            <p:strVal val="#ppt_y"/>
                                          </p:val>
                                        </p:tav>
                                        <p:tav tm="100000">
                                          <p:val>
                                            <p:strVal val="#ppt_y"/>
                                          </p:val>
                                        </p:tav>
                                      </p:tavLst>
                                    </p:anim>
                                  </p:childTnLst>
                                </p:cTn>
                              </p:par>
                              <p:par>
                                <p:cTn id="131" presetID="2" presetClass="entr" presetSubtype="2"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1+#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2" presetClass="entr" presetSubtype="2"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1+#ppt_w/2"/>
                                          </p:val>
                                        </p:tav>
                                        <p:tav tm="100000">
                                          <p:val>
                                            <p:strVal val="#ppt_x"/>
                                          </p:val>
                                        </p:tav>
                                      </p:tavLst>
                                    </p:anim>
                                    <p:anim calcmode="lin" valueType="num">
                                      <p:cBhvr additive="base">
                                        <p:cTn id="138" dur="2000" fill="hold"/>
                                        <p:tgtEl>
                                          <p:spTgt spid="35"/>
                                        </p:tgtEl>
                                        <p:attrNameLst>
                                          <p:attrName>ppt_y</p:attrName>
                                        </p:attrNameLst>
                                      </p:cBhvr>
                                      <p:tavLst>
                                        <p:tav tm="0">
                                          <p:val>
                                            <p:strVal val="#ppt_y"/>
                                          </p:val>
                                        </p:tav>
                                        <p:tav tm="100000">
                                          <p:val>
                                            <p:strVal val="#ppt_y"/>
                                          </p:val>
                                        </p:tav>
                                      </p:tavLst>
                                    </p:anim>
                                  </p:childTnLst>
                                </p:cTn>
                              </p:par>
                              <p:par>
                                <p:cTn id="139" presetID="2" presetClass="entr" presetSubtype="2" fill="hold"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1+#ppt_w/2"/>
                                          </p:val>
                                        </p:tav>
                                        <p:tav tm="100000">
                                          <p:val>
                                            <p:strVal val="#ppt_x"/>
                                          </p:val>
                                        </p:tav>
                                      </p:tavLst>
                                    </p:anim>
                                    <p:anim calcmode="lin" valueType="num">
                                      <p:cBhvr additive="base">
                                        <p:cTn id="142" dur="2000" fill="hold"/>
                                        <p:tgtEl>
                                          <p:spTgt spid="36"/>
                                        </p:tgtEl>
                                        <p:attrNameLst>
                                          <p:attrName>ppt_y</p:attrName>
                                        </p:attrNameLst>
                                      </p:cBhvr>
                                      <p:tavLst>
                                        <p:tav tm="0">
                                          <p:val>
                                            <p:strVal val="#ppt_y"/>
                                          </p:val>
                                        </p:tav>
                                        <p:tav tm="100000">
                                          <p:val>
                                            <p:strVal val="#ppt_y"/>
                                          </p:val>
                                        </p:tav>
                                      </p:tavLst>
                                    </p:anim>
                                  </p:childTnLst>
                                </p:cTn>
                              </p:par>
                              <p:par>
                                <p:cTn id="143" presetID="8" presetClass="emph" presetSubtype="0" fill="hold" nodeType="withEffect">
                                  <p:stCondLst>
                                    <p:cond delay="0"/>
                                  </p:stCondLst>
                                  <p:childTnLst>
                                    <p:animRot by="-21600000">
                                      <p:cBhvr>
                                        <p:cTn id="144" dur="2000" fill="hold"/>
                                        <p:tgtEl>
                                          <p:spTgt spid="3"/>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4"/>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6"/>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8"/>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9"/>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12"/>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13"/>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14"/>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9"/>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20"/>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21"/>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22"/>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3"/>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24"/>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25"/>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26"/>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27"/>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28"/>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29"/>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30"/>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31"/>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32"/>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33"/>
                                        </p:tgtEl>
                                        <p:attrNameLst>
                                          <p:attrName>r</p:attrName>
                                        </p:attrNameLst>
                                      </p:cBhvr>
                                    </p:animRot>
                                  </p:childTnLst>
                                </p:cTn>
                              </p:par>
                              <p:par>
                                <p:cTn id="205" presetID="8" presetClass="emph" presetSubtype="0" fill="hold" nodeType="withEffect">
                                  <p:stCondLst>
                                    <p:cond delay="0"/>
                                  </p:stCondLst>
                                  <p:childTnLst>
                                    <p:animRot by="21600000">
                                      <p:cBhvr>
                                        <p:cTn id="206" dur="2000" fill="hold"/>
                                        <p:tgtEl>
                                          <p:spTgt spid="34"/>
                                        </p:tgtEl>
                                        <p:attrNameLst>
                                          <p:attrName>r</p:attrName>
                                        </p:attrNameLst>
                                      </p:cBhvr>
                                    </p:animRot>
                                  </p:childTnLst>
                                </p:cTn>
                              </p:par>
                              <p:par>
                                <p:cTn id="207" presetID="8" presetClass="emph" presetSubtype="0" fill="hold" nodeType="withEffect">
                                  <p:stCondLst>
                                    <p:cond delay="0"/>
                                  </p:stCondLst>
                                  <p:childTnLst>
                                    <p:animRot by="21600000">
                                      <p:cBhvr>
                                        <p:cTn id="208" dur="2000" fill="hold"/>
                                        <p:tgtEl>
                                          <p:spTgt spid="35"/>
                                        </p:tgtEl>
                                        <p:attrNameLst>
                                          <p:attrName>r</p:attrName>
                                        </p:attrNameLst>
                                      </p:cBhvr>
                                    </p:animRot>
                                  </p:childTnLst>
                                </p:cTn>
                              </p:par>
                              <p:par>
                                <p:cTn id="209" presetID="8" presetClass="emph" presetSubtype="0" fill="hold" nodeType="withEffect">
                                  <p:stCondLst>
                                    <p:cond delay="0"/>
                                  </p:stCondLst>
                                  <p:childTnLst>
                                    <p:animRot by="21600000">
                                      <p:cBhvr>
                                        <p:cTn id="210" dur="2000" fill="hold"/>
                                        <p:tgtEl>
                                          <p:spTgt spid="36"/>
                                        </p:tgtEl>
                                        <p:attrNameLst>
                                          <p:attrName>r</p:attrName>
                                        </p:attrNameLst>
                                      </p:cBhvr>
                                    </p:animRot>
                                  </p:childTnLst>
                                </p:cTn>
                              </p:par>
                            </p:childTnLst>
                          </p:cTn>
                        </p:par>
                        <p:par>
                          <p:cTn id="211" fill="hold">
                            <p:stCondLst>
                              <p:cond delay="2000"/>
                            </p:stCondLst>
                            <p:childTnLst>
                              <p:par>
                                <p:cTn id="212" presetID="2" presetClass="exit" presetSubtype="9" fill="hold" nodeType="afterEffect">
                                  <p:stCondLst>
                                    <p:cond delay="0"/>
                                  </p:stCondLst>
                                  <p:childTnLst>
                                    <p:anim calcmode="lin" valueType="num">
                                      <p:cBhvr additive="base">
                                        <p:cTn id="213" dur="2000"/>
                                        <p:tgtEl>
                                          <p:spTgt spid="3"/>
                                        </p:tgtEl>
                                        <p:attrNameLst>
                                          <p:attrName>ppt_x</p:attrName>
                                        </p:attrNameLst>
                                      </p:cBhvr>
                                      <p:tavLst>
                                        <p:tav tm="0">
                                          <p:val>
                                            <p:strVal val="ppt_x"/>
                                          </p:val>
                                        </p:tav>
                                        <p:tav tm="100000">
                                          <p:val>
                                            <p:strVal val="0-ppt_w/2"/>
                                          </p:val>
                                        </p:tav>
                                      </p:tavLst>
                                    </p:anim>
                                    <p:anim calcmode="lin" valueType="num">
                                      <p:cBhvr additive="base">
                                        <p:cTn id="214" dur="2000"/>
                                        <p:tgtEl>
                                          <p:spTgt spid="3"/>
                                        </p:tgtEl>
                                        <p:attrNameLst>
                                          <p:attrName>ppt_y</p:attrName>
                                        </p:attrNameLst>
                                      </p:cBhvr>
                                      <p:tavLst>
                                        <p:tav tm="0">
                                          <p:val>
                                            <p:strVal val="ppt_y"/>
                                          </p:val>
                                        </p:tav>
                                        <p:tav tm="100000">
                                          <p:val>
                                            <p:strVal val="0-ppt_h/2"/>
                                          </p:val>
                                        </p:tav>
                                      </p:tavLst>
                                    </p:anim>
                                    <p:set>
                                      <p:cBhvr>
                                        <p:cTn id="215" dur="1" fill="hold">
                                          <p:stCondLst>
                                            <p:cond delay="1999"/>
                                          </p:stCondLst>
                                        </p:cTn>
                                        <p:tgtEl>
                                          <p:spTgt spid="3"/>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4"/>
                                        </p:tgtEl>
                                        <p:attrNameLst>
                                          <p:attrName>ppt_x</p:attrName>
                                        </p:attrNameLst>
                                      </p:cBhvr>
                                      <p:tavLst>
                                        <p:tav tm="0">
                                          <p:val>
                                            <p:strVal val="ppt_x"/>
                                          </p:val>
                                        </p:tav>
                                        <p:tav tm="100000">
                                          <p:val>
                                            <p:strVal val="0-ppt_w/2"/>
                                          </p:val>
                                        </p:tav>
                                      </p:tavLst>
                                    </p:anim>
                                    <p:anim calcmode="lin" valueType="num">
                                      <p:cBhvr additive="base">
                                        <p:cTn id="218" dur="2000"/>
                                        <p:tgtEl>
                                          <p:spTgt spid="4"/>
                                        </p:tgtEl>
                                        <p:attrNameLst>
                                          <p:attrName>ppt_y</p:attrName>
                                        </p:attrNameLst>
                                      </p:cBhvr>
                                      <p:tavLst>
                                        <p:tav tm="0">
                                          <p:val>
                                            <p:strVal val="ppt_y"/>
                                          </p:val>
                                        </p:tav>
                                        <p:tav tm="100000">
                                          <p:val>
                                            <p:strVal val="0-ppt_h/2"/>
                                          </p:val>
                                        </p:tav>
                                      </p:tavLst>
                                    </p:anim>
                                    <p:set>
                                      <p:cBhvr>
                                        <p:cTn id="219" dur="1" fill="hold">
                                          <p:stCondLst>
                                            <p:cond delay="1999"/>
                                          </p:stCondLst>
                                        </p:cTn>
                                        <p:tgtEl>
                                          <p:spTgt spid="4"/>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5"/>
                                        </p:tgtEl>
                                        <p:attrNameLst>
                                          <p:attrName>ppt_x</p:attrName>
                                        </p:attrNameLst>
                                      </p:cBhvr>
                                      <p:tavLst>
                                        <p:tav tm="0">
                                          <p:val>
                                            <p:strVal val="ppt_x"/>
                                          </p:val>
                                        </p:tav>
                                        <p:tav tm="100000">
                                          <p:val>
                                            <p:strVal val="0-ppt_w/2"/>
                                          </p:val>
                                        </p:tav>
                                      </p:tavLst>
                                    </p:anim>
                                    <p:anim calcmode="lin" valueType="num">
                                      <p:cBhvr additive="base">
                                        <p:cTn id="222" dur="2000"/>
                                        <p:tgtEl>
                                          <p:spTgt spid="5"/>
                                        </p:tgtEl>
                                        <p:attrNameLst>
                                          <p:attrName>ppt_y</p:attrName>
                                        </p:attrNameLst>
                                      </p:cBhvr>
                                      <p:tavLst>
                                        <p:tav tm="0">
                                          <p:val>
                                            <p:strVal val="ppt_y"/>
                                          </p:val>
                                        </p:tav>
                                        <p:tav tm="100000">
                                          <p:val>
                                            <p:strVal val="0-ppt_h/2"/>
                                          </p:val>
                                        </p:tav>
                                      </p:tavLst>
                                    </p:anim>
                                    <p:set>
                                      <p:cBhvr>
                                        <p:cTn id="223" dur="1" fill="hold">
                                          <p:stCondLst>
                                            <p:cond delay="1999"/>
                                          </p:stCondLst>
                                        </p:cTn>
                                        <p:tgtEl>
                                          <p:spTgt spid="5"/>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6"/>
                                        </p:tgtEl>
                                        <p:attrNameLst>
                                          <p:attrName>ppt_x</p:attrName>
                                        </p:attrNameLst>
                                      </p:cBhvr>
                                      <p:tavLst>
                                        <p:tav tm="0">
                                          <p:val>
                                            <p:strVal val="ppt_x"/>
                                          </p:val>
                                        </p:tav>
                                        <p:tav tm="100000">
                                          <p:val>
                                            <p:strVal val="0-ppt_w/2"/>
                                          </p:val>
                                        </p:tav>
                                      </p:tavLst>
                                    </p:anim>
                                    <p:anim calcmode="lin" valueType="num">
                                      <p:cBhvr additive="base">
                                        <p:cTn id="226" dur="2000"/>
                                        <p:tgtEl>
                                          <p:spTgt spid="6"/>
                                        </p:tgtEl>
                                        <p:attrNameLst>
                                          <p:attrName>ppt_y</p:attrName>
                                        </p:attrNameLst>
                                      </p:cBhvr>
                                      <p:tavLst>
                                        <p:tav tm="0">
                                          <p:val>
                                            <p:strVal val="ppt_y"/>
                                          </p:val>
                                        </p:tav>
                                        <p:tav tm="100000">
                                          <p:val>
                                            <p:strVal val="0-ppt_h/2"/>
                                          </p:val>
                                        </p:tav>
                                      </p:tavLst>
                                    </p:anim>
                                    <p:set>
                                      <p:cBhvr>
                                        <p:cTn id="227" dur="1" fill="hold">
                                          <p:stCondLst>
                                            <p:cond delay="1999"/>
                                          </p:stCondLst>
                                        </p:cTn>
                                        <p:tgtEl>
                                          <p:spTgt spid="6"/>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7"/>
                                        </p:tgtEl>
                                        <p:attrNameLst>
                                          <p:attrName>ppt_x</p:attrName>
                                        </p:attrNameLst>
                                      </p:cBhvr>
                                      <p:tavLst>
                                        <p:tav tm="0">
                                          <p:val>
                                            <p:strVal val="ppt_x"/>
                                          </p:val>
                                        </p:tav>
                                        <p:tav tm="100000">
                                          <p:val>
                                            <p:strVal val="0-ppt_w/2"/>
                                          </p:val>
                                        </p:tav>
                                      </p:tavLst>
                                    </p:anim>
                                    <p:anim calcmode="lin" valueType="num">
                                      <p:cBhvr additive="base">
                                        <p:cTn id="230" dur="2000"/>
                                        <p:tgtEl>
                                          <p:spTgt spid="7"/>
                                        </p:tgtEl>
                                        <p:attrNameLst>
                                          <p:attrName>ppt_y</p:attrName>
                                        </p:attrNameLst>
                                      </p:cBhvr>
                                      <p:tavLst>
                                        <p:tav tm="0">
                                          <p:val>
                                            <p:strVal val="ppt_y"/>
                                          </p:val>
                                        </p:tav>
                                        <p:tav tm="100000">
                                          <p:val>
                                            <p:strVal val="0-ppt_h/2"/>
                                          </p:val>
                                        </p:tav>
                                      </p:tavLst>
                                    </p:anim>
                                    <p:set>
                                      <p:cBhvr>
                                        <p:cTn id="231" dur="1" fill="hold">
                                          <p:stCondLst>
                                            <p:cond delay="1999"/>
                                          </p:stCondLst>
                                        </p:cTn>
                                        <p:tgtEl>
                                          <p:spTgt spid="7"/>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0-ppt_w/2"/>
                                          </p:val>
                                        </p:tav>
                                      </p:tavLst>
                                    </p:anim>
                                    <p:anim calcmode="lin" valueType="num">
                                      <p:cBhvr additive="base">
                                        <p:cTn id="234" dur="2000"/>
                                        <p:tgtEl>
                                          <p:spTgt spid="8"/>
                                        </p:tgtEl>
                                        <p:attrNameLst>
                                          <p:attrName>ppt_y</p:attrName>
                                        </p:attrNameLst>
                                      </p:cBhvr>
                                      <p:tavLst>
                                        <p:tav tm="0">
                                          <p:val>
                                            <p:strVal val="ppt_y"/>
                                          </p:val>
                                        </p:tav>
                                        <p:tav tm="100000">
                                          <p:val>
                                            <p:strVal val="0-ppt_h/2"/>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0-ppt_w/2"/>
                                          </p:val>
                                        </p:tav>
                                      </p:tavLst>
                                    </p:anim>
                                    <p:anim calcmode="lin" valueType="num">
                                      <p:cBhvr additive="base">
                                        <p:cTn id="238" dur="2000"/>
                                        <p:tgtEl>
                                          <p:spTgt spid="9"/>
                                        </p:tgtEl>
                                        <p:attrNameLst>
                                          <p:attrName>ppt_y</p:attrName>
                                        </p:attrNameLst>
                                      </p:cBhvr>
                                      <p:tavLst>
                                        <p:tav tm="0">
                                          <p:val>
                                            <p:strVal val="ppt_y"/>
                                          </p:val>
                                        </p:tav>
                                        <p:tav tm="100000">
                                          <p:val>
                                            <p:strVal val="0-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0-ppt_w/2"/>
                                          </p:val>
                                        </p:tav>
                                      </p:tavLst>
                                    </p:anim>
                                    <p:anim calcmode="lin" valueType="num">
                                      <p:cBhvr additive="base">
                                        <p:cTn id="242" dur="2000"/>
                                        <p:tgtEl>
                                          <p:spTgt spid="10"/>
                                        </p:tgtEl>
                                        <p:attrNameLst>
                                          <p:attrName>ppt_y</p:attrName>
                                        </p:attrNameLst>
                                      </p:cBhvr>
                                      <p:tavLst>
                                        <p:tav tm="0">
                                          <p:val>
                                            <p:strVal val="ppt_y"/>
                                          </p:val>
                                        </p:tav>
                                        <p:tav tm="100000">
                                          <p:val>
                                            <p:strVal val="0-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0-ppt_w/2"/>
                                          </p:val>
                                        </p:tav>
                                      </p:tavLst>
                                    </p:anim>
                                    <p:anim calcmode="lin" valueType="num">
                                      <p:cBhvr additive="base">
                                        <p:cTn id="246" dur="2000"/>
                                        <p:tgtEl>
                                          <p:spTgt spid="11"/>
                                        </p:tgtEl>
                                        <p:attrNameLst>
                                          <p:attrName>ppt_y</p:attrName>
                                        </p:attrNameLst>
                                      </p:cBhvr>
                                      <p:tavLst>
                                        <p:tav tm="0">
                                          <p:val>
                                            <p:strVal val="ppt_y"/>
                                          </p:val>
                                        </p:tav>
                                        <p:tav tm="100000">
                                          <p:val>
                                            <p:strVal val="0-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9" fill="hold" nodeType="withEffect">
                                  <p:stCondLst>
                                    <p:cond delay="0"/>
                                  </p:stCondLst>
                                  <p:childTnLst>
                                    <p:anim calcmode="lin" valueType="num">
                                      <p:cBhvr additive="base">
                                        <p:cTn id="249" dur="2000"/>
                                        <p:tgtEl>
                                          <p:spTgt spid="12"/>
                                        </p:tgtEl>
                                        <p:attrNameLst>
                                          <p:attrName>ppt_x</p:attrName>
                                        </p:attrNameLst>
                                      </p:cBhvr>
                                      <p:tavLst>
                                        <p:tav tm="0">
                                          <p:val>
                                            <p:strVal val="ppt_x"/>
                                          </p:val>
                                        </p:tav>
                                        <p:tav tm="100000">
                                          <p:val>
                                            <p:strVal val="0-ppt_w/2"/>
                                          </p:val>
                                        </p:tav>
                                      </p:tavLst>
                                    </p:anim>
                                    <p:anim calcmode="lin" valueType="num">
                                      <p:cBhvr additive="base">
                                        <p:cTn id="250" dur="2000"/>
                                        <p:tgtEl>
                                          <p:spTgt spid="12"/>
                                        </p:tgtEl>
                                        <p:attrNameLst>
                                          <p:attrName>ppt_y</p:attrName>
                                        </p:attrNameLst>
                                      </p:cBhvr>
                                      <p:tavLst>
                                        <p:tav tm="0">
                                          <p:val>
                                            <p:strVal val="ppt_y"/>
                                          </p:val>
                                        </p:tav>
                                        <p:tav tm="100000">
                                          <p:val>
                                            <p:strVal val="0-ppt_h/2"/>
                                          </p:val>
                                        </p:tav>
                                      </p:tavLst>
                                    </p:anim>
                                    <p:set>
                                      <p:cBhvr>
                                        <p:cTn id="251" dur="1" fill="hold">
                                          <p:stCondLst>
                                            <p:cond delay="1999"/>
                                          </p:stCondLst>
                                        </p:cTn>
                                        <p:tgtEl>
                                          <p:spTgt spid="12"/>
                                        </p:tgtEl>
                                        <p:attrNameLst>
                                          <p:attrName>style.visibility</p:attrName>
                                        </p:attrNameLst>
                                      </p:cBhvr>
                                      <p:to>
                                        <p:strVal val="hidden"/>
                                      </p:to>
                                    </p:set>
                                  </p:childTnLst>
                                </p:cTn>
                              </p:par>
                              <p:par>
                                <p:cTn id="252" presetID="2" presetClass="exit" presetSubtype="9"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0-ppt_w/2"/>
                                          </p:val>
                                        </p:tav>
                                      </p:tavLst>
                                    </p:anim>
                                    <p:anim calcmode="lin" valueType="num">
                                      <p:cBhvr additive="base">
                                        <p:cTn id="254" dur="2000"/>
                                        <p:tgtEl>
                                          <p:spTgt spid="13"/>
                                        </p:tgtEl>
                                        <p:attrNameLst>
                                          <p:attrName>ppt_y</p:attrName>
                                        </p:attrNameLst>
                                      </p:cBhvr>
                                      <p:tavLst>
                                        <p:tav tm="0">
                                          <p:val>
                                            <p:strVal val="ppt_y"/>
                                          </p:val>
                                        </p:tav>
                                        <p:tav tm="100000">
                                          <p:val>
                                            <p:strVal val="0-ppt_h/2"/>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9" fill="hold" nodeType="withEffect">
                                  <p:stCondLst>
                                    <p:cond delay="0"/>
                                  </p:stCondLst>
                                  <p:childTnLst>
                                    <p:anim calcmode="lin" valueType="num">
                                      <p:cBhvr additive="base">
                                        <p:cTn id="257" dur="2000"/>
                                        <p:tgtEl>
                                          <p:spTgt spid="14"/>
                                        </p:tgtEl>
                                        <p:attrNameLst>
                                          <p:attrName>ppt_x</p:attrName>
                                        </p:attrNameLst>
                                      </p:cBhvr>
                                      <p:tavLst>
                                        <p:tav tm="0">
                                          <p:val>
                                            <p:strVal val="ppt_x"/>
                                          </p:val>
                                        </p:tav>
                                        <p:tav tm="100000">
                                          <p:val>
                                            <p:strVal val="0-ppt_w/2"/>
                                          </p:val>
                                        </p:tav>
                                      </p:tavLst>
                                    </p:anim>
                                    <p:anim calcmode="lin" valueType="num">
                                      <p:cBhvr additive="base">
                                        <p:cTn id="258" dur="2000"/>
                                        <p:tgtEl>
                                          <p:spTgt spid="14"/>
                                        </p:tgtEl>
                                        <p:attrNameLst>
                                          <p:attrName>ppt_y</p:attrName>
                                        </p:attrNameLst>
                                      </p:cBhvr>
                                      <p:tavLst>
                                        <p:tav tm="0">
                                          <p:val>
                                            <p:strVal val="ppt_y"/>
                                          </p:val>
                                        </p:tav>
                                        <p:tav tm="100000">
                                          <p:val>
                                            <p:strVal val="0-ppt_h/2"/>
                                          </p:val>
                                        </p:tav>
                                      </p:tavLst>
                                    </p:anim>
                                    <p:set>
                                      <p:cBhvr>
                                        <p:cTn id="259" dur="1" fill="hold">
                                          <p:stCondLst>
                                            <p:cond delay="1999"/>
                                          </p:stCondLst>
                                        </p:cTn>
                                        <p:tgtEl>
                                          <p:spTgt spid="14"/>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15"/>
                                        </p:tgtEl>
                                        <p:attrNameLst>
                                          <p:attrName>ppt_x</p:attrName>
                                        </p:attrNameLst>
                                      </p:cBhvr>
                                      <p:tavLst>
                                        <p:tav tm="0">
                                          <p:val>
                                            <p:strVal val="ppt_x"/>
                                          </p:val>
                                        </p:tav>
                                        <p:tav tm="100000">
                                          <p:val>
                                            <p:strVal val="0-ppt_w/2"/>
                                          </p:val>
                                        </p:tav>
                                      </p:tavLst>
                                    </p:anim>
                                    <p:anim calcmode="lin" valueType="num">
                                      <p:cBhvr additive="base">
                                        <p:cTn id="262" dur="2000"/>
                                        <p:tgtEl>
                                          <p:spTgt spid="15"/>
                                        </p:tgtEl>
                                        <p:attrNameLst>
                                          <p:attrName>ppt_y</p:attrName>
                                        </p:attrNameLst>
                                      </p:cBhvr>
                                      <p:tavLst>
                                        <p:tav tm="0">
                                          <p:val>
                                            <p:strVal val="ppt_y"/>
                                          </p:val>
                                        </p:tav>
                                        <p:tav tm="100000">
                                          <p:val>
                                            <p:strVal val="0-ppt_h/2"/>
                                          </p:val>
                                        </p:tav>
                                      </p:tavLst>
                                    </p:anim>
                                    <p:set>
                                      <p:cBhvr>
                                        <p:cTn id="263" dur="1" fill="hold">
                                          <p:stCondLst>
                                            <p:cond delay="1999"/>
                                          </p:stCondLst>
                                        </p:cTn>
                                        <p:tgtEl>
                                          <p:spTgt spid="15"/>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16"/>
                                        </p:tgtEl>
                                        <p:attrNameLst>
                                          <p:attrName>ppt_x</p:attrName>
                                        </p:attrNameLst>
                                      </p:cBhvr>
                                      <p:tavLst>
                                        <p:tav tm="0">
                                          <p:val>
                                            <p:strVal val="ppt_x"/>
                                          </p:val>
                                        </p:tav>
                                        <p:tav tm="100000">
                                          <p:val>
                                            <p:strVal val="0-ppt_w/2"/>
                                          </p:val>
                                        </p:tav>
                                      </p:tavLst>
                                    </p:anim>
                                    <p:anim calcmode="lin" valueType="num">
                                      <p:cBhvr additive="base">
                                        <p:cTn id="266" dur="2000"/>
                                        <p:tgtEl>
                                          <p:spTgt spid="16"/>
                                        </p:tgtEl>
                                        <p:attrNameLst>
                                          <p:attrName>ppt_y</p:attrName>
                                        </p:attrNameLst>
                                      </p:cBhvr>
                                      <p:tavLst>
                                        <p:tav tm="0">
                                          <p:val>
                                            <p:strVal val="ppt_y"/>
                                          </p:val>
                                        </p:tav>
                                        <p:tav tm="100000">
                                          <p:val>
                                            <p:strVal val="0-ppt_h/2"/>
                                          </p:val>
                                        </p:tav>
                                      </p:tavLst>
                                    </p:anim>
                                    <p:set>
                                      <p:cBhvr>
                                        <p:cTn id="267" dur="1" fill="hold">
                                          <p:stCondLst>
                                            <p:cond delay="1999"/>
                                          </p:stCondLst>
                                        </p:cTn>
                                        <p:tgtEl>
                                          <p:spTgt spid="16"/>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17"/>
                                        </p:tgtEl>
                                        <p:attrNameLst>
                                          <p:attrName>ppt_x</p:attrName>
                                        </p:attrNameLst>
                                      </p:cBhvr>
                                      <p:tavLst>
                                        <p:tav tm="0">
                                          <p:val>
                                            <p:strVal val="ppt_x"/>
                                          </p:val>
                                        </p:tav>
                                        <p:tav tm="100000">
                                          <p:val>
                                            <p:strVal val="0-ppt_w/2"/>
                                          </p:val>
                                        </p:tav>
                                      </p:tavLst>
                                    </p:anim>
                                    <p:anim calcmode="lin" valueType="num">
                                      <p:cBhvr additive="base">
                                        <p:cTn id="270" dur="2000"/>
                                        <p:tgtEl>
                                          <p:spTgt spid="17"/>
                                        </p:tgtEl>
                                        <p:attrNameLst>
                                          <p:attrName>ppt_y</p:attrName>
                                        </p:attrNameLst>
                                      </p:cBhvr>
                                      <p:tavLst>
                                        <p:tav tm="0">
                                          <p:val>
                                            <p:strVal val="ppt_y"/>
                                          </p:val>
                                        </p:tav>
                                        <p:tav tm="100000">
                                          <p:val>
                                            <p:strVal val="0-ppt_h/2"/>
                                          </p:val>
                                        </p:tav>
                                      </p:tavLst>
                                    </p:anim>
                                    <p:set>
                                      <p:cBhvr>
                                        <p:cTn id="271" dur="1" fill="hold">
                                          <p:stCondLst>
                                            <p:cond delay="1999"/>
                                          </p:stCondLst>
                                        </p:cTn>
                                        <p:tgtEl>
                                          <p:spTgt spid="17"/>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18"/>
                                        </p:tgtEl>
                                        <p:attrNameLst>
                                          <p:attrName>ppt_x</p:attrName>
                                        </p:attrNameLst>
                                      </p:cBhvr>
                                      <p:tavLst>
                                        <p:tav tm="0">
                                          <p:val>
                                            <p:strVal val="ppt_x"/>
                                          </p:val>
                                        </p:tav>
                                        <p:tav tm="100000">
                                          <p:val>
                                            <p:strVal val="0-ppt_w/2"/>
                                          </p:val>
                                        </p:tav>
                                      </p:tavLst>
                                    </p:anim>
                                    <p:anim calcmode="lin" valueType="num">
                                      <p:cBhvr additive="base">
                                        <p:cTn id="274" dur="2000"/>
                                        <p:tgtEl>
                                          <p:spTgt spid="18"/>
                                        </p:tgtEl>
                                        <p:attrNameLst>
                                          <p:attrName>ppt_y</p:attrName>
                                        </p:attrNameLst>
                                      </p:cBhvr>
                                      <p:tavLst>
                                        <p:tav tm="0">
                                          <p:val>
                                            <p:strVal val="ppt_y"/>
                                          </p:val>
                                        </p:tav>
                                        <p:tav tm="100000">
                                          <p:val>
                                            <p:strVal val="0-ppt_h/2"/>
                                          </p:val>
                                        </p:tav>
                                      </p:tavLst>
                                    </p:anim>
                                    <p:set>
                                      <p:cBhvr>
                                        <p:cTn id="275" dur="1" fill="hold">
                                          <p:stCondLst>
                                            <p:cond delay="1999"/>
                                          </p:stCondLst>
                                        </p:cTn>
                                        <p:tgtEl>
                                          <p:spTgt spid="18"/>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0-ppt_w/2"/>
                                          </p:val>
                                        </p:tav>
                                      </p:tavLst>
                                    </p:anim>
                                    <p:anim calcmode="lin" valueType="num">
                                      <p:cBhvr additive="base">
                                        <p:cTn id="278" dur="2000"/>
                                        <p:tgtEl>
                                          <p:spTgt spid="19"/>
                                        </p:tgtEl>
                                        <p:attrNameLst>
                                          <p:attrName>ppt_y</p:attrName>
                                        </p:attrNameLst>
                                      </p:cBhvr>
                                      <p:tavLst>
                                        <p:tav tm="0">
                                          <p:val>
                                            <p:strVal val="ppt_y"/>
                                          </p:val>
                                        </p:tav>
                                        <p:tav tm="100000">
                                          <p:val>
                                            <p:strVal val="0-ppt_h/2"/>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20"/>
                                        </p:tgtEl>
                                        <p:attrNameLst>
                                          <p:attrName>ppt_x</p:attrName>
                                        </p:attrNameLst>
                                      </p:cBhvr>
                                      <p:tavLst>
                                        <p:tav tm="0">
                                          <p:val>
                                            <p:strVal val="ppt_x"/>
                                          </p:val>
                                        </p:tav>
                                        <p:tav tm="100000">
                                          <p:val>
                                            <p:strVal val="0-ppt_w/2"/>
                                          </p:val>
                                        </p:tav>
                                      </p:tavLst>
                                    </p:anim>
                                    <p:anim calcmode="lin" valueType="num">
                                      <p:cBhvr additive="base">
                                        <p:cTn id="282" dur="2000"/>
                                        <p:tgtEl>
                                          <p:spTgt spid="20"/>
                                        </p:tgtEl>
                                        <p:attrNameLst>
                                          <p:attrName>ppt_y</p:attrName>
                                        </p:attrNameLst>
                                      </p:cBhvr>
                                      <p:tavLst>
                                        <p:tav tm="0">
                                          <p:val>
                                            <p:strVal val="ppt_y"/>
                                          </p:val>
                                        </p:tav>
                                        <p:tav tm="100000">
                                          <p:val>
                                            <p:strVal val="1+ppt_h/2"/>
                                          </p:val>
                                        </p:tav>
                                      </p:tavLst>
                                    </p:anim>
                                    <p:set>
                                      <p:cBhvr>
                                        <p:cTn id="283" dur="1" fill="hold">
                                          <p:stCondLst>
                                            <p:cond delay="1999"/>
                                          </p:stCondLst>
                                        </p:cTn>
                                        <p:tgtEl>
                                          <p:spTgt spid="20"/>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21"/>
                                        </p:tgtEl>
                                        <p:attrNameLst>
                                          <p:attrName>ppt_x</p:attrName>
                                        </p:attrNameLst>
                                      </p:cBhvr>
                                      <p:tavLst>
                                        <p:tav tm="0">
                                          <p:val>
                                            <p:strVal val="ppt_x"/>
                                          </p:val>
                                        </p:tav>
                                        <p:tav tm="100000">
                                          <p:val>
                                            <p:strVal val="0-ppt_w/2"/>
                                          </p:val>
                                        </p:tav>
                                      </p:tavLst>
                                    </p:anim>
                                    <p:anim calcmode="lin" valueType="num">
                                      <p:cBhvr additive="base">
                                        <p:cTn id="286" dur="2000"/>
                                        <p:tgtEl>
                                          <p:spTgt spid="21"/>
                                        </p:tgtEl>
                                        <p:attrNameLst>
                                          <p:attrName>ppt_y</p:attrName>
                                        </p:attrNameLst>
                                      </p:cBhvr>
                                      <p:tavLst>
                                        <p:tav tm="0">
                                          <p:val>
                                            <p:strVal val="ppt_y"/>
                                          </p:val>
                                        </p:tav>
                                        <p:tav tm="100000">
                                          <p:val>
                                            <p:strVal val="1+ppt_h/2"/>
                                          </p:val>
                                        </p:tav>
                                      </p:tavLst>
                                    </p:anim>
                                    <p:set>
                                      <p:cBhvr>
                                        <p:cTn id="287" dur="1" fill="hold">
                                          <p:stCondLst>
                                            <p:cond delay="1999"/>
                                          </p:stCondLst>
                                        </p:cTn>
                                        <p:tgtEl>
                                          <p:spTgt spid="21"/>
                                        </p:tgtEl>
                                        <p:attrNameLst>
                                          <p:attrName>style.visibility</p:attrName>
                                        </p:attrNameLst>
                                      </p:cBhvr>
                                      <p:to>
                                        <p:strVal val="hidden"/>
                                      </p:to>
                                    </p:set>
                                  </p:childTnLst>
                                </p:cTn>
                              </p:par>
                              <p:par>
                                <p:cTn id="288" presetID="2" presetClass="exit" presetSubtype="12" fill="hold" nodeType="withEffect">
                                  <p:stCondLst>
                                    <p:cond delay="0"/>
                                  </p:stCondLst>
                                  <p:childTnLst>
                                    <p:anim calcmode="lin" valueType="num">
                                      <p:cBhvr additive="base">
                                        <p:cTn id="289" dur="2000"/>
                                        <p:tgtEl>
                                          <p:spTgt spid="22"/>
                                        </p:tgtEl>
                                        <p:attrNameLst>
                                          <p:attrName>ppt_x</p:attrName>
                                        </p:attrNameLst>
                                      </p:cBhvr>
                                      <p:tavLst>
                                        <p:tav tm="0">
                                          <p:val>
                                            <p:strVal val="ppt_x"/>
                                          </p:val>
                                        </p:tav>
                                        <p:tav tm="100000">
                                          <p:val>
                                            <p:strVal val="0-ppt_w/2"/>
                                          </p:val>
                                        </p:tav>
                                      </p:tavLst>
                                    </p:anim>
                                    <p:anim calcmode="lin" valueType="num">
                                      <p:cBhvr additive="base">
                                        <p:cTn id="290" dur="2000"/>
                                        <p:tgtEl>
                                          <p:spTgt spid="22"/>
                                        </p:tgtEl>
                                        <p:attrNameLst>
                                          <p:attrName>ppt_y</p:attrName>
                                        </p:attrNameLst>
                                      </p:cBhvr>
                                      <p:tavLst>
                                        <p:tav tm="0">
                                          <p:val>
                                            <p:strVal val="ppt_y"/>
                                          </p:val>
                                        </p:tav>
                                        <p:tav tm="100000">
                                          <p:val>
                                            <p:strVal val="1+ppt_h/2"/>
                                          </p:val>
                                        </p:tav>
                                      </p:tavLst>
                                    </p:anim>
                                    <p:set>
                                      <p:cBhvr>
                                        <p:cTn id="291" dur="1" fill="hold">
                                          <p:stCondLst>
                                            <p:cond delay="1999"/>
                                          </p:stCondLst>
                                        </p:cTn>
                                        <p:tgtEl>
                                          <p:spTgt spid="22"/>
                                        </p:tgtEl>
                                        <p:attrNameLst>
                                          <p:attrName>style.visibility</p:attrName>
                                        </p:attrNameLst>
                                      </p:cBhvr>
                                      <p:to>
                                        <p:strVal val="hidden"/>
                                      </p:to>
                                    </p:set>
                                  </p:childTnLst>
                                </p:cTn>
                              </p:par>
                              <p:par>
                                <p:cTn id="292" presetID="2" presetClass="exit" presetSubtype="12" fill="hold" nodeType="withEffect">
                                  <p:stCondLst>
                                    <p:cond delay="0"/>
                                  </p:stCondLst>
                                  <p:childTnLst>
                                    <p:anim calcmode="lin" valueType="num">
                                      <p:cBhvr additive="base">
                                        <p:cTn id="293" dur="2000"/>
                                        <p:tgtEl>
                                          <p:spTgt spid="23"/>
                                        </p:tgtEl>
                                        <p:attrNameLst>
                                          <p:attrName>ppt_x</p:attrName>
                                        </p:attrNameLst>
                                      </p:cBhvr>
                                      <p:tavLst>
                                        <p:tav tm="0">
                                          <p:val>
                                            <p:strVal val="ppt_x"/>
                                          </p:val>
                                        </p:tav>
                                        <p:tav tm="100000">
                                          <p:val>
                                            <p:strVal val="0-ppt_w/2"/>
                                          </p:val>
                                        </p:tav>
                                      </p:tavLst>
                                    </p:anim>
                                    <p:anim calcmode="lin" valueType="num">
                                      <p:cBhvr additive="base">
                                        <p:cTn id="294" dur="2000"/>
                                        <p:tgtEl>
                                          <p:spTgt spid="23"/>
                                        </p:tgtEl>
                                        <p:attrNameLst>
                                          <p:attrName>ppt_y</p:attrName>
                                        </p:attrNameLst>
                                      </p:cBhvr>
                                      <p:tavLst>
                                        <p:tav tm="0">
                                          <p:val>
                                            <p:strVal val="ppt_y"/>
                                          </p:val>
                                        </p:tav>
                                        <p:tav tm="100000">
                                          <p:val>
                                            <p:strVal val="1+ppt_h/2"/>
                                          </p:val>
                                        </p:tav>
                                      </p:tavLst>
                                    </p:anim>
                                    <p:set>
                                      <p:cBhvr>
                                        <p:cTn id="295" dur="1" fill="hold">
                                          <p:stCondLst>
                                            <p:cond delay="1999"/>
                                          </p:stCondLst>
                                        </p:cTn>
                                        <p:tgtEl>
                                          <p:spTgt spid="23"/>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24"/>
                                        </p:tgtEl>
                                        <p:attrNameLst>
                                          <p:attrName>ppt_x</p:attrName>
                                        </p:attrNameLst>
                                      </p:cBhvr>
                                      <p:tavLst>
                                        <p:tav tm="0">
                                          <p:val>
                                            <p:strVal val="ppt_x"/>
                                          </p:val>
                                        </p:tav>
                                        <p:tav tm="100000">
                                          <p:val>
                                            <p:strVal val="0-ppt_w/2"/>
                                          </p:val>
                                        </p:tav>
                                      </p:tavLst>
                                    </p:anim>
                                    <p:anim calcmode="lin" valueType="num">
                                      <p:cBhvr additive="base">
                                        <p:cTn id="298" dur="2000"/>
                                        <p:tgtEl>
                                          <p:spTgt spid="24"/>
                                        </p:tgtEl>
                                        <p:attrNameLst>
                                          <p:attrName>ppt_y</p:attrName>
                                        </p:attrNameLst>
                                      </p:cBhvr>
                                      <p:tavLst>
                                        <p:tav tm="0">
                                          <p:val>
                                            <p:strVal val="ppt_y"/>
                                          </p:val>
                                        </p:tav>
                                        <p:tav tm="100000">
                                          <p:val>
                                            <p:strVal val="1+ppt_h/2"/>
                                          </p:val>
                                        </p:tav>
                                      </p:tavLst>
                                    </p:anim>
                                    <p:set>
                                      <p:cBhvr>
                                        <p:cTn id="299" dur="1" fill="hold">
                                          <p:stCondLst>
                                            <p:cond delay="1999"/>
                                          </p:stCondLst>
                                        </p:cTn>
                                        <p:tgtEl>
                                          <p:spTgt spid="24"/>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25"/>
                                        </p:tgtEl>
                                        <p:attrNameLst>
                                          <p:attrName>ppt_x</p:attrName>
                                        </p:attrNameLst>
                                      </p:cBhvr>
                                      <p:tavLst>
                                        <p:tav tm="0">
                                          <p:val>
                                            <p:strVal val="ppt_x"/>
                                          </p:val>
                                        </p:tav>
                                        <p:tav tm="100000">
                                          <p:val>
                                            <p:strVal val="0-ppt_w/2"/>
                                          </p:val>
                                        </p:tav>
                                      </p:tavLst>
                                    </p:anim>
                                    <p:anim calcmode="lin" valueType="num">
                                      <p:cBhvr additive="base">
                                        <p:cTn id="302" dur="2000"/>
                                        <p:tgtEl>
                                          <p:spTgt spid="25"/>
                                        </p:tgtEl>
                                        <p:attrNameLst>
                                          <p:attrName>ppt_y</p:attrName>
                                        </p:attrNameLst>
                                      </p:cBhvr>
                                      <p:tavLst>
                                        <p:tav tm="0">
                                          <p:val>
                                            <p:strVal val="ppt_y"/>
                                          </p:val>
                                        </p:tav>
                                        <p:tav tm="100000">
                                          <p:val>
                                            <p:strVal val="1+ppt_h/2"/>
                                          </p:val>
                                        </p:tav>
                                      </p:tavLst>
                                    </p:anim>
                                    <p:set>
                                      <p:cBhvr>
                                        <p:cTn id="303" dur="1" fill="hold">
                                          <p:stCondLst>
                                            <p:cond delay="1999"/>
                                          </p:stCondLst>
                                        </p:cTn>
                                        <p:tgtEl>
                                          <p:spTgt spid="25"/>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26"/>
                                        </p:tgtEl>
                                        <p:attrNameLst>
                                          <p:attrName>ppt_x</p:attrName>
                                        </p:attrNameLst>
                                      </p:cBhvr>
                                      <p:tavLst>
                                        <p:tav tm="0">
                                          <p:val>
                                            <p:strVal val="ppt_x"/>
                                          </p:val>
                                        </p:tav>
                                        <p:tav tm="100000">
                                          <p:val>
                                            <p:strVal val="0-ppt_w/2"/>
                                          </p:val>
                                        </p:tav>
                                      </p:tavLst>
                                    </p:anim>
                                    <p:anim calcmode="lin" valueType="num">
                                      <p:cBhvr additive="base">
                                        <p:cTn id="306" dur="2000"/>
                                        <p:tgtEl>
                                          <p:spTgt spid="26"/>
                                        </p:tgtEl>
                                        <p:attrNameLst>
                                          <p:attrName>ppt_y</p:attrName>
                                        </p:attrNameLst>
                                      </p:cBhvr>
                                      <p:tavLst>
                                        <p:tav tm="0">
                                          <p:val>
                                            <p:strVal val="ppt_y"/>
                                          </p:val>
                                        </p:tav>
                                        <p:tav tm="100000">
                                          <p:val>
                                            <p:strVal val="1+ppt_h/2"/>
                                          </p:val>
                                        </p:tav>
                                      </p:tavLst>
                                    </p:anim>
                                    <p:set>
                                      <p:cBhvr>
                                        <p:cTn id="307" dur="1" fill="hold">
                                          <p:stCondLst>
                                            <p:cond delay="1999"/>
                                          </p:stCondLst>
                                        </p:cTn>
                                        <p:tgtEl>
                                          <p:spTgt spid="26"/>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27"/>
                                        </p:tgtEl>
                                        <p:attrNameLst>
                                          <p:attrName>ppt_x</p:attrName>
                                        </p:attrNameLst>
                                      </p:cBhvr>
                                      <p:tavLst>
                                        <p:tav tm="0">
                                          <p:val>
                                            <p:strVal val="ppt_x"/>
                                          </p:val>
                                        </p:tav>
                                        <p:tav tm="100000">
                                          <p:val>
                                            <p:strVal val="0-ppt_w/2"/>
                                          </p:val>
                                        </p:tav>
                                      </p:tavLst>
                                    </p:anim>
                                    <p:anim calcmode="lin" valueType="num">
                                      <p:cBhvr additive="base">
                                        <p:cTn id="310" dur="2000"/>
                                        <p:tgtEl>
                                          <p:spTgt spid="27"/>
                                        </p:tgtEl>
                                        <p:attrNameLst>
                                          <p:attrName>ppt_y</p:attrName>
                                        </p:attrNameLst>
                                      </p:cBhvr>
                                      <p:tavLst>
                                        <p:tav tm="0">
                                          <p:val>
                                            <p:strVal val="ppt_y"/>
                                          </p:val>
                                        </p:tav>
                                        <p:tav tm="100000">
                                          <p:val>
                                            <p:strVal val="1+ppt_h/2"/>
                                          </p:val>
                                        </p:tav>
                                      </p:tavLst>
                                    </p:anim>
                                    <p:set>
                                      <p:cBhvr>
                                        <p:cTn id="311" dur="1" fill="hold">
                                          <p:stCondLst>
                                            <p:cond delay="1999"/>
                                          </p:stCondLst>
                                        </p:cTn>
                                        <p:tgtEl>
                                          <p:spTgt spid="27"/>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28"/>
                                        </p:tgtEl>
                                        <p:attrNameLst>
                                          <p:attrName>ppt_x</p:attrName>
                                        </p:attrNameLst>
                                      </p:cBhvr>
                                      <p:tavLst>
                                        <p:tav tm="0">
                                          <p:val>
                                            <p:strVal val="ppt_x"/>
                                          </p:val>
                                        </p:tav>
                                        <p:tav tm="100000">
                                          <p:val>
                                            <p:strVal val="0-ppt_w/2"/>
                                          </p:val>
                                        </p:tav>
                                      </p:tavLst>
                                    </p:anim>
                                    <p:anim calcmode="lin" valueType="num">
                                      <p:cBhvr additive="base">
                                        <p:cTn id="314" dur="2000"/>
                                        <p:tgtEl>
                                          <p:spTgt spid="28"/>
                                        </p:tgtEl>
                                        <p:attrNameLst>
                                          <p:attrName>ppt_y</p:attrName>
                                        </p:attrNameLst>
                                      </p:cBhvr>
                                      <p:tavLst>
                                        <p:tav tm="0">
                                          <p:val>
                                            <p:strVal val="ppt_y"/>
                                          </p:val>
                                        </p:tav>
                                        <p:tav tm="100000">
                                          <p:val>
                                            <p:strVal val="1+ppt_h/2"/>
                                          </p:val>
                                        </p:tav>
                                      </p:tavLst>
                                    </p:anim>
                                    <p:set>
                                      <p:cBhvr>
                                        <p:cTn id="315" dur="1" fill="hold">
                                          <p:stCondLst>
                                            <p:cond delay="1999"/>
                                          </p:stCondLst>
                                        </p:cTn>
                                        <p:tgtEl>
                                          <p:spTgt spid="28"/>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29"/>
                                        </p:tgtEl>
                                        <p:attrNameLst>
                                          <p:attrName>ppt_x</p:attrName>
                                        </p:attrNameLst>
                                      </p:cBhvr>
                                      <p:tavLst>
                                        <p:tav tm="0">
                                          <p:val>
                                            <p:strVal val="ppt_x"/>
                                          </p:val>
                                        </p:tav>
                                        <p:tav tm="100000">
                                          <p:val>
                                            <p:strVal val="0-ppt_w/2"/>
                                          </p:val>
                                        </p:tav>
                                      </p:tavLst>
                                    </p:anim>
                                    <p:anim calcmode="lin" valueType="num">
                                      <p:cBhvr additive="base">
                                        <p:cTn id="318" dur="2000"/>
                                        <p:tgtEl>
                                          <p:spTgt spid="29"/>
                                        </p:tgtEl>
                                        <p:attrNameLst>
                                          <p:attrName>ppt_y</p:attrName>
                                        </p:attrNameLst>
                                      </p:cBhvr>
                                      <p:tavLst>
                                        <p:tav tm="0">
                                          <p:val>
                                            <p:strVal val="ppt_y"/>
                                          </p:val>
                                        </p:tav>
                                        <p:tav tm="100000">
                                          <p:val>
                                            <p:strVal val="1+ppt_h/2"/>
                                          </p:val>
                                        </p:tav>
                                      </p:tavLst>
                                    </p:anim>
                                    <p:set>
                                      <p:cBhvr>
                                        <p:cTn id="319" dur="1" fill="hold">
                                          <p:stCondLst>
                                            <p:cond delay="1999"/>
                                          </p:stCondLst>
                                        </p:cTn>
                                        <p:tgtEl>
                                          <p:spTgt spid="29"/>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30"/>
                                        </p:tgtEl>
                                        <p:attrNameLst>
                                          <p:attrName>ppt_x</p:attrName>
                                        </p:attrNameLst>
                                      </p:cBhvr>
                                      <p:tavLst>
                                        <p:tav tm="0">
                                          <p:val>
                                            <p:strVal val="ppt_x"/>
                                          </p:val>
                                        </p:tav>
                                        <p:tav tm="100000">
                                          <p:val>
                                            <p:strVal val="0-ppt_w/2"/>
                                          </p:val>
                                        </p:tav>
                                      </p:tavLst>
                                    </p:anim>
                                    <p:anim calcmode="lin" valueType="num">
                                      <p:cBhvr additive="base">
                                        <p:cTn id="322" dur="2000"/>
                                        <p:tgtEl>
                                          <p:spTgt spid="30"/>
                                        </p:tgtEl>
                                        <p:attrNameLst>
                                          <p:attrName>ppt_y</p:attrName>
                                        </p:attrNameLst>
                                      </p:cBhvr>
                                      <p:tavLst>
                                        <p:tav tm="0">
                                          <p:val>
                                            <p:strVal val="ppt_y"/>
                                          </p:val>
                                        </p:tav>
                                        <p:tav tm="100000">
                                          <p:val>
                                            <p:strVal val="1+ppt_h/2"/>
                                          </p:val>
                                        </p:tav>
                                      </p:tavLst>
                                    </p:anim>
                                    <p:set>
                                      <p:cBhvr>
                                        <p:cTn id="323" dur="1" fill="hold">
                                          <p:stCondLst>
                                            <p:cond delay="1999"/>
                                          </p:stCondLst>
                                        </p:cTn>
                                        <p:tgtEl>
                                          <p:spTgt spid="30"/>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31"/>
                                        </p:tgtEl>
                                        <p:attrNameLst>
                                          <p:attrName>ppt_x</p:attrName>
                                        </p:attrNameLst>
                                      </p:cBhvr>
                                      <p:tavLst>
                                        <p:tav tm="0">
                                          <p:val>
                                            <p:strVal val="ppt_x"/>
                                          </p:val>
                                        </p:tav>
                                        <p:tav tm="100000">
                                          <p:val>
                                            <p:strVal val="0-ppt_w/2"/>
                                          </p:val>
                                        </p:tav>
                                      </p:tavLst>
                                    </p:anim>
                                    <p:anim calcmode="lin" valueType="num">
                                      <p:cBhvr additive="base">
                                        <p:cTn id="326" dur="2000"/>
                                        <p:tgtEl>
                                          <p:spTgt spid="31"/>
                                        </p:tgtEl>
                                        <p:attrNameLst>
                                          <p:attrName>ppt_y</p:attrName>
                                        </p:attrNameLst>
                                      </p:cBhvr>
                                      <p:tavLst>
                                        <p:tav tm="0">
                                          <p:val>
                                            <p:strVal val="ppt_y"/>
                                          </p:val>
                                        </p:tav>
                                        <p:tav tm="100000">
                                          <p:val>
                                            <p:strVal val="1+ppt_h/2"/>
                                          </p:val>
                                        </p:tav>
                                      </p:tavLst>
                                    </p:anim>
                                    <p:set>
                                      <p:cBhvr>
                                        <p:cTn id="327" dur="1" fill="hold">
                                          <p:stCondLst>
                                            <p:cond delay="1999"/>
                                          </p:stCondLst>
                                        </p:cTn>
                                        <p:tgtEl>
                                          <p:spTgt spid="31"/>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32"/>
                                        </p:tgtEl>
                                        <p:attrNameLst>
                                          <p:attrName>ppt_x</p:attrName>
                                        </p:attrNameLst>
                                      </p:cBhvr>
                                      <p:tavLst>
                                        <p:tav tm="0">
                                          <p:val>
                                            <p:strVal val="ppt_x"/>
                                          </p:val>
                                        </p:tav>
                                        <p:tav tm="100000">
                                          <p:val>
                                            <p:strVal val="0-ppt_w/2"/>
                                          </p:val>
                                        </p:tav>
                                      </p:tavLst>
                                    </p:anim>
                                    <p:anim calcmode="lin" valueType="num">
                                      <p:cBhvr additive="base">
                                        <p:cTn id="330" dur="2000"/>
                                        <p:tgtEl>
                                          <p:spTgt spid="32"/>
                                        </p:tgtEl>
                                        <p:attrNameLst>
                                          <p:attrName>ppt_y</p:attrName>
                                        </p:attrNameLst>
                                      </p:cBhvr>
                                      <p:tavLst>
                                        <p:tav tm="0">
                                          <p:val>
                                            <p:strVal val="ppt_y"/>
                                          </p:val>
                                        </p:tav>
                                        <p:tav tm="100000">
                                          <p:val>
                                            <p:strVal val="1+ppt_h/2"/>
                                          </p:val>
                                        </p:tav>
                                      </p:tavLst>
                                    </p:anim>
                                    <p:set>
                                      <p:cBhvr>
                                        <p:cTn id="331" dur="1" fill="hold">
                                          <p:stCondLst>
                                            <p:cond delay="1999"/>
                                          </p:stCondLst>
                                        </p:cTn>
                                        <p:tgtEl>
                                          <p:spTgt spid="32"/>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33"/>
                                        </p:tgtEl>
                                        <p:attrNameLst>
                                          <p:attrName>ppt_x</p:attrName>
                                        </p:attrNameLst>
                                      </p:cBhvr>
                                      <p:tavLst>
                                        <p:tav tm="0">
                                          <p:val>
                                            <p:strVal val="ppt_x"/>
                                          </p:val>
                                        </p:tav>
                                        <p:tav tm="100000">
                                          <p:val>
                                            <p:strVal val="0-ppt_w/2"/>
                                          </p:val>
                                        </p:tav>
                                      </p:tavLst>
                                    </p:anim>
                                    <p:anim calcmode="lin" valueType="num">
                                      <p:cBhvr additive="base">
                                        <p:cTn id="334" dur="2000"/>
                                        <p:tgtEl>
                                          <p:spTgt spid="33"/>
                                        </p:tgtEl>
                                        <p:attrNameLst>
                                          <p:attrName>ppt_y</p:attrName>
                                        </p:attrNameLst>
                                      </p:cBhvr>
                                      <p:tavLst>
                                        <p:tav tm="0">
                                          <p:val>
                                            <p:strVal val="ppt_y"/>
                                          </p:val>
                                        </p:tav>
                                        <p:tav tm="100000">
                                          <p:val>
                                            <p:strVal val="1+ppt_h/2"/>
                                          </p:val>
                                        </p:tav>
                                      </p:tavLst>
                                    </p:anim>
                                    <p:set>
                                      <p:cBhvr>
                                        <p:cTn id="335" dur="1" fill="hold">
                                          <p:stCondLst>
                                            <p:cond delay="1999"/>
                                          </p:stCondLst>
                                        </p:cTn>
                                        <p:tgtEl>
                                          <p:spTgt spid="33"/>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34"/>
                                        </p:tgtEl>
                                        <p:attrNameLst>
                                          <p:attrName>ppt_x</p:attrName>
                                        </p:attrNameLst>
                                      </p:cBhvr>
                                      <p:tavLst>
                                        <p:tav tm="0">
                                          <p:val>
                                            <p:strVal val="ppt_x"/>
                                          </p:val>
                                        </p:tav>
                                        <p:tav tm="100000">
                                          <p:val>
                                            <p:strVal val="0-ppt_w/2"/>
                                          </p:val>
                                        </p:tav>
                                      </p:tavLst>
                                    </p:anim>
                                    <p:anim calcmode="lin" valueType="num">
                                      <p:cBhvr additive="base">
                                        <p:cTn id="338" dur="2000"/>
                                        <p:tgtEl>
                                          <p:spTgt spid="34"/>
                                        </p:tgtEl>
                                        <p:attrNameLst>
                                          <p:attrName>ppt_y</p:attrName>
                                        </p:attrNameLst>
                                      </p:cBhvr>
                                      <p:tavLst>
                                        <p:tav tm="0">
                                          <p:val>
                                            <p:strVal val="ppt_y"/>
                                          </p:val>
                                        </p:tav>
                                        <p:tav tm="100000">
                                          <p:val>
                                            <p:strVal val="1+ppt_h/2"/>
                                          </p:val>
                                        </p:tav>
                                      </p:tavLst>
                                    </p:anim>
                                    <p:set>
                                      <p:cBhvr>
                                        <p:cTn id="339" dur="1" fill="hold">
                                          <p:stCondLst>
                                            <p:cond delay="1999"/>
                                          </p:stCondLst>
                                        </p:cTn>
                                        <p:tgtEl>
                                          <p:spTgt spid="34"/>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35"/>
                                        </p:tgtEl>
                                        <p:attrNameLst>
                                          <p:attrName>ppt_x</p:attrName>
                                        </p:attrNameLst>
                                      </p:cBhvr>
                                      <p:tavLst>
                                        <p:tav tm="0">
                                          <p:val>
                                            <p:strVal val="ppt_x"/>
                                          </p:val>
                                        </p:tav>
                                        <p:tav tm="100000">
                                          <p:val>
                                            <p:strVal val="0-ppt_w/2"/>
                                          </p:val>
                                        </p:tav>
                                      </p:tavLst>
                                    </p:anim>
                                    <p:anim calcmode="lin" valueType="num">
                                      <p:cBhvr additive="base">
                                        <p:cTn id="342" dur="2000"/>
                                        <p:tgtEl>
                                          <p:spTgt spid="35"/>
                                        </p:tgtEl>
                                        <p:attrNameLst>
                                          <p:attrName>ppt_y</p:attrName>
                                        </p:attrNameLst>
                                      </p:cBhvr>
                                      <p:tavLst>
                                        <p:tav tm="0">
                                          <p:val>
                                            <p:strVal val="ppt_y"/>
                                          </p:val>
                                        </p:tav>
                                        <p:tav tm="100000">
                                          <p:val>
                                            <p:strVal val="1+ppt_h/2"/>
                                          </p:val>
                                        </p:tav>
                                      </p:tavLst>
                                    </p:anim>
                                    <p:set>
                                      <p:cBhvr>
                                        <p:cTn id="343" dur="1" fill="hold">
                                          <p:stCondLst>
                                            <p:cond delay="1999"/>
                                          </p:stCondLst>
                                        </p:cTn>
                                        <p:tgtEl>
                                          <p:spTgt spid="35"/>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36"/>
                                        </p:tgtEl>
                                        <p:attrNameLst>
                                          <p:attrName>ppt_x</p:attrName>
                                        </p:attrNameLst>
                                      </p:cBhvr>
                                      <p:tavLst>
                                        <p:tav tm="0">
                                          <p:val>
                                            <p:strVal val="ppt_x"/>
                                          </p:val>
                                        </p:tav>
                                        <p:tav tm="100000">
                                          <p:val>
                                            <p:strVal val="0-ppt_w/2"/>
                                          </p:val>
                                        </p:tav>
                                      </p:tavLst>
                                    </p:anim>
                                    <p:anim calcmode="lin" valueType="num">
                                      <p:cBhvr additive="base">
                                        <p:cTn id="346" dur="2000"/>
                                        <p:tgtEl>
                                          <p:spTgt spid="36"/>
                                        </p:tgtEl>
                                        <p:attrNameLst>
                                          <p:attrName>ppt_y</p:attrName>
                                        </p:attrNameLst>
                                      </p:cBhvr>
                                      <p:tavLst>
                                        <p:tav tm="0">
                                          <p:val>
                                            <p:strVal val="ppt_y"/>
                                          </p:val>
                                        </p:tav>
                                        <p:tav tm="100000">
                                          <p:val>
                                            <p:strVal val="1+ppt_h/2"/>
                                          </p:val>
                                        </p:tav>
                                      </p:tavLst>
                                    </p:anim>
                                    <p:set>
                                      <p:cBhvr>
                                        <p:cTn id="347" dur="1" fill="hold">
                                          <p:stCondLst>
                                            <p:cond delay="1999"/>
                                          </p:stCondLst>
                                        </p:cTn>
                                        <p:tgtEl>
                                          <p:spTgt spid="36"/>
                                        </p:tgtEl>
                                        <p:attrNameLst>
                                          <p:attrName>style.visibility</p:attrName>
                                        </p:attrNameLst>
                                      </p:cBhvr>
                                      <p:to>
                                        <p:strVal val="hidden"/>
                                      </p:to>
                                    </p:set>
                                  </p:childTnLst>
                                </p:cTn>
                              </p:par>
                              <p:par>
                                <p:cTn id="348" presetID="17" presetClass="entr" presetSubtype="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 calcmode="lin" valueType="num">
                                      <p:cBhvr>
                                        <p:cTn id="350" dur="2000" fill="hold"/>
                                        <p:tgtEl>
                                          <p:spTgt spid="2"/>
                                        </p:tgtEl>
                                        <p:attrNameLst>
                                          <p:attrName>ppt_x</p:attrName>
                                        </p:attrNameLst>
                                      </p:cBhvr>
                                      <p:tavLst>
                                        <p:tav tm="0">
                                          <p:val>
                                            <p:strVal val="#ppt_x+#ppt_w/2"/>
                                          </p:val>
                                        </p:tav>
                                        <p:tav tm="100000">
                                          <p:val>
                                            <p:strVal val="#ppt_x"/>
                                          </p:val>
                                        </p:tav>
                                      </p:tavLst>
                                    </p:anim>
                                    <p:anim calcmode="lin" valueType="num">
                                      <p:cBhvr>
                                        <p:cTn id="351" dur="2000" fill="hold"/>
                                        <p:tgtEl>
                                          <p:spTgt spid="2"/>
                                        </p:tgtEl>
                                        <p:attrNameLst>
                                          <p:attrName>ppt_y</p:attrName>
                                        </p:attrNameLst>
                                      </p:cBhvr>
                                      <p:tavLst>
                                        <p:tav tm="0">
                                          <p:val>
                                            <p:strVal val="#ppt_y"/>
                                          </p:val>
                                        </p:tav>
                                        <p:tav tm="100000">
                                          <p:val>
                                            <p:strVal val="#ppt_y"/>
                                          </p:val>
                                        </p:tav>
                                      </p:tavLst>
                                    </p:anim>
                                    <p:anim calcmode="lin" valueType="num">
                                      <p:cBhvr>
                                        <p:cTn id="352" dur="2000" fill="hold"/>
                                        <p:tgtEl>
                                          <p:spTgt spid="2"/>
                                        </p:tgtEl>
                                        <p:attrNameLst>
                                          <p:attrName>ppt_w</p:attrName>
                                        </p:attrNameLst>
                                      </p:cBhvr>
                                      <p:tavLst>
                                        <p:tav tm="0">
                                          <p:val>
                                            <p:fltVal val="0"/>
                                          </p:val>
                                        </p:tav>
                                        <p:tav tm="100000">
                                          <p:val>
                                            <p:strVal val="#ppt_w"/>
                                          </p:val>
                                        </p:tav>
                                      </p:tavLst>
                                    </p:anim>
                                    <p:anim calcmode="lin" valueType="num">
                                      <p:cBhvr>
                                        <p:cTn id="353" dur="2000" fill="hold"/>
                                        <p:tgtEl>
                                          <p:spTgt spid="2"/>
                                        </p:tgtEl>
                                        <p:attrNameLst>
                                          <p:attrName>ppt_h</p:attrName>
                                        </p:attrNameLst>
                                      </p:cBhvr>
                                      <p:tavLst>
                                        <p:tav tm="0">
                                          <p:val>
                                            <p:strVal val="#ppt_h"/>
                                          </p:val>
                                        </p:tav>
                                        <p:tav tm="100000">
                                          <p:val>
                                            <p:strVal val="#ppt_h"/>
                                          </p:val>
                                        </p:tav>
                                      </p:tavLst>
                                    </p:anim>
                                  </p:childTnLst>
                                </p:cTn>
                              </p:par>
                              <p:par>
                                <p:cTn id="354" presetID="16" presetClass="entr" presetSubtype="42" fill="hold" nodeType="withEffect">
                                  <p:stCondLst>
                                    <p:cond delay="0"/>
                                  </p:stCondLst>
                                  <p:childTnLst>
                                    <p:set>
                                      <p:cBhvr>
                                        <p:cTn id="355" dur="1" fill="hold">
                                          <p:stCondLst>
                                            <p:cond delay="0"/>
                                          </p:stCondLst>
                                        </p:cTn>
                                        <p:tgtEl>
                                          <p:spTgt spid="2"/>
                                        </p:tgtEl>
                                        <p:attrNameLst>
                                          <p:attrName>style.visibility</p:attrName>
                                        </p:attrNameLst>
                                      </p:cBhvr>
                                      <p:to>
                                        <p:strVal val="visible"/>
                                      </p:to>
                                    </p:set>
                                    <p:animEffect transition="in" filter="barn(outHorizontal)">
                                      <p:cBhvr>
                                        <p:cTn id="3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ebe-et-chocolat-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rownish-swirl-2-300px.png"/>
          <p:cNvPicPr>
            <a:picLocks noChangeAspect="1"/>
          </p:cNvPicPr>
          <p:nvPr/>
        </p:nvPicPr>
        <p:blipFill>
          <a:blip r:embed="rId3">
            <a:duotone>
              <a:schemeClr val="accent6">
                <a:shade val="45000"/>
                <a:satMod val="135000"/>
              </a:schemeClr>
              <a:prstClr val="white"/>
            </a:duotone>
            <a:lum bright="-20000"/>
          </a:blip>
          <a:stretch>
            <a:fillRect/>
          </a:stretch>
        </p:blipFill>
        <p:spPr>
          <a:xfrm>
            <a:off x="4643438" y="0"/>
            <a:ext cx="1215602" cy="1162926"/>
          </a:xfrm>
          <a:prstGeom prst="rect">
            <a:avLst/>
          </a:prstGeom>
        </p:spPr>
      </p:pic>
      <p:pic>
        <p:nvPicPr>
          <p:cNvPr id="4" name="3 Imagen" descr="brownish-swirl-2-300px.png"/>
          <p:cNvPicPr>
            <a:picLocks noChangeAspect="1"/>
          </p:cNvPicPr>
          <p:nvPr/>
        </p:nvPicPr>
        <p:blipFill>
          <a:blip r:embed="rId3">
            <a:duotone>
              <a:schemeClr val="accent6">
                <a:shade val="45000"/>
                <a:satMod val="135000"/>
              </a:schemeClr>
              <a:prstClr val="white"/>
            </a:duotone>
            <a:lum bright="-20000"/>
          </a:blip>
          <a:stretch>
            <a:fillRect/>
          </a:stretch>
        </p:blipFill>
        <p:spPr>
          <a:xfrm>
            <a:off x="4643438" y="928676"/>
            <a:ext cx="1215602" cy="1162926"/>
          </a:xfrm>
          <a:prstGeom prst="rect">
            <a:avLst/>
          </a:prstGeom>
        </p:spPr>
      </p:pic>
      <p:pic>
        <p:nvPicPr>
          <p:cNvPr id="5" name="4 Imagen" descr="brownish-swirl-2-300px.png"/>
          <p:cNvPicPr>
            <a:picLocks noChangeAspect="1"/>
          </p:cNvPicPr>
          <p:nvPr/>
        </p:nvPicPr>
        <p:blipFill>
          <a:blip r:embed="rId3">
            <a:duotone>
              <a:schemeClr val="accent6">
                <a:shade val="45000"/>
                <a:satMod val="135000"/>
              </a:schemeClr>
              <a:prstClr val="white"/>
            </a:duotone>
            <a:lum bright="-20000"/>
          </a:blip>
          <a:stretch>
            <a:fillRect/>
          </a:stretch>
        </p:blipFill>
        <p:spPr>
          <a:xfrm>
            <a:off x="4643438" y="1928826"/>
            <a:ext cx="1215602" cy="1162926"/>
          </a:xfrm>
          <a:prstGeom prst="rect">
            <a:avLst/>
          </a:prstGeom>
        </p:spPr>
      </p:pic>
      <p:pic>
        <p:nvPicPr>
          <p:cNvPr id="6" name="5 Imagen" descr="brownish-swirl-2-300px.png"/>
          <p:cNvPicPr>
            <a:picLocks noChangeAspect="1"/>
          </p:cNvPicPr>
          <p:nvPr/>
        </p:nvPicPr>
        <p:blipFill>
          <a:blip r:embed="rId3">
            <a:duotone>
              <a:schemeClr val="accent6">
                <a:shade val="45000"/>
                <a:satMod val="135000"/>
              </a:schemeClr>
              <a:prstClr val="white"/>
            </a:duotone>
            <a:lum bright="-20000"/>
          </a:blip>
          <a:stretch>
            <a:fillRect/>
          </a:stretch>
        </p:blipFill>
        <p:spPr>
          <a:xfrm>
            <a:off x="4643438" y="2857502"/>
            <a:ext cx="1215602" cy="1162926"/>
          </a:xfrm>
          <a:prstGeom prst="rect">
            <a:avLst/>
          </a:prstGeom>
        </p:spPr>
      </p:pic>
      <p:pic>
        <p:nvPicPr>
          <p:cNvPr id="7" name="6 Imagen" descr="brownish-swirl-2-300px.png"/>
          <p:cNvPicPr>
            <a:picLocks noChangeAspect="1"/>
          </p:cNvPicPr>
          <p:nvPr/>
        </p:nvPicPr>
        <p:blipFill>
          <a:blip r:embed="rId3">
            <a:duotone>
              <a:schemeClr val="accent6">
                <a:shade val="45000"/>
                <a:satMod val="135000"/>
              </a:schemeClr>
              <a:prstClr val="white"/>
            </a:duotone>
            <a:lum bright="-20000"/>
          </a:blip>
          <a:stretch>
            <a:fillRect/>
          </a:stretch>
        </p:blipFill>
        <p:spPr>
          <a:xfrm>
            <a:off x="4572000" y="3857652"/>
            <a:ext cx="1215602" cy="1162926"/>
          </a:xfrm>
          <a:prstGeom prst="rect">
            <a:avLst/>
          </a:prstGeom>
        </p:spPr>
      </p:pic>
      <p:pic>
        <p:nvPicPr>
          <p:cNvPr id="8" name="7 Imagen" descr="brownish-swirl-2-300px.png"/>
          <p:cNvPicPr>
            <a:picLocks noChangeAspect="1"/>
          </p:cNvPicPr>
          <p:nvPr/>
        </p:nvPicPr>
        <p:blipFill>
          <a:blip r:embed="rId3">
            <a:duotone>
              <a:schemeClr val="accent6">
                <a:shade val="45000"/>
                <a:satMod val="135000"/>
              </a:schemeClr>
              <a:prstClr val="white"/>
            </a:duotone>
            <a:lum bright="-20000"/>
          </a:blip>
          <a:stretch>
            <a:fillRect/>
          </a:stretch>
        </p:blipFill>
        <p:spPr>
          <a:xfrm flipH="1">
            <a:off x="3357554" y="0"/>
            <a:ext cx="1285884" cy="1162926"/>
          </a:xfrm>
          <a:prstGeom prst="rect">
            <a:avLst/>
          </a:prstGeom>
        </p:spPr>
      </p:pic>
      <p:pic>
        <p:nvPicPr>
          <p:cNvPr id="9" name="8 Imagen" descr="brownish-swirl-2-300px.png"/>
          <p:cNvPicPr>
            <a:picLocks noChangeAspect="1"/>
          </p:cNvPicPr>
          <p:nvPr/>
        </p:nvPicPr>
        <p:blipFill>
          <a:blip r:embed="rId3">
            <a:duotone>
              <a:schemeClr val="accent6">
                <a:shade val="45000"/>
                <a:satMod val="135000"/>
              </a:schemeClr>
              <a:prstClr val="white"/>
            </a:duotone>
            <a:lum bright="-20000"/>
          </a:blip>
          <a:stretch>
            <a:fillRect/>
          </a:stretch>
        </p:blipFill>
        <p:spPr>
          <a:xfrm flipH="1">
            <a:off x="3357554" y="1000114"/>
            <a:ext cx="1285884" cy="1162926"/>
          </a:xfrm>
          <a:prstGeom prst="rect">
            <a:avLst/>
          </a:prstGeom>
        </p:spPr>
      </p:pic>
      <p:pic>
        <p:nvPicPr>
          <p:cNvPr id="10" name="9 Imagen" descr="brownish-swirl-2-300px.png"/>
          <p:cNvPicPr>
            <a:picLocks noChangeAspect="1"/>
          </p:cNvPicPr>
          <p:nvPr/>
        </p:nvPicPr>
        <p:blipFill>
          <a:blip r:embed="rId3">
            <a:duotone>
              <a:schemeClr val="accent6">
                <a:shade val="45000"/>
                <a:satMod val="135000"/>
              </a:schemeClr>
              <a:prstClr val="white"/>
            </a:duotone>
            <a:lum bright="-20000"/>
          </a:blip>
          <a:stretch>
            <a:fillRect/>
          </a:stretch>
        </p:blipFill>
        <p:spPr>
          <a:xfrm flipH="1">
            <a:off x="3357554" y="1857388"/>
            <a:ext cx="1285884" cy="1162926"/>
          </a:xfrm>
          <a:prstGeom prst="rect">
            <a:avLst/>
          </a:prstGeom>
        </p:spPr>
      </p:pic>
      <p:pic>
        <p:nvPicPr>
          <p:cNvPr id="11" name="10 Imagen" descr="brownish-swirl-2-300px.png"/>
          <p:cNvPicPr>
            <a:picLocks noChangeAspect="1"/>
          </p:cNvPicPr>
          <p:nvPr/>
        </p:nvPicPr>
        <p:blipFill>
          <a:blip r:embed="rId3">
            <a:duotone>
              <a:schemeClr val="accent6">
                <a:shade val="45000"/>
                <a:satMod val="135000"/>
              </a:schemeClr>
              <a:prstClr val="white"/>
            </a:duotone>
            <a:lum bright="-20000"/>
          </a:blip>
          <a:stretch>
            <a:fillRect/>
          </a:stretch>
        </p:blipFill>
        <p:spPr>
          <a:xfrm flipH="1">
            <a:off x="3357554" y="2857502"/>
            <a:ext cx="1285884" cy="1162926"/>
          </a:xfrm>
          <a:prstGeom prst="rect">
            <a:avLst/>
          </a:prstGeom>
        </p:spPr>
      </p:pic>
      <p:pic>
        <p:nvPicPr>
          <p:cNvPr id="12" name="11 Imagen" descr="brownish-swirl-2-300px.png"/>
          <p:cNvPicPr>
            <a:picLocks noChangeAspect="1"/>
          </p:cNvPicPr>
          <p:nvPr/>
        </p:nvPicPr>
        <p:blipFill>
          <a:blip r:embed="rId3">
            <a:duotone>
              <a:schemeClr val="accent6">
                <a:shade val="45000"/>
                <a:satMod val="135000"/>
              </a:schemeClr>
              <a:prstClr val="white"/>
            </a:duotone>
            <a:lum bright="-20000"/>
          </a:blip>
          <a:stretch>
            <a:fillRect/>
          </a:stretch>
        </p:blipFill>
        <p:spPr>
          <a:xfrm flipH="1">
            <a:off x="3428992" y="3980574"/>
            <a:ext cx="1214446" cy="1033712"/>
          </a:xfrm>
          <a:prstGeom prst="rect">
            <a:avLst/>
          </a:prstGeom>
        </p:spPr>
      </p:pic>
      <p:pic>
        <p:nvPicPr>
          <p:cNvPr id="13" name="12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0-#ppt_w/2"/>
                                          </p:val>
                                        </p:tav>
                                        <p:tav tm="100000">
                                          <p:val>
                                            <p:strVal val="#ppt_x"/>
                                          </p:val>
                                        </p:tav>
                                      </p:tavLst>
                                    </p:anim>
                                    <p:anim calcmode="lin" valueType="num">
                                      <p:cBhvr additive="base">
                                        <p:cTn id="10" dur="2000" fill="hold"/>
                                        <p:tgtEl>
                                          <p:spTgt spid="8"/>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0-#ppt_w/2"/>
                                          </p:val>
                                        </p:tav>
                                        <p:tav tm="100000">
                                          <p:val>
                                            <p:strVal val="#ppt_x"/>
                                          </p:val>
                                        </p:tav>
                                      </p:tavLst>
                                    </p:anim>
                                    <p:anim calcmode="lin" valueType="num">
                                      <p:cBhvr additive="base">
                                        <p:cTn id="14" dur="2000" fill="hold"/>
                                        <p:tgtEl>
                                          <p:spTgt spid="9"/>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2000" fill="hold"/>
                                        <p:tgtEl>
                                          <p:spTgt spid="3"/>
                                        </p:tgtEl>
                                        <p:attrNameLst>
                                          <p:attrName>ppt_x</p:attrName>
                                        </p:attrNameLst>
                                      </p:cBhvr>
                                      <p:tavLst>
                                        <p:tav tm="0">
                                          <p:val>
                                            <p:strVal val="1+#ppt_w/2"/>
                                          </p:val>
                                        </p:tav>
                                        <p:tav tm="100000">
                                          <p:val>
                                            <p:strVal val="#ppt_x"/>
                                          </p:val>
                                        </p:tav>
                                      </p:tavLst>
                                    </p:anim>
                                    <p:anim calcmode="lin" valueType="num">
                                      <p:cBhvr additive="base">
                                        <p:cTn id="30" dur="2000" fill="hold"/>
                                        <p:tgtEl>
                                          <p:spTgt spid="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childTnLst>
                          </p:cTn>
                        </p:par>
                        <p:par>
                          <p:cTn id="47" fill="hold">
                            <p:stCondLst>
                              <p:cond delay="2000"/>
                            </p:stCondLst>
                            <p:childTnLst>
                              <p:par>
                                <p:cTn id="48" presetID="2" presetClass="exit" presetSubtype="2" fill="hold" nodeType="afterEffect">
                                  <p:stCondLst>
                                    <p:cond delay="0"/>
                                  </p:stCondLst>
                                  <p:childTnLst>
                                    <p:anim calcmode="lin" valueType="num">
                                      <p:cBhvr additive="base">
                                        <p:cTn id="49" dur="2000"/>
                                        <p:tgtEl>
                                          <p:spTgt spid="8"/>
                                        </p:tgtEl>
                                        <p:attrNameLst>
                                          <p:attrName>ppt_x</p:attrName>
                                        </p:attrNameLst>
                                      </p:cBhvr>
                                      <p:tavLst>
                                        <p:tav tm="0">
                                          <p:val>
                                            <p:strVal val="ppt_x"/>
                                          </p:val>
                                        </p:tav>
                                        <p:tav tm="100000">
                                          <p:val>
                                            <p:strVal val="1+ppt_w/2"/>
                                          </p:val>
                                        </p:tav>
                                      </p:tavLst>
                                    </p:anim>
                                    <p:anim calcmode="lin" valueType="num">
                                      <p:cBhvr additive="base">
                                        <p:cTn id="50" dur="2000"/>
                                        <p:tgtEl>
                                          <p:spTgt spid="8"/>
                                        </p:tgtEl>
                                        <p:attrNameLst>
                                          <p:attrName>ppt_y</p:attrName>
                                        </p:attrNameLst>
                                      </p:cBhvr>
                                      <p:tavLst>
                                        <p:tav tm="0">
                                          <p:val>
                                            <p:strVal val="ppt_y"/>
                                          </p:val>
                                        </p:tav>
                                        <p:tav tm="100000">
                                          <p:val>
                                            <p:strVal val="ppt_y"/>
                                          </p:val>
                                        </p:tav>
                                      </p:tavLst>
                                    </p:anim>
                                    <p:set>
                                      <p:cBhvr>
                                        <p:cTn id="51" dur="1" fill="hold">
                                          <p:stCondLst>
                                            <p:cond delay="1999"/>
                                          </p:stCondLst>
                                        </p:cTn>
                                        <p:tgtEl>
                                          <p:spTgt spid="8"/>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2000"/>
                                        <p:tgtEl>
                                          <p:spTgt spid="10"/>
                                        </p:tgtEl>
                                        <p:attrNameLst>
                                          <p:attrName>ppt_x</p:attrName>
                                        </p:attrNameLst>
                                      </p:cBhvr>
                                      <p:tavLst>
                                        <p:tav tm="0">
                                          <p:val>
                                            <p:strVal val="ppt_x"/>
                                          </p:val>
                                        </p:tav>
                                        <p:tav tm="100000">
                                          <p:val>
                                            <p:strVal val="1+ppt_w/2"/>
                                          </p:val>
                                        </p:tav>
                                      </p:tavLst>
                                    </p:anim>
                                    <p:anim calcmode="lin" valueType="num">
                                      <p:cBhvr additive="base">
                                        <p:cTn id="58" dur="2000"/>
                                        <p:tgtEl>
                                          <p:spTgt spid="10"/>
                                        </p:tgtEl>
                                        <p:attrNameLst>
                                          <p:attrName>ppt_y</p:attrName>
                                        </p:attrNameLst>
                                      </p:cBhvr>
                                      <p:tavLst>
                                        <p:tav tm="0">
                                          <p:val>
                                            <p:strVal val="ppt_y"/>
                                          </p:val>
                                        </p:tav>
                                        <p:tav tm="100000">
                                          <p:val>
                                            <p:strVal val="ppt_y"/>
                                          </p:val>
                                        </p:tav>
                                      </p:tavLst>
                                    </p:anim>
                                    <p:set>
                                      <p:cBhvr>
                                        <p:cTn id="59" dur="1" fill="hold">
                                          <p:stCondLst>
                                            <p:cond delay="1999"/>
                                          </p:stCondLst>
                                        </p:cTn>
                                        <p:tgtEl>
                                          <p:spTgt spid="10"/>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11"/>
                                        </p:tgtEl>
                                        <p:attrNameLst>
                                          <p:attrName>ppt_x</p:attrName>
                                        </p:attrNameLst>
                                      </p:cBhvr>
                                      <p:tavLst>
                                        <p:tav tm="0">
                                          <p:val>
                                            <p:strVal val="ppt_x"/>
                                          </p:val>
                                        </p:tav>
                                        <p:tav tm="100000">
                                          <p:val>
                                            <p:strVal val="1+ppt_w/2"/>
                                          </p:val>
                                        </p:tav>
                                      </p:tavLst>
                                    </p:anim>
                                    <p:anim calcmode="lin" valueType="num">
                                      <p:cBhvr additive="base">
                                        <p:cTn id="62" dur="2000"/>
                                        <p:tgtEl>
                                          <p:spTgt spid="11"/>
                                        </p:tgtEl>
                                        <p:attrNameLst>
                                          <p:attrName>ppt_y</p:attrName>
                                        </p:attrNameLst>
                                      </p:cBhvr>
                                      <p:tavLst>
                                        <p:tav tm="0">
                                          <p:val>
                                            <p:strVal val="ppt_y"/>
                                          </p:val>
                                        </p:tav>
                                        <p:tav tm="100000">
                                          <p:val>
                                            <p:strVal val="ppt_y"/>
                                          </p:val>
                                        </p:tav>
                                      </p:tavLst>
                                    </p:anim>
                                    <p:set>
                                      <p:cBhvr>
                                        <p:cTn id="63" dur="1" fill="hold">
                                          <p:stCondLst>
                                            <p:cond delay="1999"/>
                                          </p:stCondLst>
                                        </p:cTn>
                                        <p:tgtEl>
                                          <p:spTgt spid="11"/>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12"/>
                                        </p:tgtEl>
                                        <p:attrNameLst>
                                          <p:attrName>ppt_x</p:attrName>
                                        </p:attrNameLst>
                                      </p:cBhvr>
                                      <p:tavLst>
                                        <p:tav tm="0">
                                          <p:val>
                                            <p:strVal val="ppt_x"/>
                                          </p:val>
                                        </p:tav>
                                        <p:tav tm="100000">
                                          <p:val>
                                            <p:strVal val="1+ppt_w/2"/>
                                          </p:val>
                                        </p:tav>
                                      </p:tavLst>
                                    </p:anim>
                                    <p:anim calcmode="lin" valueType="num">
                                      <p:cBhvr additive="base">
                                        <p:cTn id="66" dur="2000"/>
                                        <p:tgtEl>
                                          <p:spTgt spid="12"/>
                                        </p:tgtEl>
                                        <p:attrNameLst>
                                          <p:attrName>ppt_y</p:attrName>
                                        </p:attrNameLst>
                                      </p:cBhvr>
                                      <p:tavLst>
                                        <p:tav tm="0">
                                          <p:val>
                                            <p:strVal val="ppt_y"/>
                                          </p:val>
                                        </p:tav>
                                        <p:tav tm="100000">
                                          <p:val>
                                            <p:strVal val="ppt_y"/>
                                          </p:val>
                                        </p:tav>
                                      </p:tavLst>
                                    </p:anim>
                                    <p:set>
                                      <p:cBhvr>
                                        <p:cTn id="67" dur="1" fill="hold">
                                          <p:stCondLst>
                                            <p:cond delay="1999"/>
                                          </p:stCondLst>
                                        </p:cTn>
                                        <p:tgtEl>
                                          <p:spTgt spid="12"/>
                                        </p:tgtEl>
                                        <p:attrNameLst>
                                          <p:attrName>style.visibility</p:attrName>
                                        </p:attrNameLst>
                                      </p:cBhvr>
                                      <p:to>
                                        <p:strVal val="hidden"/>
                                      </p:to>
                                    </p:set>
                                  </p:childTnLst>
                                </p:cTn>
                              </p:par>
                              <p:par>
                                <p:cTn id="68" presetID="8" presetClass="emph" presetSubtype="0" fill="hold" nodeType="withEffect">
                                  <p:stCondLst>
                                    <p:cond delay="0"/>
                                  </p:stCondLst>
                                  <p:childTnLst>
                                    <p:animRot by="21600000">
                                      <p:cBhvr>
                                        <p:cTn id="69" dur="2000" fill="hold"/>
                                        <p:tgtEl>
                                          <p:spTgt spid="8"/>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1"/>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2"/>
                                        </p:tgtEl>
                                        <p:attrNameLst>
                                          <p:attrName>r</p:attrName>
                                        </p:attrNameLst>
                                      </p:cBhvr>
                                    </p:animRot>
                                  </p:childTnLst>
                                </p:cTn>
                              </p:par>
                              <p:par>
                                <p:cTn id="78" presetID="2" presetClass="exit" presetSubtype="8" fill="hold" nodeType="withEffect">
                                  <p:stCondLst>
                                    <p:cond delay="0"/>
                                  </p:stCondLst>
                                  <p:childTnLst>
                                    <p:anim calcmode="lin" valueType="num">
                                      <p:cBhvr additive="base">
                                        <p:cTn id="79" dur="2000"/>
                                        <p:tgtEl>
                                          <p:spTgt spid="3"/>
                                        </p:tgtEl>
                                        <p:attrNameLst>
                                          <p:attrName>ppt_x</p:attrName>
                                        </p:attrNameLst>
                                      </p:cBhvr>
                                      <p:tavLst>
                                        <p:tav tm="0">
                                          <p:val>
                                            <p:strVal val="ppt_x"/>
                                          </p:val>
                                        </p:tav>
                                        <p:tav tm="100000">
                                          <p:val>
                                            <p:strVal val="0-ppt_w/2"/>
                                          </p:val>
                                        </p:tav>
                                      </p:tavLst>
                                    </p:anim>
                                    <p:anim calcmode="lin" valueType="num">
                                      <p:cBhvr additive="base">
                                        <p:cTn id="80" dur="2000"/>
                                        <p:tgtEl>
                                          <p:spTgt spid="3"/>
                                        </p:tgtEl>
                                        <p:attrNameLst>
                                          <p:attrName>ppt_y</p:attrName>
                                        </p:attrNameLst>
                                      </p:cBhvr>
                                      <p:tavLst>
                                        <p:tav tm="0">
                                          <p:val>
                                            <p:strVal val="ppt_y"/>
                                          </p:val>
                                        </p:tav>
                                        <p:tav tm="100000">
                                          <p:val>
                                            <p:strVal val="ppt_y"/>
                                          </p:val>
                                        </p:tav>
                                      </p:tavLst>
                                    </p:anim>
                                    <p:set>
                                      <p:cBhvr>
                                        <p:cTn id="81" dur="1" fill="hold">
                                          <p:stCondLst>
                                            <p:cond delay="1999"/>
                                          </p:stCondLst>
                                        </p:cTn>
                                        <p:tgtEl>
                                          <p:spTgt spid="3"/>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2000"/>
                                        <p:tgtEl>
                                          <p:spTgt spid="4"/>
                                        </p:tgtEl>
                                        <p:attrNameLst>
                                          <p:attrName>ppt_x</p:attrName>
                                        </p:attrNameLst>
                                      </p:cBhvr>
                                      <p:tavLst>
                                        <p:tav tm="0">
                                          <p:val>
                                            <p:strVal val="ppt_x"/>
                                          </p:val>
                                        </p:tav>
                                        <p:tav tm="100000">
                                          <p:val>
                                            <p:strVal val="0-ppt_w/2"/>
                                          </p:val>
                                        </p:tav>
                                      </p:tavLst>
                                    </p:anim>
                                    <p:anim calcmode="lin" valueType="num">
                                      <p:cBhvr additive="base">
                                        <p:cTn id="84" dur="2000"/>
                                        <p:tgtEl>
                                          <p:spTgt spid="4"/>
                                        </p:tgtEl>
                                        <p:attrNameLst>
                                          <p:attrName>ppt_y</p:attrName>
                                        </p:attrNameLst>
                                      </p:cBhvr>
                                      <p:tavLst>
                                        <p:tav tm="0">
                                          <p:val>
                                            <p:strVal val="ppt_y"/>
                                          </p:val>
                                        </p:tav>
                                        <p:tav tm="100000">
                                          <p:val>
                                            <p:strVal val="ppt_y"/>
                                          </p:val>
                                        </p:tav>
                                      </p:tavLst>
                                    </p:anim>
                                    <p:set>
                                      <p:cBhvr>
                                        <p:cTn id="85" dur="1" fill="hold">
                                          <p:stCondLst>
                                            <p:cond delay="1999"/>
                                          </p:stCondLst>
                                        </p:cTn>
                                        <p:tgtEl>
                                          <p:spTgt spid="4"/>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2000"/>
                                        <p:tgtEl>
                                          <p:spTgt spid="5"/>
                                        </p:tgtEl>
                                        <p:attrNameLst>
                                          <p:attrName>ppt_x</p:attrName>
                                        </p:attrNameLst>
                                      </p:cBhvr>
                                      <p:tavLst>
                                        <p:tav tm="0">
                                          <p:val>
                                            <p:strVal val="ppt_x"/>
                                          </p:val>
                                        </p:tav>
                                        <p:tav tm="100000">
                                          <p:val>
                                            <p:strVal val="0-ppt_w/2"/>
                                          </p:val>
                                        </p:tav>
                                      </p:tavLst>
                                    </p:anim>
                                    <p:anim calcmode="lin" valueType="num">
                                      <p:cBhvr additive="base">
                                        <p:cTn id="88" dur="2000"/>
                                        <p:tgtEl>
                                          <p:spTgt spid="5"/>
                                        </p:tgtEl>
                                        <p:attrNameLst>
                                          <p:attrName>ppt_y</p:attrName>
                                        </p:attrNameLst>
                                      </p:cBhvr>
                                      <p:tavLst>
                                        <p:tav tm="0">
                                          <p:val>
                                            <p:strVal val="ppt_y"/>
                                          </p:val>
                                        </p:tav>
                                        <p:tav tm="100000">
                                          <p:val>
                                            <p:strVal val="ppt_y"/>
                                          </p:val>
                                        </p:tav>
                                      </p:tavLst>
                                    </p:anim>
                                    <p:set>
                                      <p:cBhvr>
                                        <p:cTn id="89" dur="1" fill="hold">
                                          <p:stCondLst>
                                            <p:cond delay="1999"/>
                                          </p:stCondLst>
                                        </p:cTn>
                                        <p:tgtEl>
                                          <p:spTgt spid="5"/>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0-ppt_w/2"/>
                                          </p:val>
                                        </p:tav>
                                      </p:tavLst>
                                    </p:anim>
                                    <p:anim calcmode="lin" valueType="num">
                                      <p:cBhvr additive="base">
                                        <p:cTn id="92" dur="2000"/>
                                        <p:tgtEl>
                                          <p:spTgt spid="6"/>
                                        </p:tgtEl>
                                        <p:attrNameLst>
                                          <p:attrName>ppt_y</p:attrName>
                                        </p:attrNameLst>
                                      </p:cBhvr>
                                      <p:tavLst>
                                        <p:tav tm="0">
                                          <p:val>
                                            <p:strVal val="ppt_y"/>
                                          </p:val>
                                        </p:tav>
                                        <p:tav tm="100000">
                                          <p:val>
                                            <p:strVal val="ppt_y"/>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0-ppt_w/2"/>
                                          </p:val>
                                        </p:tav>
                                      </p:tavLst>
                                    </p:anim>
                                    <p:anim calcmode="lin" valueType="num">
                                      <p:cBhvr additive="base">
                                        <p:cTn id="96" dur="2000"/>
                                        <p:tgtEl>
                                          <p:spTgt spid="7"/>
                                        </p:tgtEl>
                                        <p:attrNameLst>
                                          <p:attrName>ppt_y</p:attrName>
                                        </p:attrNameLst>
                                      </p:cBhvr>
                                      <p:tavLst>
                                        <p:tav tm="0">
                                          <p:val>
                                            <p:strVal val="ppt_y"/>
                                          </p:val>
                                        </p:tav>
                                        <p:tav tm="100000">
                                          <p:val>
                                            <p:strVal val="ppt_y"/>
                                          </p:val>
                                        </p:tav>
                                      </p:tavLst>
                                    </p:anim>
                                    <p:set>
                                      <p:cBhvr>
                                        <p:cTn id="97" dur="1" fill="hold">
                                          <p:stCondLst>
                                            <p:cond delay="1999"/>
                                          </p:stCondLst>
                                        </p:cTn>
                                        <p:tgtEl>
                                          <p:spTgt spid="7"/>
                                        </p:tgtEl>
                                        <p:attrNameLst>
                                          <p:attrName>style.visibility</p:attrName>
                                        </p:attrNameLst>
                                      </p:cBhvr>
                                      <p:to>
                                        <p:strVal val="hidden"/>
                                      </p:to>
                                    </p:set>
                                  </p:childTnLst>
                                </p:cTn>
                              </p:par>
                              <p:par>
                                <p:cTn id="98" presetID="8" presetClass="emph" presetSubtype="0" fill="hold" nodeType="withEffect">
                                  <p:stCondLst>
                                    <p:cond delay="0"/>
                                  </p:stCondLst>
                                  <p:childTnLst>
                                    <p:animRot by="-21600000">
                                      <p:cBhvr>
                                        <p:cTn id="99" dur="2000" fill="hold"/>
                                        <p:tgtEl>
                                          <p:spTgt spid="3"/>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4"/>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5"/>
                                        </p:tgtEl>
                                        <p:attrNameLst>
                                          <p:attrName>r</p:attrName>
                                        </p:attrNameLst>
                                      </p:cBhvr>
                                    </p:animRot>
                                  </p:childTnLst>
                                </p:cTn>
                              </p:par>
                              <p:par>
                                <p:cTn id="104" presetID="8" presetClass="emph" presetSubtype="0" fill="hold" nodeType="withEffect">
                                  <p:stCondLst>
                                    <p:cond delay="0"/>
                                  </p:stCondLst>
                                  <p:childTnLst>
                                    <p:animRot by="-21600000">
                                      <p:cBhvr>
                                        <p:cTn id="105" dur="2000" fill="hold"/>
                                        <p:tgtEl>
                                          <p:spTgt spid="6"/>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7"/>
                                        </p:tgtEl>
                                        <p:attrNameLst>
                                          <p:attrName>r</p:attrName>
                                        </p:attrNameLst>
                                      </p:cBhvr>
                                    </p:animRot>
                                  </p:childTnLst>
                                </p:cTn>
                              </p:par>
                              <p:par>
                                <p:cTn id="108" presetID="17" presetClass="entr" presetSubtype="10"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2000" fill="hold"/>
                                        <p:tgtEl>
                                          <p:spTgt spid="2"/>
                                        </p:tgtEl>
                                        <p:attrNameLst>
                                          <p:attrName>ppt_w</p:attrName>
                                        </p:attrNameLst>
                                      </p:cBhvr>
                                      <p:tavLst>
                                        <p:tav tm="0">
                                          <p:val>
                                            <p:fltVal val="0"/>
                                          </p:val>
                                        </p:tav>
                                        <p:tav tm="100000">
                                          <p:val>
                                            <p:strVal val="#ppt_w"/>
                                          </p:val>
                                        </p:tav>
                                      </p:tavLst>
                                    </p:anim>
                                    <p:anim calcmode="lin" valueType="num">
                                      <p:cBhvr>
                                        <p:cTn id="11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lipart-dots-perspective-vector-256x256-925b.png"/>
          <p:cNvPicPr>
            <a:picLocks noChangeAspect="1"/>
          </p:cNvPicPr>
          <p:nvPr/>
        </p:nvPicPr>
        <p:blipFill>
          <a:blip r:embed="rId3">
            <a:duotone>
              <a:schemeClr val="accent6">
                <a:shade val="45000"/>
                <a:satMod val="135000"/>
              </a:schemeClr>
              <a:prstClr val="white"/>
            </a:duotone>
            <a:lum bright="-20000"/>
          </a:blip>
          <a:stretch>
            <a:fillRect/>
          </a:stretch>
        </p:blipFill>
        <p:spPr>
          <a:xfrm>
            <a:off x="4643438" y="0"/>
            <a:ext cx="4500562" cy="5143500"/>
          </a:xfrm>
          <a:prstGeom prst="rect">
            <a:avLst/>
          </a:prstGeom>
        </p:spPr>
      </p:pic>
      <p:pic>
        <p:nvPicPr>
          <p:cNvPr id="5" name="4 Imagen" descr="clipart-dots-perspective-vector-256x256-925b.png"/>
          <p:cNvPicPr>
            <a:picLocks noChangeAspect="1"/>
          </p:cNvPicPr>
          <p:nvPr/>
        </p:nvPicPr>
        <p:blipFill>
          <a:blip r:embed="rId3">
            <a:duotone>
              <a:schemeClr val="accent6">
                <a:shade val="45000"/>
                <a:satMod val="135000"/>
              </a:schemeClr>
              <a:prstClr val="white"/>
            </a:duotone>
            <a:lum bright="-20000"/>
          </a:blip>
          <a:stretch>
            <a:fillRect/>
          </a:stretch>
        </p:blipFill>
        <p:spPr>
          <a:xfrm rot="10800000">
            <a:off x="0" y="0"/>
            <a:ext cx="4500562" cy="5143500"/>
          </a:xfrm>
          <a:prstGeom prst="rect">
            <a:avLst/>
          </a:prstGeom>
        </p:spPr>
      </p:pic>
      <p:pic>
        <p:nvPicPr>
          <p:cNvPr id="6" name="5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ppt_x</p:attrName>
                                        </p:attrNameLst>
                                      </p:cBhvr>
                                      <p:tavLst>
                                        <p:tav tm="0">
                                          <p:val>
                                            <p:strVal val="#ppt_x-#ppt_w/2"/>
                                          </p:val>
                                        </p:tav>
                                        <p:tav tm="100000">
                                          <p:val>
                                            <p:strVal val="#ppt_x"/>
                                          </p:val>
                                        </p:tav>
                                      </p:tavLst>
                                    </p:anim>
                                    <p:anim calcmode="lin" valueType="num">
                                      <p:cBhvr>
                                        <p:cTn id="10" dur="2000" fill="hold"/>
                                        <p:tgtEl>
                                          <p:spTgt spid="5"/>
                                        </p:tgtEl>
                                        <p:attrNameLst>
                                          <p:attrName>ppt_y</p:attrName>
                                        </p:attrNameLst>
                                      </p:cBhvr>
                                      <p:tavLst>
                                        <p:tav tm="0">
                                          <p:val>
                                            <p:strVal val="#ppt_y"/>
                                          </p:val>
                                        </p:tav>
                                        <p:tav tm="100000">
                                          <p:val>
                                            <p:strVal val="#ppt_y"/>
                                          </p:val>
                                        </p:tav>
                                      </p:tavLst>
                                    </p:anim>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strVal val="#ppt_h"/>
                                          </p:val>
                                        </p:tav>
                                        <p:tav tm="100000">
                                          <p:val>
                                            <p:strVal val="#ppt_h"/>
                                          </p:val>
                                        </p:tav>
                                      </p:tavLst>
                                    </p:anim>
                                  </p:childTnLst>
                                </p:cTn>
                              </p:par>
                              <p:par>
                                <p:cTn id="13" presetID="17"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ppt_w/2"/>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2000"/>
                            </p:stCondLst>
                            <p:childTnLst>
                              <p:par>
                                <p:cTn id="20" presetID="17" presetClass="exit" presetSubtype="8" fill="hold" nodeType="afterEffect">
                                  <p:stCondLst>
                                    <p:cond delay="0"/>
                                  </p:stCondLst>
                                  <p:childTnLst>
                                    <p:anim calcmode="lin" valueType="num">
                                      <p:cBhvr>
                                        <p:cTn id="21" dur="2000"/>
                                        <p:tgtEl>
                                          <p:spTgt spid="5"/>
                                        </p:tgtEl>
                                        <p:attrNameLst>
                                          <p:attrName>ppt_x</p:attrName>
                                        </p:attrNameLst>
                                      </p:cBhvr>
                                      <p:tavLst>
                                        <p:tav tm="0">
                                          <p:val>
                                            <p:strVal val="ppt_x"/>
                                          </p:val>
                                        </p:tav>
                                        <p:tav tm="100000">
                                          <p:val>
                                            <p:strVal val="ppt_x-ppt_w/2"/>
                                          </p:val>
                                        </p:tav>
                                      </p:tavLst>
                                    </p:anim>
                                    <p:anim calcmode="lin" valueType="num">
                                      <p:cBhvr>
                                        <p:cTn id="22" dur="2000"/>
                                        <p:tgtEl>
                                          <p:spTgt spid="5"/>
                                        </p:tgtEl>
                                        <p:attrNameLst>
                                          <p:attrName>ppt_y</p:attrName>
                                        </p:attrNameLst>
                                      </p:cBhvr>
                                      <p:tavLst>
                                        <p:tav tm="0">
                                          <p:val>
                                            <p:strVal val="ppt_y"/>
                                          </p:val>
                                        </p:tav>
                                        <p:tav tm="100000">
                                          <p:val>
                                            <p:strVal val="ppt_y"/>
                                          </p:val>
                                        </p:tav>
                                      </p:tavLst>
                                    </p:anim>
                                    <p:anim calcmode="lin" valueType="num">
                                      <p:cBhvr>
                                        <p:cTn id="23" dur="2000"/>
                                        <p:tgtEl>
                                          <p:spTgt spid="5"/>
                                        </p:tgtEl>
                                        <p:attrNameLst>
                                          <p:attrName>ppt_w</p:attrName>
                                        </p:attrNameLst>
                                      </p:cBhvr>
                                      <p:tavLst>
                                        <p:tav tm="0">
                                          <p:val>
                                            <p:strVal val="ppt_w"/>
                                          </p:val>
                                        </p:tav>
                                        <p:tav tm="100000">
                                          <p:val>
                                            <p:fltVal val="0"/>
                                          </p:val>
                                        </p:tav>
                                      </p:tavLst>
                                    </p:anim>
                                    <p:anim calcmode="lin" valueType="num">
                                      <p:cBhvr>
                                        <p:cTn id="24" dur="2000"/>
                                        <p:tgtEl>
                                          <p:spTgt spid="5"/>
                                        </p:tgtEl>
                                        <p:attrNameLst>
                                          <p:attrName>ppt_h</p:attrName>
                                        </p:attrNameLst>
                                      </p:cBhvr>
                                      <p:tavLst>
                                        <p:tav tm="0">
                                          <p:val>
                                            <p:strVal val="ppt_h"/>
                                          </p:val>
                                        </p:tav>
                                        <p:tav tm="100000">
                                          <p:val>
                                            <p:strVal val="ppt_h"/>
                                          </p:val>
                                        </p:tav>
                                      </p:tavLst>
                                    </p:anim>
                                    <p:set>
                                      <p:cBhvr>
                                        <p:cTn id="25" dur="1" fill="hold">
                                          <p:stCondLst>
                                            <p:cond delay="1999"/>
                                          </p:stCondLst>
                                        </p:cTn>
                                        <p:tgtEl>
                                          <p:spTgt spid="5"/>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2000"/>
                                        <p:tgtEl>
                                          <p:spTgt spid="4"/>
                                        </p:tgtEl>
                                        <p:attrNameLst>
                                          <p:attrName>ppt_x</p:attrName>
                                        </p:attrNameLst>
                                      </p:cBhvr>
                                      <p:tavLst>
                                        <p:tav tm="0">
                                          <p:val>
                                            <p:strVal val="ppt_x"/>
                                          </p:val>
                                        </p:tav>
                                        <p:tav tm="100000">
                                          <p:val>
                                            <p:strVal val="ppt_x+ppt_w/2"/>
                                          </p:val>
                                        </p:tav>
                                      </p:tavLst>
                                    </p:anim>
                                    <p:anim calcmode="lin" valueType="num">
                                      <p:cBhvr>
                                        <p:cTn id="28" dur="2000"/>
                                        <p:tgtEl>
                                          <p:spTgt spid="4"/>
                                        </p:tgtEl>
                                        <p:attrNameLst>
                                          <p:attrName>ppt_y</p:attrName>
                                        </p:attrNameLst>
                                      </p:cBhvr>
                                      <p:tavLst>
                                        <p:tav tm="0">
                                          <p:val>
                                            <p:strVal val="ppt_y"/>
                                          </p:val>
                                        </p:tav>
                                        <p:tav tm="100000">
                                          <p:val>
                                            <p:strVal val="ppt_y"/>
                                          </p:val>
                                        </p:tav>
                                      </p:tavLst>
                                    </p:anim>
                                    <p:anim calcmode="lin" valueType="num">
                                      <p:cBhvr>
                                        <p:cTn id="29" dur="2000"/>
                                        <p:tgtEl>
                                          <p:spTgt spid="4"/>
                                        </p:tgtEl>
                                        <p:attrNameLst>
                                          <p:attrName>ppt_w</p:attrName>
                                        </p:attrNameLst>
                                      </p:cBhvr>
                                      <p:tavLst>
                                        <p:tav tm="0">
                                          <p:val>
                                            <p:strVal val="ppt_w"/>
                                          </p:val>
                                        </p:tav>
                                        <p:tav tm="100000">
                                          <p:val>
                                            <p:fltVal val="0"/>
                                          </p:val>
                                        </p:tav>
                                      </p:tavLst>
                                    </p:anim>
                                    <p:anim calcmode="lin" valueType="num">
                                      <p:cBhvr>
                                        <p:cTn id="30" dur="2000"/>
                                        <p:tgtEl>
                                          <p:spTgt spid="4"/>
                                        </p:tgtEl>
                                        <p:attrNameLst>
                                          <p:attrName>ppt_h</p:attrName>
                                        </p:attrNameLst>
                                      </p:cBhvr>
                                      <p:tavLst>
                                        <p:tav tm="0">
                                          <p:val>
                                            <p:strVal val="ppt_h"/>
                                          </p:val>
                                        </p:tav>
                                        <p:tav tm="100000">
                                          <p:val>
                                            <p:strVal val="ppt_h"/>
                                          </p:val>
                                        </p:tav>
                                      </p:tavLst>
                                    </p:anim>
                                    <p:set>
                                      <p:cBhvr>
                                        <p:cTn id="31" dur="1" fill="hold">
                                          <p:stCondLst>
                                            <p:cond delay="1999"/>
                                          </p:stCondLst>
                                        </p:cTn>
                                        <p:tgtEl>
                                          <p:spTgt spid="4"/>
                                        </p:tgtEl>
                                        <p:attrNameLst>
                                          <p:attrName>style.visibility</p:attrName>
                                        </p:attrNameLst>
                                      </p:cBhvr>
                                      <p:to>
                                        <p:strVal val="hidden"/>
                                      </p:to>
                                    </p:set>
                                  </p:childTnLst>
                                </p:cTn>
                              </p:par>
                              <p:par>
                                <p:cTn id="32" presetID="17"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fltVal val="0"/>
                                          </p:val>
                                        </p:tav>
                                        <p:tav tm="100000">
                                          <p:val>
                                            <p:strVal val="#ppt_w"/>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0"/>
            <a:ext cx="3810000" cy="2857500"/>
          </a:xfrm>
          <a:prstGeom prst="rect">
            <a:avLst/>
          </a:prstGeom>
        </p:spPr>
      </p:pic>
      <p:pic>
        <p:nvPicPr>
          <p:cNvPr id="4" name="3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1214428"/>
            <a:ext cx="3810000" cy="2857500"/>
          </a:xfrm>
          <a:prstGeom prst="rect">
            <a:avLst/>
          </a:prstGeom>
        </p:spPr>
      </p:pic>
      <p:pic>
        <p:nvPicPr>
          <p:cNvPr id="5" name="4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2500312"/>
            <a:ext cx="3810000" cy="2643188"/>
          </a:xfrm>
          <a:prstGeom prst="rect">
            <a:avLst/>
          </a:prstGeom>
        </p:spPr>
      </p:pic>
      <p:pic>
        <p:nvPicPr>
          <p:cNvPr id="6" name="5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0"/>
            <a:ext cx="3690990" cy="2857500"/>
          </a:xfrm>
          <a:prstGeom prst="rect">
            <a:avLst/>
          </a:prstGeom>
        </p:spPr>
      </p:pic>
      <p:pic>
        <p:nvPicPr>
          <p:cNvPr id="7" name="6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1285866"/>
            <a:ext cx="3690990" cy="2857500"/>
          </a:xfrm>
          <a:prstGeom prst="rect">
            <a:avLst/>
          </a:prstGeom>
        </p:spPr>
      </p:pic>
      <p:pic>
        <p:nvPicPr>
          <p:cNvPr id="8" name="7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2428874"/>
            <a:ext cx="3690990" cy="2857500"/>
          </a:xfrm>
          <a:prstGeom prst="rect">
            <a:avLst/>
          </a:prstGeom>
        </p:spPr>
      </p:pic>
      <p:pic>
        <p:nvPicPr>
          <p:cNvPr id="9" name="8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6"/>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7"/>
                                        </p:tgtEl>
                                        <p:attrNameLst>
                                          <p:attrName>r</p:attrName>
                                        </p:attrNameLst>
                                      </p:cBhvr>
                                    </p:animRot>
                                  </p:childTnLst>
                                </p:cTn>
                              </p:par>
                              <p:par>
                                <p:cTn id="23" presetID="8" presetClass="emph" presetSubtype="0" autoRev="1" fill="hold" nodeType="withEffect">
                                  <p:stCondLst>
                                    <p:cond delay="0"/>
                                  </p:stCondLst>
                                  <p:childTnLst>
                                    <p:animRot by="21600000">
                                      <p:cBhvr>
                                        <p:cTn id="24" dur="2000" fill="hold"/>
                                        <p:tgtEl>
                                          <p:spTgt spid="8"/>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000" fill="hold"/>
                                        <p:tgtEl>
                                          <p:spTgt spid="3"/>
                                        </p:tgtEl>
                                        <p:attrNameLst>
                                          <p:attrName>ppt_x</p:attrName>
                                        </p:attrNameLst>
                                      </p:cBhvr>
                                      <p:tavLst>
                                        <p:tav tm="0">
                                          <p:val>
                                            <p:strVal val="1+#ppt_w/2"/>
                                          </p:val>
                                        </p:tav>
                                        <p:tav tm="100000">
                                          <p:val>
                                            <p:strVal val="#ppt_x"/>
                                          </p:val>
                                        </p:tav>
                                      </p:tavLst>
                                    </p:anim>
                                    <p:anim calcmode="lin" valueType="num">
                                      <p:cBhvr additive="base">
                                        <p:cTn id="28" dur="20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000" fill="hold"/>
                                        <p:tgtEl>
                                          <p:spTgt spid="4"/>
                                        </p:tgtEl>
                                        <p:attrNameLst>
                                          <p:attrName>ppt_x</p:attrName>
                                        </p:attrNameLst>
                                      </p:cBhvr>
                                      <p:tavLst>
                                        <p:tav tm="0">
                                          <p:val>
                                            <p:strVal val="1+#ppt_w/2"/>
                                          </p:val>
                                        </p:tav>
                                        <p:tav tm="100000">
                                          <p:val>
                                            <p:strVal val="#ppt_x"/>
                                          </p:val>
                                        </p:tav>
                                      </p:tavLst>
                                    </p:anim>
                                    <p:anim calcmode="lin" valueType="num">
                                      <p:cBhvr additive="base">
                                        <p:cTn id="32" dur="20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2000" fill="hold"/>
                                        <p:tgtEl>
                                          <p:spTgt spid="5"/>
                                        </p:tgtEl>
                                        <p:attrNameLst>
                                          <p:attrName>ppt_x</p:attrName>
                                        </p:attrNameLst>
                                      </p:cBhvr>
                                      <p:tavLst>
                                        <p:tav tm="0">
                                          <p:val>
                                            <p:strVal val="1+#ppt_w/2"/>
                                          </p:val>
                                        </p:tav>
                                        <p:tav tm="100000">
                                          <p:val>
                                            <p:strVal val="#ppt_x"/>
                                          </p:val>
                                        </p:tav>
                                      </p:tavLst>
                                    </p:anim>
                                    <p:anim calcmode="lin" valueType="num">
                                      <p:cBhvr additive="base">
                                        <p:cTn id="36" dur="2000" fill="hold"/>
                                        <p:tgtEl>
                                          <p:spTgt spid="5"/>
                                        </p:tgtEl>
                                        <p:attrNameLst>
                                          <p:attrName>ppt_y</p:attrName>
                                        </p:attrNameLst>
                                      </p:cBhvr>
                                      <p:tavLst>
                                        <p:tav tm="0">
                                          <p:val>
                                            <p:strVal val="#ppt_y"/>
                                          </p:val>
                                        </p:tav>
                                        <p:tav tm="100000">
                                          <p:val>
                                            <p:strVal val="#ppt_y"/>
                                          </p:val>
                                        </p:tav>
                                      </p:tavLst>
                                    </p:anim>
                                  </p:childTnLst>
                                </p:cTn>
                              </p:par>
                              <p:par>
                                <p:cTn id="37" presetID="8" presetClass="emph" presetSubtype="0" autoRev="1" fill="hold" nodeType="withEffect">
                                  <p:stCondLst>
                                    <p:cond delay="0"/>
                                  </p:stCondLst>
                                  <p:childTnLst>
                                    <p:animRot by="-21600000">
                                      <p:cBhvr>
                                        <p:cTn id="38" dur="2000" fill="hold"/>
                                        <p:tgtEl>
                                          <p:spTgt spid="3"/>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5"/>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1+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1+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8"/>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3"/>
                                        </p:tgtEl>
                                        <p:attrNameLst>
                                          <p:attrName>ppt_x</p:attrName>
                                        </p:attrNameLst>
                                      </p:cBhvr>
                                      <p:tavLst>
                                        <p:tav tm="0">
                                          <p:val>
                                            <p:strVal val="ppt_x"/>
                                          </p:val>
                                        </p:tav>
                                        <p:tav tm="100000">
                                          <p:val>
                                            <p:strVal val="0-ppt_w/2"/>
                                          </p:val>
                                        </p:tav>
                                      </p:tavLst>
                                    </p:anim>
                                    <p:anim calcmode="lin" valueType="num">
                                      <p:cBhvr additive="base">
                                        <p:cTn id="64" dur="2000"/>
                                        <p:tgtEl>
                                          <p:spTgt spid="3"/>
                                        </p:tgtEl>
                                        <p:attrNameLst>
                                          <p:attrName>ppt_y</p:attrName>
                                        </p:attrNameLst>
                                      </p:cBhvr>
                                      <p:tavLst>
                                        <p:tav tm="0">
                                          <p:val>
                                            <p:strVal val="ppt_y"/>
                                          </p:val>
                                        </p:tav>
                                        <p:tav tm="100000">
                                          <p:val>
                                            <p:strVal val="ppt_y"/>
                                          </p:val>
                                        </p:tav>
                                      </p:tavLst>
                                    </p:anim>
                                    <p:set>
                                      <p:cBhvr>
                                        <p:cTn id="65" dur="1" fill="hold">
                                          <p:stCondLst>
                                            <p:cond delay="1999"/>
                                          </p:stCondLst>
                                        </p:cTn>
                                        <p:tgtEl>
                                          <p:spTgt spid="3"/>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4"/>
                                        </p:tgtEl>
                                        <p:attrNameLst>
                                          <p:attrName>ppt_x</p:attrName>
                                        </p:attrNameLst>
                                      </p:cBhvr>
                                      <p:tavLst>
                                        <p:tav tm="0">
                                          <p:val>
                                            <p:strVal val="ppt_x"/>
                                          </p:val>
                                        </p:tav>
                                        <p:tav tm="100000">
                                          <p:val>
                                            <p:strVal val="0-ppt_w/2"/>
                                          </p:val>
                                        </p:tav>
                                      </p:tavLst>
                                    </p:anim>
                                    <p:anim calcmode="lin" valueType="num">
                                      <p:cBhvr additive="base">
                                        <p:cTn id="68" dur="2000"/>
                                        <p:tgtEl>
                                          <p:spTgt spid="4"/>
                                        </p:tgtEl>
                                        <p:attrNameLst>
                                          <p:attrName>ppt_y</p:attrName>
                                        </p:attrNameLst>
                                      </p:cBhvr>
                                      <p:tavLst>
                                        <p:tav tm="0">
                                          <p:val>
                                            <p:strVal val="ppt_y"/>
                                          </p:val>
                                        </p:tav>
                                        <p:tav tm="100000">
                                          <p:val>
                                            <p:strVal val="ppt_y"/>
                                          </p:val>
                                        </p:tav>
                                      </p:tavLst>
                                    </p:anim>
                                    <p:set>
                                      <p:cBhvr>
                                        <p:cTn id="69" dur="1" fill="hold">
                                          <p:stCondLst>
                                            <p:cond delay="1999"/>
                                          </p:stCondLst>
                                        </p:cTn>
                                        <p:tgtEl>
                                          <p:spTgt spid="4"/>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5"/>
                                        </p:tgtEl>
                                        <p:attrNameLst>
                                          <p:attrName>ppt_x</p:attrName>
                                        </p:attrNameLst>
                                      </p:cBhvr>
                                      <p:tavLst>
                                        <p:tav tm="0">
                                          <p:val>
                                            <p:strVal val="ppt_x"/>
                                          </p:val>
                                        </p:tav>
                                        <p:tav tm="100000">
                                          <p:val>
                                            <p:strVal val="0-ppt_w/2"/>
                                          </p:val>
                                        </p:tav>
                                      </p:tavLst>
                                    </p:anim>
                                    <p:anim calcmode="lin" valueType="num">
                                      <p:cBhvr additive="base">
                                        <p:cTn id="72" dur="2000"/>
                                        <p:tgtEl>
                                          <p:spTgt spid="5"/>
                                        </p:tgtEl>
                                        <p:attrNameLst>
                                          <p:attrName>ppt_y</p:attrName>
                                        </p:attrNameLst>
                                      </p:cBhvr>
                                      <p:tavLst>
                                        <p:tav tm="0">
                                          <p:val>
                                            <p:strVal val="ppt_y"/>
                                          </p:val>
                                        </p:tav>
                                        <p:tav tm="100000">
                                          <p:val>
                                            <p:strVal val="ppt_y"/>
                                          </p:val>
                                        </p:tav>
                                      </p:tavLst>
                                    </p:anim>
                                    <p:set>
                                      <p:cBhvr>
                                        <p:cTn id="73" dur="1" fill="hold">
                                          <p:stCondLst>
                                            <p:cond delay="1999"/>
                                          </p:stCondLst>
                                        </p:cTn>
                                        <p:tgtEl>
                                          <p:spTgt spid="5"/>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3"/>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4"/>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5"/>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emme_chocolat.png"/>
          <p:cNvPicPr>
            <a:picLocks noGrp="1" noChangeAspect="1"/>
          </p:cNvPicPr>
          <p:nvPr isPhoto="1"/>
        </p:nvPicPr>
        <p:blipFill>
          <a:blip r:embed="rId3">
            <a:lum/>
          </a:blip>
          <a:stretch>
            <a:fillRect/>
          </a:stretch>
        </p:blipFill>
        <p:spPr>
          <a:xfrm>
            <a:off x="2928926" y="0"/>
            <a:ext cx="3632193" cy="5286394"/>
          </a:xfrm>
          <a:prstGeom prst="rect">
            <a:avLst/>
          </a:prstGeom>
          <a:noFill/>
          <a:ln>
            <a:noFill/>
          </a:ln>
        </p:spPr>
      </p:pic>
      <p:pic>
        <p:nvPicPr>
          <p:cNvPr id="4" name="3 Imagen" descr="circulo_cromatico_color.png"/>
          <p:cNvPicPr>
            <a:picLocks noChangeAspect="1"/>
          </p:cNvPicPr>
          <p:nvPr/>
        </p:nvPicPr>
        <p:blipFill>
          <a:blip r:embed="rId4">
            <a:duotone>
              <a:prstClr val="black"/>
              <a:schemeClr val="accent6">
                <a:tint val="45000"/>
                <a:satMod val="400000"/>
              </a:schemeClr>
            </a:duotone>
            <a:lum contrast="40000"/>
          </a:blip>
          <a:stretch>
            <a:fillRect/>
          </a:stretch>
        </p:blipFill>
        <p:spPr>
          <a:xfrm rot="1336763">
            <a:off x="2681952" y="574530"/>
            <a:ext cx="3876578" cy="3982785"/>
          </a:xfrm>
          <a:prstGeom prst="rect">
            <a:avLst/>
          </a:prstGeom>
        </p:spPr>
      </p:pic>
      <p:pic>
        <p:nvPicPr>
          <p:cNvPr id="5" name="4 Imagen" descr="chocolate-background-drops-sprays-1366x768.jpg"/>
          <p:cNvPicPr>
            <a:picLocks noGrp="1" noChangeAspect="1"/>
          </p:cNvPicPr>
          <p:nvPr isPhoto="1"/>
        </p:nvPicPr>
        <p:blipFill>
          <a:blip r:embed="rId5">
            <a:lum bright="-10000"/>
          </a:blip>
          <a:stretch>
            <a:fillRect/>
          </a:stretch>
        </p:blipFill>
        <p:spPr>
          <a:xfrm>
            <a:off x="0" y="0"/>
            <a:ext cx="9144000" cy="5143500"/>
          </a:xfrm>
          <a:prstGeom prst="rect">
            <a:avLst/>
          </a:prstGeom>
          <a:noFill/>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8" presetClass="emph" presetSubtype="0" autoRev="1" fill="hold" nodeType="withEffect">
                                  <p:stCondLst>
                                    <p:cond delay="0"/>
                                  </p:stCondLst>
                                  <p:childTnLst>
                                    <p:animRot by="21600000">
                                      <p:cBhvr>
                                        <p:cTn id="14" dur="2000" fill="hold"/>
                                        <p:tgtEl>
                                          <p:spTgt spid="4"/>
                                        </p:tgtEl>
                                        <p:attrNameLst>
                                          <p:attrName>r</p:attrName>
                                        </p:attrNameLst>
                                      </p:cBhvr>
                                    </p:animRot>
                                  </p:childTnLst>
                                </p:cTn>
                              </p:par>
                            </p:childTnLst>
                          </p:cTn>
                        </p:par>
                        <p:par>
                          <p:cTn id="15" fill="hold">
                            <p:stCondLst>
                              <p:cond delay="4000"/>
                            </p:stCondLst>
                            <p:childTnLst>
                              <p:par>
                                <p:cTn id="16" presetID="23" presetClass="exit" presetSubtype="544" fill="hold" nodeType="afterEffect">
                                  <p:stCondLst>
                                    <p:cond delay="0"/>
                                  </p:stCondLst>
                                  <p:childTnLst>
                                    <p:anim calcmode="lin" valueType="num">
                                      <p:cBhvr>
                                        <p:cTn id="17" dur="2000"/>
                                        <p:tgtEl>
                                          <p:spTgt spid="4"/>
                                        </p:tgtEl>
                                        <p:attrNameLst>
                                          <p:attrName>ppt_w</p:attrName>
                                        </p:attrNameLst>
                                      </p:cBhvr>
                                      <p:tavLst>
                                        <p:tav tm="0">
                                          <p:val>
                                            <p:strVal val="ppt_w"/>
                                          </p:val>
                                        </p:tav>
                                        <p:tav tm="100000">
                                          <p:val>
                                            <p:fltVal val="0"/>
                                          </p:val>
                                        </p:tav>
                                      </p:tavLst>
                                    </p:anim>
                                    <p:anim calcmode="lin" valueType="num">
                                      <p:cBhvr>
                                        <p:cTn id="18" dur="2000"/>
                                        <p:tgtEl>
                                          <p:spTgt spid="4"/>
                                        </p:tgtEl>
                                        <p:attrNameLst>
                                          <p:attrName>ppt_h</p:attrName>
                                        </p:attrNameLst>
                                      </p:cBhvr>
                                      <p:tavLst>
                                        <p:tav tm="0">
                                          <p:val>
                                            <p:strVal val="ppt_h"/>
                                          </p:val>
                                        </p:tav>
                                        <p:tav tm="100000">
                                          <p:val>
                                            <p:fltVal val="0"/>
                                          </p:val>
                                        </p:tav>
                                      </p:tavLst>
                                    </p:anim>
                                    <p:anim calcmode="lin" valueType="num">
                                      <p:cBhvr>
                                        <p:cTn id="19" dur="2000"/>
                                        <p:tgtEl>
                                          <p:spTgt spid="4"/>
                                        </p:tgtEl>
                                        <p:attrNameLst>
                                          <p:attrName>ppt_x</p:attrName>
                                        </p:attrNameLst>
                                      </p:cBhvr>
                                      <p:tavLst>
                                        <p:tav tm="0">
                                          <p:val>
                                            <p:strVal val="ppt_x"/>
                                          </p:val>
                                        </p:tav>
                                        <p:tav tm="100000">
                                          <p:val>
                                            <p:fltVal val="0.5"/>
                                          </p:val>
                                        </p:tav>
                                      </p:tavLst>
                                    </p:anim>
                                    <p:anim calcmode="lin" valueType="num">
                                      <p:cBhvr>
                                        <p:cTn id="20" dur="2000"/>
                                        <p:tgtEl>
                                          <p:spTgt spid="4"/>
                                        </p:tgtEl>
                                        <p:attrNameLst>
                                          <p:attrName>ppt_y</p:attrName>
                                        </p:attrNameLst>
                                      </p:cBhvr>
                                      <p:tavLst>
                                        <p:tav tm="0">
                                          <p:val>
                                            <p:strVal val="ppt_y"/>
                                          </p:val>
                                        </p:tav>
                                        <p:tav tm="100000">
                                          <p:val>
                                            <p:fltVal val="0.5"/>
                                          </p:val>
                                        </p:tav>
                                      </p:tavLst>
                                    </p:anim>
                                    <p:set>
                                      <p:cBhvr>
                                        <p:cTn id="21" dur="1" fill="hold">
                                          <p:stCondLst>
                                            <p:cond delay="1999"/>
                                          </p:stCondLst>
                                        </p:cTn>
                                        <p:tgtEl>
                                          <p:spTgt spid="4"/>
                                        </p:tgtEl>
                                        <p:attrNameLst>
                                          <p:attrName>style.visibility</p:attrName>
                                        </p:attrNameLst>
                                      </p:cBhvr>
                                      <p:to>
                                        <p:strVal val="hidden"/>
                                      </p:to>
                                    </p:set>
                                  </p:childTnLst>
                                </p:cTn>
                              </p:par>
                              <p:par>
                                <p:cTn id="22" presetID="8" presetClass="emph" presetSubtype="0" autoRev="1" fill="hold" nodeType="withEffect">
                                  <p:stCondLst>
                                    <p:cond delay="0"/>
                                  </p:stCondLst>
                                  <p:childTnLst>
                                    <p:animRot by="21600000">
                                      <p:cBhvr>
                                        <p:cTn id="23" dur="2000" fill="hold"/>
                                        <p:tgtEl>
                                          <p:spTgt spid="4"/>
                                        </p:tgtEl>
                                        <p:attrNameLst>
                                          <p:attrName>r</p:attrName>
                                        </p:attrNameLst>
                                      </p:cBhvr>
                                    </p:animRot>
                                  </p:childTnLst>
                                </p:cTn>
                              </p:par>
                              <p:par>
                                <p:cTn id="24" presetID="23" presetClass="entr" presetSubtype="288"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2000" fill="hold"/>
                                        <p:tgtEl>
                                          <p:spTgt spid="2"/>
                                        </p:tgtEl>
                                        <p:attrNameLst>
                                          <p:attrName>ppt_w</p:attrName>
                                        </p:attrNameLst>
                                      </p:cBhvr>
                                      <p:tavLst>
                                        <p:tav tm="0">
                                          <p:val>
                                            <p:strVal val="4/3*#ppt_w"/>
                                          </p:val>
                                        </p:tav>
                                        <p:tav tm="100000">
                                          <p:val>
                                            <p:strVal val="#ppt_w"/>
                                          </p:val>
                                        </p:tav>
                                      </p:tavLst>
                                    </p:anim>
                                    <p:anim calcmode="lin" valueType="num">
                                      <p:cBhvr>
                                        <p:cTn id="27" dur="2000" fill="hold"/>
                                        <p:tgtEl>
                                          <p:spTgt spid="2"/>
                                        </p:tgtEl>
                                        <p:attrNameLst>
                                          <p:attrName>ppt_h</p:attrName>
                                        </p:attrNameLst>
                                      </p:cBhvr>
                                      <p:tavLst>
                                        <p:tav tm="0">
                                          <p:val>
                                            <p:strVal val="4/3*#ppt_h"/>
                                          </p:val>
                                        </p:tav>
                                        <p:tav tm="100000">
                                          <p:val>
                                            <p:strVal val="#ppt_h"/>
                                          </p:val>
                                        </p:tav>
                                      </p:tavLst>
                                    </p:anim>
                                  </p:childTnLst>
                                </p:cTn>
                              </p:par>
                              <p:par>
                                <p:cTn id="28" presetID="21" presetClass="entr" presetSubtype="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heel(8)">
                                      <p:cBhvr>
                                        <p:cTn id="30" dur="2000"/>
                                        <p:tgtEl>
                                          <p:spTgt spid="2"/>
                                        </p:tgtEl>
                                      </p:cBhvr>
                                    </p:animEffect>
                                  </p:childTnLst>
                                </p:cTn>
                              </p:par>
                            </p:childTnLst>
                          </p:cTn>
                        </p:par>
                        <p:par>
                          <p:cTn id="31" fill="hold">
                            <p:stCondLst>
                              <p:cond delay="8000"/>
                            </p:stCondLst>
                            <p:childTnLst>
                              <p:par>
                                <p:cTn id="32" presetID="10" presetClass="entr" presetSubtype="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21D08"/>
        </a:solidFill>
        <a:effectLst/>
      </p:bgPr>
    </p:bg>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994076" y="-279463"/>
            <a:ext cx="1346507" cy="1905434"/>
          </a:xfrm>
          <a:prstGeom prst="rect">
            <a:avLst/>
          </a:prstGeom>
        </p:spPr>
      </p:pic>
      <p:pic>
        <p:nvPicPr>
          <p:cNvPr id="4" name="3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2994075" y="1006403"/>
            <a:ext cx="1346507" cy="1905434"/>
          </a:xfrm>
          <a:prstGeom prst="rect">
            <a:avLst/>
          </a:prstGeom>
        </p:spPr>
      </p:pic>
      <p:pic>
        <p:nvPicPr>
          <p:cNvPr id="5" name="4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994076" y="2231664"/>
            <a:ext cx="1346507" cy="1905434"/>
          </a:xfrm>
          <a:prstGeom prst="rect">
            <a:avLst/>
          </a:prstGeom>
        </p:spPr>
      </p:pic>
      <p:pic>
        <p:nvPicPr>
          <p:cNvPr id="6" name="5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2994075" y="3517530"/>
            <a:ext cx="1346507" cy="1905434"/>
          </a:xfrm>
          <a:prstGeom prst="rect">
            <a:avLst/>
          </a:prstGeom>
        </p:spPr>
      </p:pic>
      <p:pic>
        <p:nvPicPr>
          <p:cNvPr id="7" name="6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4708588" y="-279463"/>
            <a:ext cx="1346507" cy="1905434"/>
          </a:xfrm>
          <a:prstGeom prst="rect">
            <a:avLst/>
          </a:prstGeom>
        </p:spPr>
      </p:pic>
      <p:pic>
        <p:nvPicPr>
          <p:cNvPr id="8" name="7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708587" y="1006403"/>
            <a:ext cx="1346507" cy="1905434"/>
          </a:xfrm>
          <a:prstGeom prst="rect">
            <a:avLst/>
          </a:prstGeom>
        </p:spPr>
      </p:pic>
      <p:pic>
        <p:nvPicPr>
          <p:cNvPr id="9" name="8 Imagen" descr="espiral_light_png_by_abigomezlife611-d5rp3rl.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4708588" y="2231664"/>
            <a:ext cx="1346507" cy="1905434"/>
          </a:xfrm>
          <a:prstGeom prst="rect">
            <a:avLst/>
          </a:prstGeom>
        </p:spPr>
      </p:pic>
      <p:pic>
        <p:nvPicPr>
          <p:cNvPr id="10" name="9 Imagen" descr="espiral_light_png_by_abigomezlife611-d5rp3rl.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708587" y="3517530"/>
            <a:ext cx="1346507" cy="1905434"/>
          </a:xfrm>
          <a:prstGeom prst="rect">
            <a:avLst/>
          </a:prstGeom>
        </p:spPr>
      </p:pic>
      <p:pic>
        <p:nvPicPr>
          <p:cNvPr id="11" name="10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par>
                                <p:cTn id="39" presetID="3" presetClass="entr" presetSubtype="10"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linds(horizontal)">
                                      <p:cBhvr>
                                        <p:cTn id="41" dur="3000"/>
                                        <p:tgtEl>
                                          <p:spTgt spid="3"/>
                                        </p:tgtEl>
                                      </p:cBhvr>
                                    </p:animEffect>
                                  </p:childTnLst>
                                </p:cTn>
                              </p:par>
                              <p:par>
                                <p:cTn id="42" presetID="3" presetClass="entr" presetSubtype="10"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linds(horizontal)">
                                      <p:cBhvr>
                                        <p:cTn id="44" dur="3000"/>
                                        <p:tgtEl>
                                          <p:spTgt spid="4"/>
                                        </p:tgtEl>
                                      </p:cBhvr>
                                    </p:animEffect>
                                  </p:childTnLst>
                                </p:cTn>
                              </p:par>
                              <p:par>
                                <p:cTn id="45" presetID="3" presetClass="entr" presetSubtype="10"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horizontal)">
                                      <p:cBhvr>
                                        <p:cTn id="47" dur="3000"/>
                                        <p:tgtEl>
                                          <p:spTgt spid="5"/>
                                        </p:tgtEl>
                                      </p:cBhvr>
                                    </p:animEffect>
                                  </p:childTnLst>
                                </p:cTn>
                              </p:par>
                              <p:par>
                                <p:cTn id="48" presetID="3" presetClass="entr" presetSubtype="1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blinds(horizontal)">
                                      <p:cBhvr>
                                        <p:cTn id="50" dur="3000"/>
                                        <p:tgtEl>
                                          <p:spTgt spid="6"/>
                                        </p:tgtEl>
                                      </p:cBhvr>
                                    </p:animEffect>
                                  </p:childTnLst>
                                </p:cTn>
                              </p:par>
                              <p:par>
                                <p:cTn id="51" presetID="3" presetClass="entr" presetSubtype="10"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linds(horizontal)">
                                      <p:cBhvr>
                                        <p:cTn id="53" dur="3000"/>
                                        <p:tgtEl>
                                          <p:spTgt spid="7"/>
                                        </p:tgtEl>
                                      </p:cBhvr>
                                    </p:animEffect>
                                  </p:childTnLst>
                                </p:cTn>
                              </p:par>
                              <p:par>
                                <p:cTn id="54" presetID="3" presetClass="entr" presetSubtype="10"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linds(horizontal)">
                                      <p:cBhvr>
                                        <p:cTn id="56" dur="3000"/>
                                        <p:tgtEl>
                                          <p:spTgt spid="8"/>
                                        </p:tgtEl>
                                      </p:cBhvr>
                                    </p:animEffect>
                                  </p:childTnLst>
                                </p:cTn>
                              </p:par>
                              <p:par>
                                <p:cTn id="57" presetID="3" presetClass="entr" presetSubtype="10"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horizontal)">
                                      <p:cBhvr>
                                        <p:cTn id="59" dur="3000"/>
                                        <p:tgtEl>
                                          <p:spTgt spid="9"/>
                                        </p:tgtEl>
                                      </p:cBhvr>
                                    </p:animEffect>
                                  </p:childTnLst>
                                </p:cTn>
                              </p:par>
                              <p:par>
                                <p:cTn id="60" presetID="3" presetClass="entr" presetSubtype="10"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horizontal)">
                                      <p:cBhvr>
                                        <p:cTn id="62" dur="3000"/>
                                        <p:tgtEl>
                                          <p:spTgt spid="10"/>
                                        </p:tgtEl>
                                      </p:cBhvr>
                                    </p:animEffect>
                                  </p:childTnLst>
                                </p:cTn>
                              </p:par>
                              <p:par>
                                <p:cTn id="63" presetID="19" presetClass="entr" presetSubtype="5" fill="hold"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3000" fill="hold"/>
                                        <p:tgtEl>
                                          <p:spTgt spid="3"/>
                                        </p:tgtEl>
                                        <p:attrNameLst>
                                          <p:attrName>ppt_w</p:attrName>
                                        </p:attrNameLst>
                                      </p:cBhvr>
                                      <p:tavLst>
                                        <p:tav tm="0">
                                          <p:val>
                                            <p:strVal val="#ppt_w"/>
                                          </p:val>
                                        </p:tav>
                                        <p:tav tm="100000">
                                          <p:val>
                                            <p:strVal val="#ppt_w"/>
                                          </p:val>
                                        </p:tav>
                                      </p:tavLst>
                                    </p:anim>
                                    <p:anim calcmode="lin" valueType="num">
                                      <p:cBhvr>
                                        <p:cTn id="66" dur="3000" fill="hold"/>
                                        <p:tgtEl>
                                          <p:spTgt spid="3"/>
                                        </p:tgtEl>
                                        <p:attrNameLst>
                                          <p:attrName>ppt_h</p:attrName>
                                        </p:attrNameLst>
                                      </p:cBhvr>
                                      <p:tavLst>
                                        <p:tav tm="0" fmla="#ppt_h*sin(2.5*pi*$)">
                                          <p:val>
                                            <p:fltVal val="0"/>
                                          </p:val>
                                        </p:tav>
                                        <p:tav tm="100000">
                                          <p:val>
                                            <p:fltVal val="1"/>
                                          </p:val>
                                        </p:tav>
                                      </p:tavLst>
                                    </p:anim>
                                  </p:childTnLst>
                                </p:cTn>
                              </p:par>
                              <p:par>
                                <p:cTn id="67" presetID="19" presetClass="entr" presetSubtype="5"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p:cTn id="69" dur="3000" fill="hold"/>
                                        <p:tgtEl>
                                          <p:spTgt spid="4"/>
                                        </p:tgtEl>
                                        <p:attrNameLst>
                                          <p:attrName>ppt_w</p:attrName>
                                        </p:attrNameLst>
                                      </p:cBhvr>
                                      <p:tavLst>
                                        <p:tav tm="0">
                                          <p:val>
                                            <p:strVal val="#ppt_w"/>
                                          </p:val>
                                        </p:tav>
                                        <p:tav tm="100000">
                                          <p:val>
                                            <p:strVal val="#ppt_w"/>
                                          </p:val>
                                        </p:tav>
                                      </p:tavLst>
                                    </p:anim>
                                    <p:anim calcmode="lin" valueType="num">
                                      <p:cBhvr>
                                        <p:cTn id="70" dur="3000" fill="hold"/>
                                        <p:tgtEl>
                                          <p:spTgt spid="4"/>
                                        </p:tgtEl>
                                        <p:attrNameLst>
                                          <p:attrName>ppt_h</p:attrName>
                                        </p:attrNameLst>
                                      </p:cBhvr>
                                      <p:tavLst>
                                        <p:tav tm="0" fmla="#ppt_h*sin(2.5*pi*$)">
                                          <p:val>
                                            <p:fltVal val="0"/>
                                          </p:val>
                                        </p:tav>
                                        <p:tav tm="100000">
                                          <p:val>
                                            <p:fltVal val="1"/>
                                          </p:val>
                                        </p:tav>
                                      </p:tavLst>
                                    </p:anim>
                                  </p:childTnLst>
                                </p:cTn>
                              </p:par>
                              <p:par>
                                <p:cTn id="71" presetID="19" presetClass="entr" presetSubtype="5"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3000" fill="hold"/>
                                        <p:tgtEl>
                                          <p:spTgt spid="5"/>
                                        </p:tgtEl>
                                        <p:attrNameLst>
                                          <p:attrName>ppt_w</p:attrName>
                                        </p:attrNameLst>
                                      </p:cBhvr>
                                      <p:tavLst>
                                        <p:tav tm="0">
                                          <p:val>
                                            <p:strVal val="#ppt_w"/>
                                          </p:val>
                                        </p:tav>
                                        <p:tav tm="100000">
                                          <p:val>
                                            <p:strVal val="#ppt_w"/>
                                          </p:val>
                                        </p:tav>
                                      </p:tavLst>
                                    </p:anim>
                                    <p:anim calcmode="lin" valueType="num">
                                      <p:cBhvr>
                                        <p:cTn id="74" dur="3000" fill="hold"/>
                                        <p:tgtEl>
                                          <p:spTgt spid="5"/>
                                        </p:tgtEl>
                                        <p:attrNameLst>
                                          <p:attrName>ppt_h</p:attrName>
                                        </p:attrNameLst>
                                      </p:cBhvr>
                                      <p:tavLst>
                                        <p:tav tm="0" fmla="#ppt_h*sin(2.5*pi*$)">
                                          <p:val>
                                            <p:fltVal val="0"/>
                                          </p:val>
                                        </p:tav>
                                        <p:tav tm="100000">
                                          <p:val>
                                            <p:fltVal val="1"/>
                                          </p:val>
                                        </p:tav>
                                      </p:tavLst>
                                    </p:anim>
                                  </p:childTnLst>
                                </p:cTn>
                              </p:par>
                              <p:par>
                                <p:cTn id="75" presetID="19" presetClass="entr" presetSubtype="5"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3000" fill="hold"/>
                                        <p:tgtEl>
                                          <p:spTgt spid="6"/>
                                        </p:tgtEl>
                                        <p:attrNameLst>
                                          <p:attrName>ppt_w</p:attrName>
                                        </p:attrNameLst>
                                      </p:cBhvr>
                                      <p:tavLst>
                                        <p:tav tm="0">
                                          <p:val>
                                            <p:strVal val="#ppt_w"/>
                                          </p:val>
                                        </p:tav>
                                        <p:tav tm="100000">
                                          <p:val>
                                            <p:strVal val="#ppt_w"/>
                                          </p:val>
                                        </p:tav>
                                      </p:tavLst>
                                    </p:anim>
                                    <p:anim calcmode="lin" valueType="num">
                                      <p:cBhvr>
                                        <p:cTn id="78" dur="3000" fill="hold"/>
                                        <p:tgtEl>
                                          <p:spTgt spid="6"/>
                                        </p:tgtEl>
                                        <p:attrNameLst>
                                          <p:attrName>ppt_h</p:attrName>
                                        </p:attrNameLst>
                                      </p:cBhvr>
                                      <p:tavLst>
                                        <p:tav tm="0" fmla="#ppt_h*sin(2.5*pi*$)">
                                          <p:val>
                                            <p:fltVal val="0"/>
                                          </p:val>
                                        </p:tav>
                                        <p:tav tm="100000">
                                          <p:val>
                                            <p:fltVal val="1"/>
                                          </p:val>
                                        </p:tav>
                                      </p:tavLst>
                                    </p:anim>
                                  </p:childTnLst>
                                </p:cTn>
                              </p:par>
                              <p:par>
                                <p:cTn id="79" presetID="19" presetClass="entr" presetSubtype="5"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3000" fill="hold"/>
                                        <p:tgtEl>
                                          <p:spTgt spid="7"/>
                                        </p:tgtEl>
                                        <p:attrNameLst>
                                          <p:attrName>ppt_w</p:attrName>
                                        </p:attrNameLst>
                                      </p:cBhvr>
                                      <p:tavLst>
                                        <p:tav tm="0">
                                          <p:val>
                                            <p:strVal val="#ppt_w"/>
                                          </p:val>
                                        </p:tav>
                                        <p:tav tm="100000">
                                          <p:val>
                                            <p:strVal val="#ppt_w"/>
                                          </p:val>
                                        </p:tav>
                                      </p:tavLst>
                                    </p:anim>
                                    <p:anim calcmode="lin" valueType="num">
                                      <p:cBhvr>
                                        <p:cTn id="82" dur="3000" fill="hold"/>
                                        <p:tgtEl>
                                          <p:spTgt spid="7"/>
                                        </p:tgtEl>
                                        <p:attrNameLst>
                                          <p:attrName>ppt_h</p:attrName>
                                        </p:attrNameLst>
                                      </p:cBhvr>
                                      <p:tavLst>
                                        <p:tav tm="0" fmla="#ppt_h*sin(2.5*pi*$)">
                                          <p:val>
                                            <p:fltVal val="0"/>
                                          </p:val>
                                        </p:tav>
                                        <p:tav tm="100000">
                                          <p:val>
                                            <p:fltVal val="1"/>
                                          </p:val>
                                        </p:tav>
                                      </p:tavLst>
                                    </p:anim>
                                  </p:childTnLst>
                                </p:cTn>
                              </p:par>
                              <p:par>
                                <p:cTn id="83" presetID="19" presetClass="entr" presetSubtype="5" fill="hold" nodeType="withEffect">
                                  <p:stCondLst>
                                    <p:cond delay="0"/>
                                  </p:stCondLst>
                                  <p:childTnLst>
                                    <p:set>
                                      <p:cBhvr>
                                        <p:cTn id="84" dur="1" fill="hold">
                                          <p:stCondLst>
                                            <p:cond delay="0"/>
                                          </p:stCondLst>
                                        </p:cTn>
                                        <p:tgtEl>
                                          <p:spTgt spid="8"/>
                                        </p:tgtEl>
                                        <p:attrNameLst>
                                          <p:attrName>style.visibility</p:attrName>
                                        </p:attrNameLst>
                                      </p:cBhvr>
                                      <p:to>
                                        <p:strVal val="visible"/>
                                      </p:to>
                                    </p:set>
                                    <p:anim calcmode="lin" valueType="num">
                                      <p:cBhvr>
                                        <p:cTn id="85" dur="3000" fill="hold"/>
                                        <p:tgtEl>
                                          <p:spTgt spid="8"/>
                                        </p:tgtEl>
                                        <p:attrNameLst>
                                          <p:attrName>ppt_w</p:attrName>
                                        </p:attrNameLst>
                                      </p:cBhvr>
                                      <p:tavLst>
                                        <p:tav tm="0">
                                          <p:val>
                                            <p:strVal val="#ppt_w"/>
                                          </p:val>
                                        </p:tav>
                                        <p:tav tm="100000">
                                          <p:val>
                                            <p:strVal val="#ppt_w"/>
                                          </p:val>
                                        </p:tav>
                                      </p:tavLst>
                                    </p:anim>
                                    <p:anim calcmode="lin" valueType="num">
                                      <p:cBhvr>
                                        <p:cTn id="86" dur="3000" fill="hold"/>
                                        <p:tgtEl>
                                          <p:spTgt spid="8"/>
                                        </p:tgtEl>
                                        <p:attrNameLst>
                                          <p:attrName>ppt_h</p:attrName>
                                        </p:attrNameLst>
                                      </p:cBhvr>
                                      <p:tavLst>
                                        <p:tav tm="0" fmla="#ppt_h*sin(2.5*pi*$)">
                                          <p:val>
                                            <p:fltVal val="0"/>
                                          </p:val>
                                        </p:tav>
                                        <p:tav tm="100000">
                                          <p:val>
                                            <p:fltVal val="1"/>
                                          </p:val>
                                        </p:tav>
                                      </p:tavLst>
                                    </p:anim>
                                  </p:childTnLst>
                                </p:cTn>
                              </p:par>
                              <p:par>
                                <p:cTn id="87" presetID="19" presetClass="entr" presetSubtype="5" fill="hold"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p:cTn id="89" dur="3000" fill="hold"/>
                                        <p:tgtEl>
                                          <p:spTgt spid="9"/>
                                        </p:tgtEl>
                                        <p:attrNameLst>
                                          <p:attrName>ppt_w</p:attrName>
                                        </p:attrNameLst>
                                      </p:cBhvr>
                                      <p:tavLst>
                                        <p:tav tm="0">
                                          <p:val>
                                            <p:strVal val="#ppt_w"/>
                                          </p:val>
                                        </p:tav>
                                        <p:tav tm="100000">
                                          <p:val>
                                            <p:strVal val="#ppt_w"/>
                                          </p:val>
                                        </p:tav>
                                      </p:tavLst>
                                    </p:anim>
                                    <p:anim calcmode="lin" valueType="num">
                                      <p:cBhvr>
                                        <p:cTn id="90" dur="3000" fill="hold"/>
                                        <p:tgtEl>
                                          <p:spTgt spid="9"/>
                                        </p:tgtEl>
                                        <p:attrNameLst>
                                          <p:attrName>ppt_h</p:attrName>
                                        </p:attrNameLst>
                                      </p:cBhvr>
                                      <p:tavLst>
                                        <p:tav tm="0" fmla="#ppt_h*sin(2.5*pi*$)">
                                          <p:val>
                                            <p:fltVal val="0"/>
                                          </p:val>
                                        </p:tav>
                                        <p:tav tm="100000">
                                          <p:val>
                                            <p:fltVal val="1"/>
                                          </p:val>
                                        </p:tav>
                                      </p:tavLst>
                                    </p:anim>
                                  </p:childTnLst>
                                </p:cTn>
                              </p:par>
                              <p:par>
                                <p:cTn id="91" presetID="19" presetClass="entr" presetSubtype="5" fill="hold"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3000" fill="hold"/>
                                        <p:tgtEl>
                                          <p:spTgt spid="10"/>
                                        </p:tgtEl>
                                        <p:attrNameLst>
                                          <p:attrName>ppt_w</p:attrName>
                                        </p:attrNameLst>
                                      </p:cBhvr>
                                      <p:tavLst>
                                        <p:tav tm="0">
                                          <p:val>
                                            <p:strVal val="#ppt_w"/>
                                          </p:val>
                                        </p:tav>
                                        <p:tav tm="100000">
                                          <p:val>
                                            <p:strVal val="#ppt_w"/>
                                          </p:val>
                                        </p:tav>
                                      </p:tavLst>
                                    </p:anim>
                                    <p:anim calcmode="lin" valueType="num">
                                      <p:cBhvr>
                                        <p:cTn id="94" dur="3000" fill="hold"/>
                                        <p:tgtEl>
                                          <p:spTgt spid="10"/>
                                        </p:tgtEl>
                                        <p:attrNameLst>
                                          <p:attrName>ppt_h</p:attrName>
                                        </p:attrNameLst>
                                      </p:cBhvr>
                                      <p:tavLst>
                                        <p:tav tm="0" fmla="#ppt_h*sin(2.5*pi*$)">
                                          <p:val>
                                            <p:fltVal val="0"/>
                                          </p:val>
                                        </p:tav>
                                        <p:tav tm="100000">
                                          <p:val>
                                            <p:fltVal val="1"/>
                                          </p:val>
                                        </p:tav>
                                      </p:tavLst>
                                    </p:anim>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3"/>
                                        </p:tgtEl>
                                        <p:attrNameLst>
                                          <p:attrName>ppt_x</p:attrName>
                                        </p:attrNameLst>
                                      </p:cBhvr>
                                      <p:tavLst>
                                        <p:tav tm="0">
                                          <p:val>
                                            <p:strVal val="ppt_x"/>
                                          </p:val>
                                        </p:tav>
                                        <p:tav tm="100000">
                                          <p:val>
                                            <p:strVal val="1+ppt_w/2"/>
                                          </p:val>
                                        </p:tav>
                                      </p:tavLst>
                                    </p:anim>
                                    <p:anim calcmode="lin" valueType="num">
                                      <p:cBhvr additive="base">
                                        <p:cTn id="98" dur="3000"/>
                                        <p:tgtEl>
                                          <p:spTgt spid="3"/>
                                        </p:tgtEl>
                                        <p:attrNameLst>
                                          <p:attrName>ppt_y</p:attrName>
                                        </p:attrNameLst>
                                      </p:cBhvr>
                                      <p:tavLst>
                                        <p:tav tm="0">
                                          <p:val>
                                            <p:strVal val="ppt_y"/>
                                          </p:val>
                                        </p:tav>
                                        <p:tav tm="100000">
                                          <p:val>
                                            <p:strVal val="ppt_y"/>
                                          </p:val>
                                        </p:tav>
                                      </p:tavLst>
                                    </p:anim>
                                    <p:set>
                                      <p:cBhvr>
                                        <p:cTn id="99" dur="1" fill="hold">
                                          <p:stCondLst>
                                            <p:cond delay="2999"/>
                                          </p:stCondLst>
                                        </p:cTn>
                                        <p:tgtEl>
                                          <p:spTgt spid="3"/>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4"/>
                                        </p:tgtEl>
                                        <p:attrNameLst>
                                          <p:attrName>ppt_x</p:attrName>
                                        </p:attrNameLst>
                                      </p:cBhvr>
                                      <p:tavLst>
                                        <p:tav tm="0">
                                          <p:val>
                                            <p:strVal val="ppt_x"/>
                                          </p:val>
                                        </p:tav>
                                        <p:tav tm="100000">
                                          <p:val>
                                            <p:strVal val="1+ppt_w/2"/>
                                          </p:val>
                                        </p:tav>
                                      </p:tavLst>
                                    </p:anim>
                                    <p:anim calcmode="lin" valueType="num">
                                      <p:cBhvr additive="base">
                                        <p:cTn id="102" dur="3000"/>
                                        <p:tgtEl>
                                          <p:spTgt spid="4"/>
                                        </p:tgtEl>
                                        <p:attrNameLst>
                                          <p:attrName>ppt_y</p:attrName>
                                        </p:attrNameLst>
                                      </p:cBhvr>
                                      <p:tavLst>
                                        <p:tav tm="0">
                                          <p:val>
                                            <p:strVal val="ppt_y"/>
                                          </p:val>
                                        </p:tav>
                                        <p:tav tm="100000">
                                          <p:val>
                                            <p:strVal val="ppt_y"/>
                                          </p:val>
                                        </p:tav>
                                      </p:tavLst>
                                    </p:anim>
                                    <p:set>
                                      <p:cBhvr>
                                        <p:cTn id="103" dur="1" fill="hold">
                                          <p:stCondLst>
                                            <p:cond delay="2999"/>
                                          </p:stCondLst>
                                        </p:cTn>
                                        <p:tgtEl>
                                          <p:spTgt spid="4"/>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1+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0-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0-ppt_w/2"/>
                                          </p:val>
                                        </p:tav>
                                      </p:tavLst>
                                    </p:anim>
                                    <p:anim calcmode="lin" valueType="num">
                                      <p:cBhvr additive="base">
                                        <p:cTn id="118" dur="3000"/>
                                        <p:tgtEl>
                                          <p:spTgt spid="8"/>
                                        </p:tgtEl>
                                        <p:attrNameLst>
                                          <p:attrName>ppt_y</p:attrName>
                                        </p:attrNameLst>
                                      </p:cBhvr>
                                      <p:tavLst>
                                        <p:tav tm="0">
                                          <p:val>
                                            <p:strVal val="ppt_y"/>
                                          </p:val>
                                        </p:tav>
                                        <p:tav tm="100000">
                                          <p:val>
                                            <p:strVal val="ppt_y"/>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0-ppt_w/2"/>
                                          </p:val>
                                        </p:tav>
                                      </p:tavLst>
                                    </p:anim>
                                    <p:anim calcmode="lin" valueType="num">
                                      <p:cBhvr additive="base">
                                        <p:cTn id="122" dur="3000"/>
                                        <p:tgtEl>
                                          <p:spTgt spid="9"/>
                                        </p:tgtEl>
                                        <p:attrNameLst>
                                          <p:attrName>ppt_y</p:attrName>
                                        </p:attrNameLst>
                                      </p:cBhvr>
                                      <p:tavLst>
                                        <p:tav tm="0">
                                          <p:val>
                                            <p:strVal val="ppt_y"/>
                                          </p:val>
                                        </p:tav>
                                        <p:tav tm="100000">
                                          <p:val>
                                            <p:strVal val="ppt_y"/>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0-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19" presetClass="exit" presetSubtype="5" fill="hold" nodeType="withEffect">
                                  <p:stCondLst>
                                    <p:cond delay="0"/>
                                  </p:stCondLst>
                                  <p:childTnLst>
                                    <p:anim calcmode="lin" valueType="num">
                                      <p:cBhvr>
                                        <p:cTn id="129" dur="3000"/>
                                        <p:tgtEl>
                                          <p:spTgt spid="3"/>
                                        </p:tgtEl>
                                        <p:attrNameLst>
                                          <p:attrName>ppt_w</p:attrName>
                                        </p:attrNameLst>
                                      </p:cBhvr>
                                      <p:tavLst>
                                        <p:tav tm="0">
                                          <p:val>
                                            <p:strVal val="ppt_w"/>
                                          </p:val>
                                        </p:tav>
                                        <p:tav tm="100000">
                                          <p:val>
                                            <p:strVal val="ppt_w"/>
                                          </p:val>
                                        </p:tav>
                                      </p:tavLst>
                                    </p:anim>
                                    <p:anim calcmode="lin" valueType="num">
                                      <p:cBhvr>
                                        <p:cTn id="130"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3"/>
                                        </p:tgtEl>
                                        <p:attrNameLst>
                                          <p:attrName>style.visibility</p:attrName>
                                        </p:attrNameLst>
                                      </p:cBhvr>
                                      <p:to>
                                        <p:strVal val="hidden"/>
                                      </p:to>
                                    </p:set>
                                  </p:childTnLst>
                                </p:cTn>
                              </p:par>
                              <p:par>
                                <p:cTn id="132" presetID="19" presetClass="exit" presetSubtype="5" fill="hold" nodeType="withEffect">
                                  <p:stCondLst>
                                    <p:cond delay="0"/>
                                  </p:stCondLst>
                                  <p:childTnLst>
                                    <p:anim calcmode="lin" valueType="num">
                                      <p:cBhvr>
                                        <p:cTn id="133" dur="3000"/>
                                        <p:tgtEl>
                                          <p:spTgt spid="4"/>
                                        </p:tgtEl>
                                        <p:attrNameLst>
                                          <p:attrName>ppt_w</p:attrName>
                                        </p:attrNameLst>
                                      </p:cBhvr>
                                      <p:tavLst>
                                        <p:tav tm="0">
                                          <p:val>
                                            <p:strVal val="ppt_w"/>
                                          </p:val>
                                        </p:tav>
                                        <p:tav tm="100000">
                                          <p:val>
                                            <p:strVal val="ppt_w"/>
                                          </p:val>
                                        </p:tav>
                                      </p:tavLst>
                                    </p:anim>
                                    <p:anim calcmode="lin" valueType="num">
                                      <p:cBhvr>
                                        <p:cTn id="13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4"/>
                                        </p:tgtEl>
                                        <p:attrNameLst>
                                          <p:attrName>style.visibility</p:attrName>
                                        </p:attrNameLst>
                                      </p:cBhvr>
                                      <p:to>
                                        <p:strVal val="hidden"/>
                                      </p:to>
                                    </p:set>
                                  </p:childTnLst>
                                </p:cTn>
                              </p:par>
                              <p:par>
                                <p:cTn id="136" presetID="19" presetClass="exit" presetSubtype="5" fill="hold" nodeType="withEffect">
                                  <p:stCondLst>
                                    <p:cond delay="0"/>
                                  </p:stCondLst>
                                  <p:childTnLst>
                                    <p:anim calcmode="lin" valueType="num">
                                      <p:cBhvr>
                                        <p:cTn id="137" dur="3000"/>
                                        <p:tgtEl>
                                          <p:spTgt spid="5"/>
                                        </p:tgtEl>
                                        <p:attrNameLst>
                                          <p:attrName>ppt_w</p:attrName>
                                        </p:attrNameLst>
                                      </p:cBhvr>
                                      <p:tavLst>
                                        <p:tav tm="0">
                                          <p:val>
                                            <p:strVal val="ppt_w"/>
                                          </p:val>
                                        </p:tav>
                                        <p:tav tm="100000">
                                          <p:val>
                                            <p:strVal val="ppt_w"/>
                                          </p:val>
                                        </p:tav>
                                      </p:tavLst>
                                    </p:anim>
                                    <p:anim calcmode="lin" valueType="num">
                                      <p:cBhvr>
                                        <p:cTn id="13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2999"/>
                                          </p:stCondLst>
                                        </p:cTn>
                                        <p:tgtEl>
                                          <p:spTgt spid="5"/>
                                        </p:tgtEl>
                                        <p:attrNameLst>
                                          <p:attrName>style.visibility</p:attrName>
                                        </p:attrNameLst>
                                      </p:cBhvr>
                                      <p:to>
                                        <p:strVal val="hidden"/>
                                      </p:to>
                                    </p:set>
                                  </p:childTnLst>
                                </p:cTn>
                              </p:par>
                              <p:par>
                                <p:cTn id="140" presetID="19" presetClass="exit" presetSubtype="5" fill="hold" nodeType="withEffect">
                                  <p:stCondLst>
                                    <p:cond delay="0"/>
                                  </p:stCondLst>
                                  <p:childTnLst>
                                    <p:anim calcmode="lin" valueType="num">
                                      <p:cBhvr>
                                        <p:cTn id="141" dur="3000"/>
                                        <p:tgtEl>
                                          <p:spTgt spid="6"/>
                                        </p:tgtEl>
                                        <p:attrNameLst>
                                          <p:attrName>ppt_w</p:attrName>
                                        </p:attrNameLst>
                                      </p:cBhvr>
                                      <p:tavLst>
                                        <p:tav tm="0">
                                          <p:val>
                                            <p:strVal val="ppt_w"/>
                                          </p:val>
                                        </p:tav>
                                        <p:tav tm="100000">
                                          <p:val>
                                            <p:strVal val="ppt_w"/>
                                          </p:val>
                                        </p:tav>
                                      </p:tavLst>
                                    </p:anim>
                                    <p:anim calcmode="lin" valueType="num">
                                      <p:cBhvr>
                                        <p:cTn id="14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2999"/>
                                          </p:stCondLst>
                                        </p:cTn>
                                        <p:tgtEl>
                                          <p:spTgt spid="6"/>
                                        </p:tgtEl>
                                        <p:attrNameLst>
                                          <p:attrName>style.visibility</p:attrName>
                                        </p:attrNameLst>
                                      </p:cBhvr>
                                      <p:to>
                                        <p:strVal val="hidden"/>
                                      </p:to>
                                    </p:set>
                                  </p:childTnLst>
                                </p:cTn>
                              </p:par>
                              <p:par>
                                <p:cTn id="144" presetID="19" presetClass="exit" presetSubtype="5" fill="hold" nodeType="withEffect">
                                  <p:stCondLst>
                                    <p:cond delay="0"/>
                                  </p:stCondLst>
                                  <p:childTnLst>
                                    <p:anim calcmode="lin" valueType="num">
                                      <p:cBhvr>
                                        <p:cTn id="145" dur="3000"/>
                                        <p:tgtEl>
                                          <p:spTgt spid="7"/>
                                        </p:tgtEl>
                                        <p:attrNameLst>
                                          <p:attrName>ppt_w</p:attrName>
                                        </p:attrNameLst>
                                      </p:cBhvr>
                                      <p:tavLst>
                                        <p:tav tm="0">
                                          <p:val>
                                            <p:strVal val="ppt_w"/>
                                          </p:val>
                                        </p:tav>
                                        <p:tav tm="100000">
                                          <p:val>
                                            <p:strVal val="ppt_w"/>
                                          </p:val>
                                        </p:tav>
                                      </p:tavLst>
                                    </p:anim>
                                    <p:anim calcmode="lin" valueType="num">
                                      <p:cBhvr>
                                        <p:cTn id="146"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2999"/>
                                          </p:stCondLst>
                                        </p:cTn>
                                        <p:tgtEl>
                                          <p:spTgt spid="7"/>
                                        </p:tgtEl>
                                        <p:attrNameLst>
                                          <p:attrName>style.visibility</p:attrName>
                                        </p:attrNameLst>
                                      </p:cBhvr>
                                      <p:to>
                                        <p:strVal val="hidden"/>
                                      </p:to>
                                    </p:set>
                                  </p:childTnLst>
                                </p:cTn>
                              </p:par>
                              <p:par>
                                <p:cTn id="148" presetID="19" presetClass="exit" presetSubtype="5" fill="hold" nodeType="withEffect">
                                  <p:stCondLst>
                                    <p:cond delay="0"/>
                                  </p:stCondLst>
                                  <p:childTnLst>
                                    <p:anim calcmode="lin" valueType="num">
                                      <p:cBhvr>
                                        <p:cTn id="149" dur="3000"/>
                                        <p:tgtEl>
                                          <p:spTgt spid="8"/>
                                        </p:tgtEl>
                                        <p:attrNameLst>
                                          <p:attrName>ppt_w</p:attrName>
                                        </p:attrNameLst>
                                      </p:cBhvr>
                                      <p:tavLst>
                                        <p:tav tm="0">
                                          <p:val>
                                            <p:strVal val="ppt_w"/>
                                          </p:val>
                                        </p:tav>
                                        <p:tav tm="100000">
                                          <p:val>
                                            <p:strVal val="ppt_w"/>
                                          </p:val>
                                        </p:tav>
                                      </p:tavLst>
                                    </p:anim>
                                    <p:anim calcmode="lin" valueType="num">
                                      <p:cBhvr>
                                        <p:cTn id="15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2999"/>
                                          </p:stCondLst>
                                        </p:cTn>
                                        <p:tgtEl>
                                          <p:spTgt spid="8"/>
                                        </p:tgtEl>
                                        <p:attrNameLst>
                                          <p:attrName>style.visibility</p:attrName>
                                        </p:attrNameLst>
                                      </p:cBhvr>
                                      <p:to>
                                        <p:strVal val="hidden"/>
                                      </p:to>
                                    </p:set>
                                  </p:childTnLst>
                                </p:cTn>
                              </p:par>
                              <p:par>
                                <p:cTn id="152" presetID="19" presetClass="exit" presetSubtype="5" fill="hold" nodeType="withEffect">
                                  <p:stCondLst>
                                    <p:cond delay="0"/>
                                  </p:stCondLst>
                                  <p:childTnLst>
                                    <p:anim calcmode="lin" valueType="num">
                                      <p:cBhvr>
                                        <p:cTn id="153" dur="3000"/>
                                        <p:tgtEl>
                                          <p:spTgt spid="9"/>
                                        </p:tgtEl>
                                        <p:attrNameLst>
                                          <p:attrName>ppt_w</p:attrName>
                                        </p:attrNameLst>
                                      </p:cBhvr>
                                      <p:tavLst>
                                        <p:tav tm="0">
                                          <p:val>
                                            <p:strVal val="ppt_w"/>
                                          </p:val>
                                        </p:tav>
                                        <p:tav tm="100000">
                                          <p:val>
                                            <p:strVal val="ppt_w"/>
                                          </p:val>
                                        </p:tav>
                                      </p:tavLst>
                                    </p:anim>
                                    <p:anim calcmode="lin" valueType="num">
                                      <p:cBhvr>
                                        <p:cTn id="154"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2999"/>
                                          </p:stCondLst>
                                        </p:cTn>
                                        <p:tgtEl>
                                          <p:spTgt spid="9"/>
                                        </p:tgtEl>
                                        <p:attrNameLst>
                                          <p:attrName>style.visibility</p:attrName>
                                        </p:attrNameLst>
                                      </p:cBhvr>
                                      <p:to>
                                        <p:strVal val="hidden"/>
                                      </p:to>
                                    </p:set>
                                  </p:childTnLst>
                                </p:cTn>
                              </p:par>
                              <p:par>
                                <p:cTn id="156" presetID="19" presetClass="exit" presetSubtype="5" fill="hold" nodeType="withEffect">
                                  <p:stCondLst>
                                    <p:cond delay="0"/>
                                  </p:stCondLst>
                                  <p:childTnLst>
                                    <p:anim calcmode="lin" valueType="num">
                                      <p:cBhvr>
                                        <p:cTn id="157" dur="3000"/>
                                        <p:tgtEl>
                                          <p:spTgt spid="10"/>
                                        </p:tgtEl>
                                        <p:attrNameLst>
                                          <p:attrName>ppt_w</p:attrName>
                                        </p:attrNameLst>
                                      </p:cBhvr>
                                      <p:tavLst>
                                        <p:tav tm="0">
                                          <p:val>
                                            <p:strVal val="ppt_w"/>
                                          </p:val>
                                        </p:tav>
                                        <p:tav tm="100000">
                                          <p:val>
                                            <p:strVal val="ppt_w"/>
                                          </p:val>
                                        </p:tav>
                                      </p:tavLst>
                                    </p:anim>
                                    <p:anim calcmode="lin" valueType="num">
                                      <p:cBhvr>
                                        <p:cTn id="158"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2999"/>
                                          </p:stCondLst>
                                        </p:cTn>
                                        <p:tgtEl>
                                          <p:spTgt spid="10"/>
                                        </p:tgtEl>
                                        <p:attrNameLst>
                                          <p:attrName>style.visibility</p:attrName>
                                        </p:attrNameLst>
                                      </p:cBhvr>
                                      <p:to>
                                        <p:strVal val="hidden"/>
                                      </p:to>
                                    </p:set>
                                  </p:childTnLst>
                                </p:cTn>
                              </p:par>
                              <p:par>
                                <p:cTn id="160" presetID="3" presetClass="exit" presetSubtype="10" fill="hold" nodeType="withEffect">
                                  <p:stCondLst>
                                    <p:cond delay="0"/>
                                  </p:stCondLst>
                                  <p:childTnLst>
                                    <p:animEffect transition="out" filter="blinds(horizontal)">
                                      <p:cBhvr>
                                        <p:cTn id="161" dur="3000"/>
                                        <p:tgtEl>
                                          <p:spTgt spid="3"/>
                                        </p:tgtEl>
                                      </p:cBhvr>
                                    </p:animEffect>
                                    <p:set>
                                      <p:cBhvr>
                                        <p:cTn id="162" dur="1" fill="hold">
                                          <p:stCondLst>
                                            <p:cond delay="2999"/>
                                          </p:stCondLst>
                                        </p:cTn>
                                        <p:tgtEl>
                                          <p:spTgt spid="3"/>
                                        </p:tgtEl>
                                        <p:attrNameLst>
                                          <p:attrName>style.visibility</p:attrName>
                                        </p:attrNameLst>
                                      </p:cBhvr>
                                      <p:to>
                                        <p:strVal val="hidden"/>
                                      </p:to>
                                    </p:set>
                                  </p:childTnLst>
                                </p:cTn>
                              </p:par>
                              <p:par>
                                <p:cTn id="163" presetID="3" presetClass="exit" presetSubtype="10" fill="hold" nodeType="withEffect">
                                  <p:stCondLst>
                                    <p:cond delay="0"/>
                                  </p:stCondLst>
                                  <p:childTnLst>
                                    <p:animEffect transition="out" filter="blinds(horizontal)">
                                      <p:cBhvr>
                                        <p:cTn id="164" dur="3000"/>
                                        <p:tgtEl>
                                          <p:spTgt spid="4"/>
                                        </p:tgtEl>
                                      </p:cBhvr>
                                    </p:animEffect>
                                    <p:set>
                                      <p:cBhvr>
                                        <p:cTn id="165" dur="1" fill="hold">
                                          <p:stCondLst>
                                            <p:cond delay="2999"/>
                                          </p:stCondLst>
                                        </p:cTn>
                                        <p:tgtEl>
                                          <p:spTgt spid="4"/>
                                        </p:tgtEl>
                                        <p:attrNameLst>
                                          <p:attrName>style.visibility</p:attrName>
                                        </p:attrNameLst>
                                      </p:cBhvr>
                                      <p:to>
                                        <p:strVal val="hidden"/>
                                      </p:to>
                                    </p:set>
                                  </p:childTnLst>
                                </p:cTn>
                              </p:par>
                              <p:par>
                                <p:cTn id="166" presetID="3" presetClass="exit" presetSubtype="10" fill="hold" nodeType="withEffect">
                                  <p:stCondLst>
                                    <p:cond delay="0"/>
                                  </p:stCondLst>
                                  <p:childTnLst>
                                    <p:animEffect transition="out" filter="blinds(horizontal)">
                                      <p:cBhvr>
                                        <p:cTn id="167" dur="3000"/>
                                        <p:tgtEl>
                                          <p:spTgt spid="5"/>
                                        </p:tgtEl>
                                      </p:cBhvr>
                                    </p:animEffect>
                                    <p:set>
                                      <p:cBhvr>
                                        <p:cTn id="168" dur="1" fill="hold">
                                          <p:stCondLst>
                                            <p:cond delay="2999"/>
                                          </p:stCondLst>
                                        </p:cTn>
                                        <p:tgtEl>
                                          <p:spTgt spid="5"/>
                                        </p:tgtEl>
                                        <p:attrNameLst>
                                          <p:attrName>style.visibility</p:attrName>
                                        </p:attrNameLst>
                                      </p:cBhvr>
                                      <p:to>
                                        <p:strVal val="hidden"/>
                                      </p:to>
                                    </p:set>
                                  </p:childTnLst>
                                </p:cTn>
                              </p:par>
                              <p:par>
                                <p:cTn id="169" presetID="3" presetClass="exit" presetSubtype="10" fill="hold" nodeType="withEffect">
                                  <p:stCondLst>
                                    <p:cond delay="0"/>
                                  </p:stCondLst>
                                  <p:childTnLst>
                                    <p:animEffect transition="out" filter="blinds(horizontal)">
                                      <p:cBhvr>
                                        <p:cTn id="170" dur="3000"/>
                                        <p:tgtEl>
                                          <p:spTgt spid="6"/>
                                        </p:tgtEl>
                                      </p:cBhvr>
                                    </p:animEffect>
                                    <p:set>
                                      <p:cBhvr>
                                        <p:cTn id="171" dur="1" fill="hold">
                                          <p:stCondLst>
                                            <p:cond delay="2999"/>
                                          </p:stCondLst>
                                        </p:cTn>
                                        <p:tgtEl>
                                          <p:spTgt spid="6"/>
                                        </p:tgtEl>
                                        <p:attrNameLst>
                                          <p:attrName>style.visibility</p:attrName>
                                        </p:attrNameLst>
                                      </p:cBhvr>
                                      <p:to>
                                        <p:strVal val="hidden"/>
                                      </p:to>
                                    </p:set>
                                  </p:childTnLst>
                                </p:cTn>
                              </p:par>
                              <p:par>
                                <p:cTn id="172" presetID="3" presetClass="exit" presetSubtype="10" fill="hold" nodeType="withEffect">
                                  <p:stCondLst>
                                    <p:cond delay="0"/>
                                  </p:stCondLst>
                                  <p:childTnLst>
                                    <p:animEffect transition="out" filter="blinds(horizontal)">
                                      <p:cBhvr>
                                        <p:cTn id="173" dur="3000"/>
                                        <p:tgtEl>
                                          <p:spTgt spid="7"/>
                                        </p:tgtEl>
                                      </p:cBhvr>
                                    </p:animEffect>
                                    <p:set>
                                      <p:cBhvr>
                                        <p:cTn id="174" dur="1" fill="hold">
                                          <p:stCondLst>
                                            <p:cond delay="2999"/>
                                          </p:stCondLst>
                                        </p:cTn>
                                        <p:tgtEl>
                                          <p:spTgt spid="7"/>
                                        </p:tgtEl>
                                        <p:attrNameLst>
                                          <p:attrName>style.visibility</p:attrName>
                                        </p:attrNameLst>
                                      </p:cBhvr>
                                      <p:to>
                                        <p:strVal val="hidden"/>
                                      </p:to>
                                    </p:set>
                                  </p:childTnLst>
                                </p:cTn>
                              </p:par>
                              <p:par>
                                <p:cTn id="175" presetID="3" presetClass="exit" presetSubtype="10" fill="hold" nodeType="withEffect">
                                  <p:stCondLst>
                                    <p:cond delay="0"/>
                                  </p:stCondLst>
                                  <p:childTnLst>
                                    <p:animEffect transition="out" filter="blinds(horizontal)">
                                      <p:cBhvr>
                                        <p:cTn id="176" dur="3000"/>
                                        <p:tgtEl>
                                          <p:spTgt spid="8"/>
                                        </p:tgtEl>
                                      </p:cBhvr>
                                    </p:animEffect>
                                    <p:set>
                                      <p:cBhvr>
                                        <p:cTn id="177" dur="1" fill="hold">
                                          <p:stCondLst>
                                            <p:cond delay="2999"/>
                                          </p:stCondLst>
                                        </p:cTn>
                                        <p:tgtEl>
                                          <p:spTgt spid="8"/>
                                        </p:tgtEl>
                                        <p:attrNameLst>
                                          <p:attrName>style.visibility</p:attrName>
                                        </p:attrNameLst>
                                      </p:cBhvr>
                                      <p:to>
                                        <p:strVal val="hidden"/>
                                      </p:to>
                                    </p:set>
                                  </p:childTnLst>
                                </p:cTn>
                              </p:par>
                              <p:par>
                                <p:cTn id="178" presetID="3" presetClass="exit" presetSubtype="10" fill="hold" nodeType="withEffect">
                                  <p:stCondLst>
                                    <p:cond delay="0"/>
                                  </p:stCondLst>
                                  <p:childTnLst>
                                    <p:animEffect transition="out" filter="blinds(horizontal)">
                                      <p:cBhvr>
                                        <p:cTn id="179" dur="3000"/>
                                        <p:tgtEl>
                                          <p:spTgt spid="9"/>
                                        </p:tgtEl>
                                      </p:cBhvr>
                                    </p:animEffect>
                                    <p:set>
                                      <p:cBhvr>
                                        <p:cTn id="180" dur="1" fill="hold">
                                          <p:stCondLst>
                                            <p:cond delay="2999"/>
                                          </p:stCondLst>
                                        </p:cTn>
                                        <p:tgtEl>
                                          <p:spTgt spid="9"/>
                                        </p:tgtEl>
                                        <p:attrNameLst>
                                          <p:attrName>style.visibility</p:attrName>
                                        </p:attrNameLst>
                                      </p:cBhvr>
                                      <p:to>
                                        <p:strVal val="hidden"/>
                                      </p:to>
                                    </p:set>
                                  </p:childTnLst>
                                </p:cTn>
                              </p:par>
                              <p:par>
                                <p:cTn id="181" presetID="3" presetClass="exit" presetSubtype="10" fill="hold" nodeType="withEffect">
                                  <p:stCondLst>
                                    <p:cond delay="0"/>
                                  </p:stCondLst>
                                  <p:childTnLst>
                                    <p:animEffect transition="out" filter="blinds(horizontal)">
                                      <p:cBhvr>
                                        <p:cTn id="182" dur="3000"/>
                                        <p:tgtEl>
                                          <p:spTgt spid="10"/>
                                        </p:tgtEl>
                                      </p:cBhvr>
                                    </p:animEffect>
                                    <p:set>
                                      <p:cBhvr>
                                        <p:cTn id="183" dur="1" fill="hold">
                                          <p:stCondLst>
                                            <p:cond delay="2999"/>
                                          </p:stCondLst>
                                        </p:cTn>
                                        <p:tgtEl>
                                          <p:spTgt spid="10"/>
                                        </p:tgtEl>
                                        <p:attrNameLst>
                                          <p:attrName>style.visibility</p:attrName>
                                        </p:attrNameLst>
                                      </p:cBhvr>
                                      <p:to>
                                        <p:strVal val="hidden"/>
                                      </p:to>
                                    </p:set>
                                  </p:childTnLst>
                                </p:cTn>
                              </p:par>
                              <p:par>
                                <p:cTn id="184" presetID="23" presetClass="entr" presetSubtype="288"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3000" fill="hold"/>
                                        <p:tgtEl>
                                          <p:spTgt spid="2"/>
                                        </p:tgtEl>
                                        <p:attrNameLst>
                                          <p:attrName>ppt_w</p:attrName>
                                        </p:attrNameLst>
                                      </p:cBhvr>
                                      <p:tavLst>
                                        <p:tav tm="0">
                                          <p:val>
                                            <p:strVal val="4/3*#ppt_w"/>
                                          </p:val>
                                        </p:tav>
                                        <p:tav tm="100000">
                                          <p:val>
                                            <p:strVal val="#ppt_w"/>
                                          </p:val>
                                        </p:tav>
                                      </p:tavLst>
                                    </p:anim>
                                    <p:anim calcmode="lin" valueType="num">
                                      <p:cBhvr>
                                        <p:cTn id="187" dur="3000" fill="hold"/>
                                        <p:tgtEl>
                                          <p:spTgt spid="2"/>
                                        </p:tgtEl>
                                        <p:attrNameLst>
                                          <p:attrName>ppt_h</p:attrName>
                                        </p:attrNameLst>
                                      </p:cBhvr>
                                      <p:tavLst>
                                        <p:tav tm="0">
                                          <p:val>
                                            <p:strVal val="4/3*#ppt_h"/>
                                          </p:val>
                                        </p:tav>
                                        <p:tav tm="100000">
                                          <p:val>
                                            <p:strVal val="#ppt_h"/>
                                          </p:val>
                                        </p:tav>
                                      </p:tavLst>
                                    </p:anim>
                                  </p:childTnLst>
                                </p:cTn>
                              </p:par>
                              <p:par>
                                <p:cTn id="188" presetID="16" presetClass="entr" presetSubtype="37"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arn(outVertical)">
                                      <p:cBhvr>
                                        <p:cTn id="19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42908" y="1000114"/>
            <a:ext cx="1981200" cy="1905000"/>
          </a:xfrm>
          <a:prstGeom prst="rect">
            <a:avLst/>
          </a:prstGeom>
        </p:spPr>
      </p:pic>
      <p:pic>
        <p:nvPicPr>
          <p:cNvPr id="4" name="3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42908" y="2357436"/>
            <a:ext cx="1981200" cy="1905000"/>
          </a:xfrm>
          <a:prstGeom prst="rect">
            <a:avLst/>
          </a:prstGeom>
        </p:spPr>
      </p:pic>
      <p:pic>
        <p:nvPicPr>
          <p:cNvPr id="5" name="4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357290" y="1000114"/>
            <a:ext cx="1981200" cy="1905000"/>
          </a:xfrm>
          <a:prstGeom prst="rect">
            <a:avLst/>
          </a:prstGeom>
        </p:spPr>
      </p:pic>
      <p:pic>
        <p:nvPicPr>
          <p:cNvPr id="6" name="5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1357290" y="2357436"/>
            <a:ext cx="1981200" cy="1905000"/>
          </a:xfrm>
          <a:prstGeom prst="rect">
            <a:avLst/>
          </a:prstGeom>
        </p:spPr>
      </p:pic>
      <p:pic>
        <p:nvPicPr>
          <p:cNvPr id="7" name="6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2786050" y="1000114"/>
            <a:ext cx="1981200" cy="1905000"/>
          </a:xfrm>
          <a:prstGeom prst="rect">
            <a:avLst/>
          </a:prstGeom>
        </p:spPr>
      </p:pic>
      <p:pic>
        <p:nvPicPr>
          <p:cNvPr id="8" name="7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2786050" y="2357436"/>
            <a:ext cx="1981200" cy="1905000"/>
          </a:xfrm>
          <a:prstGeom prst="rect">
            <a:avLst/>
          </a:prstGeom>
        </p:spPr>
      </p:pic>
      <p:pic>
        <p:nvPicPr>
          <p:cNvPr id="9" name="8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286248" y="1000114"/>
            <a:ext cx="1981200" cy="1905000"/>
          </a:xfrm>
          <a:prstGeom prst="rect">
            <a:avLst/>
          </a:prstGeom>
        </p:spPr>
      </p:pic>
      <p:pic>
        <p:nvPicPr>
          <p:cNvPr id="10" name="9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4286248" y="2357436"/>
            <a:ext cx="1981200" cy="1905000"/>
          </a:xfrm>
          <a:prstGeom prst="rect">
            <a:avLst/>
          </a:prstGeom>
        </p:spPr>
      </p:pic>
      <p:pic>
        <p:nvPicPr>
          <p:cNvPr id="11" name="10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5857884" y="1000114"/>
            <a:ext cx="1981200" cy="1905000"/>
          </a:xfrm>
          <a:prstGeom prst="rect">
            <a:avLst/>
          </a:prstGeom>
        </p:spPr>
      </p:pic>
      <p:pic>
        <p:nvPicPr>
          <p:cNvPr id="12" name="11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5857884" y="2357436"/>
            <a:ext cx="1981200" cy="1905000"/>
          </a:xfrm>
          <a:prstGeom prst="rect">
            <a:avLst/>
          </a:prstGeom>
        </p:spPr>
      </p:pic>
      <p:pic>
        <p:nvPicPr>
          <p:cNvPr id="13" name="12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7358082" y="1000114"/>
            <a:ext cx="1981200" cy="1905000"/>
          </a:xfrm>
          <a:prstGeom prst="rect">
            <a:avLst/>
          </a:prstGeom>
        </p:spPr>
      </p:pic>
      <p:pic>
        <p:nvPicPr>
          <p:cNvPr id="14" name="13 Imagen" descr="espiral_colores_by_genekawaii-d7evepb.png"/>
          <p:cNvPicPr>
            <a:picLocks noChangeAspect="1"/>
          </p:cNvPicPr>
          <p:nvPr/>
        </p:nvPicPr>
        <p:blipFill>
          <a:blip r:embed="rId3">
            <a:duotone>
              <a:schemeClr val="accent6">
                <a:shade val="45000"/>
                <a:satMod val="135000"/>
              </a:schemeClr>
              <a:prstClr val="white"/>
            </a:duotone>
            <a:lum bright="-30000" contrast="20000"/>
          </a:blip>
          <a:stretch>
            <a:fillRect/>
          </a:stretch>
        </p:blipFill>
        <p:spPr>
          <a:xfrm>
            <a:off x="7358082" y="2357436"/>
            <a:ext cx="1981200" cy="1905000"/>
          </a:xfrm>
          <a:prstGeom prst="rect">
            <a:avLst/>
          </a:prstGeom>
        </p:spPr>
      </p:pic>
      <p:pic>
        <p:nvPicPr>
          <p:cNvPr id="15" name="14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9"/>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11"/>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13"/>
                                        </p:tgtEl>
                                        <p:attrNameLst>
                                          <p:attrName>r</p:attrName>
                                        </p:attrNameLst>
                                      </p:cBhvr>
                                    </p:animRot>
                                  </p:childTnLst>
                                </p:cTn>
                              </p:par>
                              <p:par>
                                <p:cTn id="43" presetID="2" presetClass="entr" presetSubtype="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8" presetClass="emph" presetSubtype="0"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4"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ppt_x"/>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ppt_x"/>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8" presetClass="emph" presetSubtype="0" fill="hold"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5"/>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9"/>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1"/>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3"/>
                                        </p:tgtEl>
                                        <p:attrNameLst>
                                          <p:attrName>r</p:attrName>
                                        </p:attrNameLst>
                                      </p:cBhvr>
                                    </p:animRot>
                                  </p:childTnLst>
                                </p:cTn>
                              </p:par>
                              <p:par>
                                <p:cTn id="116" presetID="2" presetClass="exit" presetSubtype="1" fill="hold"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ppt_x"/>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1"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ppt_x"/>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1"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ppt_x"/>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ppt_x"/>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8" presetClass="emph" presetSubtype="0"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4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Horizont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0"/>
            <a:ext cx="2643206" cy="1139883"/>
          </a:xfrm>
          <a:prstGeom prst="rect">
            <a:avLst/>
          </a:prstGeom>
        </p:spPr>
      </p:pic>
      <p:pic>
        <p:nvPicPr>
          <p:cNvPr id="4" name="3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0"/>
            <a:ext cx="2571768" cy="1139883"/>
          </a:xfrm>
          <a:prstGeom prst="rect">
            <a:avLst/>
          </a:prstGeom>
        </p:spPr>
      </p:pic>
      <p:pic>
        <p:nvPicPr>
          <p:cNvPr id="5" name="4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571486"/>
            <a:ext cx="2643206" cy="1139883"/>
          </a:xfrm>
          <a:prstGeom prst="rect">
            <a:avLst/>
          </a:prstGeom>
        </p:spPr>
      </p:pic>
      <p:pic>
        <p:nvPicPr>
          <p:cNvPr id="6" name="5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571486"/>
            <a:ext cx="2571768" cy="1139883"/>
          </a:xfrm>
          <a:prstGeom prst="rect">
            <a:avLst/>
          </a:prstGeom>
        </p:spPr>
      </p:pic>
      <p:pic>
        <p:nvPicPr>
          <p:cNvPr id="7" name="6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1214446"/>
            <a:ext cx="2643206" cy="1139883"/>
          </a:xfrm>
          <a:prstGeom prst="rect">
            <a:avLst/>
          </a:prstGeom>
        </p:spPr>
      </p:pic>
      <p:pic>
        <p:nvPicPr>
          <p:cNvPr id="8" name="7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1214446"/>
            <a:ext cx="2571768" cy="1139883"/>
          </a:xfrm>
          <a:prstGeom prst="rect">
            <a:avLst/>
          </a:prstGeom>
        </p:spPr>
      </p:pic>
      <p:pic>
        <p:nvPicPr>
          <p:cNvPr id="9" name="8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1785932"/>
            <a:ext cx="2643206" cy="1139883"/>
          </a:xfrm>
          <a:prstGeom prst="rect">
            <a:avLst/>
          </a:prstGeom>
        </p:spPr>
      </p:pic>
      <p:pic>
        <p:nvPicPr>
          <p:cNvPr id="10" name="9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1785932"/>
            <a:ext cx="2571768" cy="1139883"/>
          </a:xfrm>
          <a:prstGeom prst="rect">
            <a:avLst/>
          </a:prstGeom>
        </p:spPr>
      </p:pic>
      <p:pic>
        <p:nvPicPr>
          <p:cNvPr id="11" name="10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2357454"/>
            <a:ext cx="2643206" cy="1139883"/>
          </a:xfrm>
          <a:prstGeom prst="rect">
            <a:avLst/>
          </a:prstGeom>
        </p:spPr>
      </p:pic>
      <p:pic>
        <p:nvPicPr>
          <p:cNvPr id="12" name="11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2357454"/>
            <a:ext cx="2571768" cy="1139883"/>
          </a:xfrm>
          <a:prstGeom prst="rect">
            <a:avLst/>
          </a:prstGeom>
        </p:spPr>
      </p:pic>
      <p:pic>
        <p:nvPicPr>
          <p:cNvPr id="13" name="12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2928940"/>
            <a:ext cx="2643206" cy="1139883"/>
          </a:xfrm>
          <a:prstGeom prst="rect">
            <a:avLst/>
          </a:prstGeom>
        </p:spPr>
      </p:pic>
      <p:pic>
        <p:nvPicPr>
          <p:cNvPr id="14" name="13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2928940"/>
            <a:ext cx="2571768" cy="1139883"/>
          </a:xfrm>
          <a:prstGeom prst="rect">
            <a:avLst/>
          </a:prstGeom>
        </p:spPr>
      </p:pic>
      <p:pic>
        <p:nvPicPr>
          <p:cNvPr id="15" name="14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3432131"/>
            <a:ext cx="2643206" cy="1139883"/>
          </a:xfrm>
          <a:prstGeom prst="rect">
            <a:avLst/>
          </a:prstGeom>
        </p:spPr>
      </p:pic>
      <p:pic>
        <p:nvPicPr>
          <p:cNvPr id="16" name="15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3432131"/>
            <a:ext cx="2571768" cy="1139883"/>
          </a:xfrm>
          <a:prstGeom prst="rect">
            <a:avLst/>
          </a:prstGeom>
        </p:spPr>
      </p:pic>
      <p:pic>
        <p:nvPicPr>
          <p:cNvPr id="17" name="16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4003617"/>
            <a:ext cx="2643206" cy="1139883"/>
          </a:xfrm>
          <a:prstGeom prst="rect">
            <a:avLst/>
          </a:prstGeom>
        </p:spPr>
      </p:pic>
      <p:pic>
        <p:nvPicPr>
          <p:cNvPr id="18" name="17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4003617"/>
            <a:ext cx="2571768" cy="1139883"/>
          </a:xfrm>
          <a:prstGeom prst="rect">
            <a:avLst/>
          </a:prstGeom>
        </p:spPr>
      </p:pic>
      <p:pic>
        <p:nvPicPr>
          <p:cNvPr id="19" name="18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0-#ppt_w/2"/>
                                          </p:val>
                                        </p:tav>
                                        <p:tav tm="100000">
                                          <p:val>
                                            <p:strVal val="#ppt_x"/>
                                          </p:val>
                                        </p:tav>
                                      </p:tavLst>
                                    </p:anim>
                                    <p:anim calcmode="lin" valueType="num">
                                      <p:cBhvr additive="base">
                                        <p:cTn id="90" dur="2000" fill="hold"/>
                                        <p:tgtEl>
                                          <p:spTgt spid="12"/>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additive="base">
                                        <p:cTn id="105" dur="2000" fill="hold"/>
                                        <p:tgtEl>
                                          <p:spTgt spid="3"/>
                                        </p:tgtEl>
                                        <p:attrNameLst>
                                          <p:attrName>ppt_x</p:attrName>
                                        </p:attrNameLst>
                                      </p:cBhvr>
                                      <p:tavLst>
                                        <p:tav tm="0">
                                          <p:val>
                                            <p:strVal val="1+#ppt_w/2"/>
                                          </p:val>
                                        </p:tav>
                                        <p:tav tm="100000">
                                          <p:val>
                                            <p:strVal val="#ppt_x"/>
                                          </p:val>
                                        </p:tav>
                                      </p:tavLst>
                                    </p:anim>
                                    <p:anim calcmode="lin" valueType="num">
                                      <p:cBhvr additive="base">
                                        <p:cTn id="106" dur="2000" fill="hold"/>
                                        <p:tgtEl>
                                          <p:spTgt spid="3"/>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additive="base">
                                        <p:cTn id="109" dur="2000" fill="hold"/>
                                        <p:tgtEl>
                                          <p:spTgt spid="5"/>
                                        </p:tgtEl>
                                        <p:attrNameLst>
                                          <p:attrName>ppt_x</p:attrName>
                                        </p:attrNameLst>
                                      </p:cBhvr>
                                      <p:tavLst>
                                        <p:tav tm="0">
                                          <p:val>
                                            <p:strVal val="1+#ppt_w/2"/>
                                          </p:val>
                                        </p:tav>
                                        <p:tav tm="100000">
                                          <p:val>
                                            <p:strVal val="#ppt_x"/>
                                          </p:val>
                                        </p:tav>
                                      </p:tavLst>
                                    </p:anim>
                                    <p:anim calcmode="lin" valueType="num">
                                      <p:cBhvr additive="base">
                                        <p:cTn id="110" dur="2000" fill="hold"/>
                                        <p:tgtEl>
                                          <p:spTgt spid="5"/>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additive="base">
                                        <p:cTn id="113" dur="2000" fill="hold"/>
                                        <p:tgtEl>
                                          <p:spTgt spid="7"/>
                                        </p:tgtEl>
                                        <p:attrNameLst>
                                          <p:attrName>ppt_x</p:attrName>
                                        </p:attrNameLst>
                                      </p:cBhvr>
                                      <p:tavLst>
                                        <p:tav tm="0">
                                          <p:val>
                                            <p:strVal val="1+#ppt_w/2"/>
                                          </p:val>
                                        </p:tav>
                                        <p:tav tm="100000">
                                          <p:val>
                                            <p:strVal val="#ppt_x"/>
                                          </p:val>
                                        </p:tav>
                                      </p:tavLst>
                                    </p:anim>
                                    <p:anim calcmode="lin" valueType="num">
                                      <p:cBhvr additive="base">
                                        <p:cTn id="114" dur="2000" fill="hold"/>
                                        <p:tgtEl>
                                          <p:spTgt spid="7"/>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additive="base">
                                        <p:cTn id="117" dur="2000" fill="hold"/>
                                        <p:tgtEl>
                                          <p:spTgt spid="9"/>
                                        </p:tgtEl>
                                        <p:attrNameLst>
                                          <p:attrName>ppt_x</p:attrName>
                                        </p:attrNameLst>
                                      </p:cBhvr>
                                      <p:tavLst>
                                        <p:tav tm="0">
                                          <p:val>
                                            <p:strVal val="1+#ppt_w/2"/>
                                          </p:val>
                                        </p:tav>
                                        <p:tav tm="100000">
                                          <p:val>
                                            <p:strVal val="#ppt_x"/>
                                          </p:val>
                                        </p:tav>
                                      </p:tavLst>
                                    </p:anim>
                                    <p:anim calcmode="lin" valueType="num">
                                      <p:cBhvr additive="base">
                                        <p:cTn id="118" dur="2000" fill="hold"/>
                                        <p:tgtEl>
                                          <p:spTgt spid="9"/>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additive="base">
                                        <p:cTn id="121" dur="2000" fill="hold"/>
                                        <p:tgtEl>
                                          <p:spTgt spid="11"/>
                                        </p:tgtEl>
                                        <p:attrNameLst>
                                          <p:attrName>ppt_x</p:attrName>
                                        </p:attrNameLst>
                                      </p:cBhvr>
                                      <p:tavLst>
                                        <p:tav tm="0">
                                          <p:val>
                                            <p:strVal val="1+#ppt_w/2"/>
                                          </p:val>
                                        </p:tav>
                                        <p:tav tm="100000">
                                          <p:val>
                                            <p:strVal val="#ppt_x"/>
                                          </p:val>
                                        </p:tav>
                                      </p:tavLst>
                                    </p:anim>
                                    <p:anim calcmode="lin" valueType="num">
                                      <p:cBhvr additive="base">
                                        <p:cTn id="122" dur="2000" fill="hold"/>
                                        <p:tgtEl>
                                          <p:spTgt spid="11"/>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13"/>
                                        </p:tgtEl>
                                        <p:attrNameLst>
                                          <p:attrName>style.visibility</p:attrName>
                                        </p:attrNameLst>
                                      </p:cBhvr>
                                      <p:to>
                                        <p:strVal val="visible"/>
                                      </p:to>
                                    </p:set>
                                    <p:anim calcmode="lin" valueType="num">
                                      <p:cBhvr additive="base">
                                        <p:cTn id="125" dur="2000" fill="hold"/>
                                        <p:tgtEl>
                                          <p:spTgt spid="13"/>
                                        </p:tgtEl>
                                        <p:attrNameLst>
                                          <p:attrName>ppt_x</p:attrName>
                                        </p:attrNameLst>
                                      </p:cBhvr>
                                      <p:tavLst>
                                        <p:tav tm="0">
                                          <p:val>
                                            <p:strVal val="1+#ppt_w/2"/>
                                          </p:val>
                                        </p:tav>
                                        <p:tav tm="100000">
                                          <p:val>
                                            <p:strVal val="#ppt_x"/>
                                          </p:val>
                                        </p:tav>
                                      </p:tavLst>
                                    </p:anim>
                                    <p:anim calcmode="lin" valueType="num">
                                      <p:cBhvr additive="base">
                                        <p:cTn id="126" dur="2000" fill="hold"/>
                                        <p:tgtEl>
                                          <p:spTgt spid="13"/>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additive="base">
                                        <p:cTn id="129" dur="2000" fill="hold"/>
                                        <p:tgtEl>
                                          <p:spTgt spid="15"/>
                                        </p:tgtEl>
                                        <p:attrNameLst>
                                          <p:attrName>ppt_x</p:attrName>
                                        </p:attrNameLst>
                                      </p:cBhvr>
                                      <p:tavLst>
                                        <p:tav tm="0">
                                          <p:val>
                                            <p:strVal val="1+#ppt_w/2"/>
                                          </p:val>
                                        </p:tav>
                                        <p:tav tm="100000">
                                          <p:val>
                                            <p:strVal val="#ppt_x"/>
                                          </p:val>
                                        </p:tav>
                                      </p:tavLst>
                                    </p:anim>
                                    <p:anim calcmode="lin" valueType="num">
                                      <p:cBhvr additive="base">
                                        <p:cTn id="130" dur="2000" fill="hold"/>
                                        <p:tgtEl>
                                          <p:spTgt spid="15"/>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2000" fill="hold"/>
                                        <p:tgtEl>
                                          <p:spTgt spid="17"/>
                                        </p:tgtEl>
                                        <p:attrNameLst>
                                          <p:attrName>ppt_x</p:attrName>
                                        </p:attrNameLst>
                                      </p:cBhvr>
                                      <p:tavLst>
                                        <p:tav tm="0">
                                          <p:val>
                                            <p:strVal val="1+#ppt_w/2"/>
                                          </p:val>
                                        </p:tav>
                                        <p:tav tm="100000">
                                          <p:val>
                                            <p:strVal val="#ppt_x"/>
                                          </p:val>
                                        </p:tav>
                                      </p:tavLst>
                                    </p:anim>
                                    <p:anim calcmode="lin" valueType="num">
                                      <p:cBhvr additive="base">
                                        <p:cTn id="134" dur="2000" fill="hold"/>
                                        <p:tgtEl>
                                          <p:spTgt spid="17"/>
                                        </p:tgtEl>
                                        <p:attrNameLst>
                                          <p:attrName>ppt_y</p:attrName>
                                        </p:attrNameLst>
                                      </p:cBhvr>
                                      <p:tavLst>
                                        <p:tav tm="0">
                                          <p:val>
                                            <p:strVal val="1+#ppt_h/2"/>
                                          </p:val>
                                        </p:tav>
                                        <p:tav tm="100000">
                                          <p:val>
                                            <p:strVal val="#ppt_y"/>
                                          </p:val>
                                        </p:tav>
                                      </p:tavLst>
                                    </p:anim>
                                  </p:childTnLst>
                                </p:cTn>
                              </p:par>
                            </p:childTnLst>
                          </p:cTn>
                        </p:par>
                        <p:par>
                          <p:cTn id="135" fill="hold">
                            <p:stCondLst>
                              <p:cond delay="2000"/>
                            </p:stCondLst>
                            <p:childTnLst>
                              <p:par>
                                <p:cTn id="136" presetID="2" presetClass="exit" presetSubtype="4" fill="hold" nodeType="afterEffect">
                                  <p:stCondLst>
                                    <p:cond delay="0"/>
                                  </p:stCondLst>
                                  <p:childTnLst>
                                    <p:anim calcmode="lin" valueType="num">
                                      <p:cBhvr additive="base">
                                        <p:cTn id="137" dur="2000"/>
                                        <p:tgtEl>
                                          <p:spTgt spid="3"/>
                                        </p:tgtEl>
                                        <p:attrNameLst>
                                          <p:attrName>ppt_x</p:attrName>
                                        </p:attrNameLst>
                                      </p:cBhvr>
                                      <p:tavLst>
                                        <p:tav tm="0">
                                          <p:val>
                                            <p:strVal val="ppt_x"/>
                                          </p:val>
                                        </p:tav>
                                        <p:tav tm="100000">
                                          <p:val>
                                            <p:strVal val="ppt_x"/>
                                          </p:val>
                                        </p:tav>
                                      </p:tavLst>
                                    </p:anim>
                                    <p:anim calcmode="lin" valueType="num">
                                      <p:cBhvr additive="base">
                                        <p:cTn id="138" dur="2000"/>
                                        <p:tgtEl>
                                          <p:spTgt spid="3"/>
                                        </p:tgtEl>
                                        <p:attrNameLst>
                                          <p:attrName>ppt_y</p:attrName>
                                        </p:attrNameLst>
                                      </p:cBhvr>
                                      <p:tavLst>
                                        <p:tav tm="0">
                                          <p:val>
                                            <p:strVal val="ppt_y"/>
                                          </p:val>
                                        </p:tav>
                                        <p:tav tm="100000">
                                          <p:val>
                                            <p:strVal val="1+ppt_h/2"/>
                                          </p:val>
                                        </p:tav>
                                      </p:tavLst>
                                    </p:anim>
                                    <p:set>
                                      <p:cBhvr>
                                        <p:cTn id="139" dur="1" fill="hold">
                                          <p:stCondLst>
                                            <p:cond delay="1999"/>
                                          </p:stCondLst>
                                        </p:cTn>
                                        <p:tgtEl>
                                          <p:spTgt spid="3"/>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ppt_x"/>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ppt_x"/>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6"/>
                                        </p:tgtEl>
                                        <p:attrNameLst>
                                          <p:attrName>ppt_x</p:attrName>
                                        </p:attrNameLst>
                                      </p:cBhvr>
                                      <p:tavLst>
                                        <p:tav tm="0">
                                          <p:val>
                                            <p:strVal val="ppt_x"/>
                                          </p:val>
                                        </p:tav>
                                        <p:tav tm="100000">
                                          <p:val>
                                            <p:strVal val="ppt_x"/>
                                          </p:val>
                                        </p:tav>
                                      </p:tavLst>
                                    </p:anim>
                                    <p:anim calcmode="lin" valueType="num">
                                      <p:cBhvr additive="base">
                                        <p:cTn id="150" dur="2000"/>
                                        <p:tgtEl>
                                          <p:spTgt spid="6"/>
                                        </p:tgtEl>
                                        <p:attrNameLst>
                                          <p:attrName>ppt_y</p:attrName>
                                        </p:attrNameLst>
                                      </p:cBhvr>
                                      <p:tavLst>
                                        <p:tav tm="0">
                                          <p:val>
                                            <p:strVal val="ppt_y"/>
                                          </p:val>
                                        </p:tav>
                                        <p:tav tm="100000">
                                          <p:val>
                                            <p:strVal val="1+ppt_h/2"/>
                                          </p:val>
                                        </p:tav>
                                      </p:tavLst>
                                    </p:anim>
                                    <p:set>
                                      <p:cBhvr>
                                        <p:cTn id="151" dur="1" fill="hold">
                                          <p:stCondLst>
                                            <p:cond delay="1999"/>
                                          </p:stCondLst>
                                        </p:cTn>
                                        <p:tgtEl>
                                          <p:spTgt spid="6"/>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ppt_x"/>
                                          </p:val>
                                        </p:tav>
                                      </p:tavLst>
                                    </p:anim>
                                    <p:anim calcmode="lin" valueType="num">
                                      <p:cBhvr additive="base">
                                        <p:cTn id="154" dur="2000"/>
                                        <p:tgtEl>
                                          <p:spTgt spid="7"/>
                                        </p:tgtEl>
                                        <p:attrNameLst>
                                          <p:attrName>ppt_y</p:attrName>
                                        </p:attrNameLst>
                                      </p:cBhvr>
                                      <p:tavLst>
                                        <p:tav tm="0">
                                          <p:val>
                                            <p:strVal val="ppt_y"/>
                                          </p:val>
                                        </p:tav>
                                        <p:tav tm="100000">
                                          <p:val>
                                            <p:strVal val="1+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ppt_x"/>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ppt_x"/>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ppt_x"/>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ppt_x"/>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2"/>
                                        </p:tgtEl>
                                        <p:attrNameLst>
                                          <p:attrName>ppt_x</p:attrName>
                                        </p:attrNameLst>
                                      </p:cBhvr>
                                      <p:tavLst>
                                        <p:tav tm="0">
                                          <p:val>
                                            <p:strVal val="ppt_x"/>
                                          </p:val>
                                        </p:tav>
                                        <p:tav tm="100000">
                                          <p:val>
                                            <p:strVal val="ppt_x"/>
                                          </p:val>
                                        </p:tav>
                                      </p:tavLst>
                                    </p:anim>
                                    <p:anim calcmode="lin" valueType="num">
                                      <p:cBhvr additive="base">
                                        <p:cTn id="174" dur="2000"/>
                                        <p:tgtEl>
                                          <p:spTgt spid="12"/>
                                        </p:tgtEl>
                                        <p:attrNameLst>
                                          <p:attrName>ppt_y</p:attrName>
                                        </p:attrNameLst>
                                      </p:cBhvr>
                                      <p:tavLst>
                                        <p:tav tm="0">
                                          <p:val>
                                            <p:strVal val="ppt_y"/>
                                          </p:val>
                                        </p:tav>
                                        <p:tav tm="100000">
                                          <p:val>
                                            <p:strVal val="1+ppt_h/2"/>
                                          </p:val>
                                        </p:tav>
                                      </p:tavLst>
                                    </p:anim>
                                    <p:set>
                                      <p:cBhvr>
                                        <p:cTn id="175" dur="1" fill="hold">
                                          <p:stCondLst>
                                            <p:cond delay="1999"/>
                                          </p:stCondLst>
                                        </p:cTn>
                                        <p:tgtEl>
                                          <p:spTgt spid="12"/>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13"/>
                                        </p:tgtEl>
                                        <p:attrNameLst>
                                          <p:attrName>ppt_x</p:attrName>
                                        </p:attrNameLst>
                                      </p:cBhvr>
                                      <p:tavLst>
                                        <p:tav tm="0">
                                          <p:val>
                                            <p:strVal val="ppt_x"/>
                                          </p:val>
                                        </p:tav>
                                        <p:tav tm="100000">
                                          <p:val>
                                            <p:strVal val="ppt_x"/>
                                          </p:val>
                                        </p:tav>
                                      </p:tavLst>
                                    </p:anim>
                                    <p:anim calcmode="lin" valueType="num">
                                      <p:cBhvr additive="base">
                                        <p:cTn id="178" dur="2000"/>
                                        <p:tgtEl>
                                          <p:spTgt spid="13"/>
                                        </p:tgtEl>
                                        <p:attrNameLst>
                                          <p:attrName>ppt_y</p:attrName>
                                        </p:attrNameLst>
                                      </p:cBhvr>
                                      <p:tavLst>
                                        <p:tav tm="0">
                                          <p:val>
                                            <p:strVal val="ppt_y"/>
                                          </p:val>
                                        </p:tav>
                                        <p:tav tm="100000">
                                          <p:val>
                                            <p:strVal val="1+ppt_h/2"/>
                                          </p:val>
                                        </p:tav>
                                      </p:tavLst>
                                    </p:anim>
                                    <p:set>
                                      <p:cBhvr>
                                        <p:cTn id="179" dur="1" fill="hold">
                                          <p:stCondLst>
                                            <p:cond delay="1999"/>
                                          </p:stCondLst>
                                        </p:cTn>
                                        <p:tgtEl>
                                          <p:spTgt spid="13"/>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ppt_x"/>
                                          </p:val>
                                        </p:tav>
                                      </p:tavLst>
                                    </p:anim>
                                    <p:anim calcmode="lin" valueType="num">
                                      <p:cBhvr additive="base">
                                        <p:cTn id="182" dur="2000"/>
                                        <p:tgtEl>
                                          <p:spTgt spid="14"/>
                                        </p:tgtEl>
                                        <p:attrNameLst>
                                          <p:attrName>ppt_y</p:attrName>
                                        </p:attrNameLst>
                                      </p:cBhvr>
                                      <p:tavLst>
                                        <p:tav tm="0">
                                          <p:val>
                                            <p:strVal val="ppt_y"/>
                                          </p:val>
                                        </p:tav>
                                        <p:tav tm="100000">
                                          <p:val>
                                            <p:strVal val="1+ppt_h/2"/>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ppt_x"/>
                                          </p:val>
                                        </p:tav>
                                      </p:tavLst>
                                    </p:anim>
                                    <p:anim calcmode="lin" valueType="num">
                                      <p:cBhvr additive="base">
                                        <p:cTn id="186" dur="2000"/>
                                        <p:tgtEl>
                                          <p:spTgt spid="15"/>
                                        </p:tgtEl>
                                        <p:attrNameLst>
                                          <p:attrName>ppt_y</p:attrName>
                                        </p:attrNameLst>
                                      </p:cBhvr>
                                      <p:tavLst>
                                        <p:tav tm="0">
                                          <p:val>
                                            <p:strVal val="ppt_y"/>
                                          </p:val>
                                        </p:tav>
                                        <p:tav tm="100000">
                                          <p:val>
                                            <p:strVal val="1+ppt_h/2"/>
                                          </p:val>
                                        </p:tav>
                                      </p:tavLst>
                                    </p:anim>
                                    <p:set>
                                      <p:cBhvr>
                                        <p:cTn id="187" dur="1" fill="hold">
                                          <p:stCondLst>
                                            <p:cond delay="1999"/>
                                          </p:stCondLst>
                                        </p:cTn>
                                        <p:tgtEl>
                                          <p:spTgt spid="15"/>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ppt_x"/>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ppt_x"/>
                                          </p:val>
                                        </p:tav>
                                      </p:tavLst>
                                    </p:anim>
                                    <p:anim calcmode="lin" valueType="num">
                                      <p:cBhvr additive="base">
                                        <p:cTn id="194" dur="2000"/>
                                        <p:tgtEl>
                                          <p:spTgt spid="17"/>
                                        </p:tgtEl>
                                        <p:attrNameLst>
                                          <p:attrName>ppt_y</p:attrName>
                                        </p:attrNameLst>
                                      </p:cBhvr>
                                      <p:tavLst>
                                        <p:tav tm="0">
                                          <p:val>
                                            <p:strVal val="ppt_y"/>
                                          </p:val>
                                        </p:tav>
                                        <p:tav tm="100000">
                                          <p:val>
                                            <p:strVal val="1+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ppt_x"/>
                                          </p:val>
                                        </p:tav>
                                      </p:tavLst>
                                    </p:anim>
                                    <p:anim calcmode="lin" valueType="num">
                                      <p:cBhvr additive="base">
                                        <p:cTn id="198" dur="2000"/>
                                        <p:tgtEl>
                                          <p:spTgt spid="18"/>
                                        </p:tgtEl>
                                        <p:attrNameLst>
                                          <p:attrName>ppt_y</p:attrName>
                                        </p:attrNameLst>
                                      </p:cBhvr>
                                      <p:tavLst>
                                        <p:tav tm="0">
                                          <p:val>
                                            <p:strVal val="ppt_y"/>
                                          </p:val>
                                        </p:tav>
                                        <p:tav tm="100000">
                                          <p:val>
                                            <p:strVal val="1+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0-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3"/>
                                        </p:tgtEl>
                                        <p:attrNameLst>
                                          <p:attrName>ppt_x</p:attrName>
                                        </p:attrNameLst>
                                      </p:cBhvr>
                                      <p:tavLst>
                                        <p:tav tm="0">
                                          <p:val>
                                            <p:strVal val="ppt_x"/>
                                          </p:val>
                                        </p:tav>
                                        <p:tav tm="100000">
                                          <p:val>
                                            <p:strVal val="1+ppt_w/2"/>
                                          </p:val>
                                        </p:tav>
                                      </p:tavLst>
                                    </p:anim>
                                    <p:anim calcmode="lin" valueType="num">
                                      <p:cBhvr additive="base">
                                        <p:cTn id="234" dur="2000"/>
                                        <p:tgtEl>
                                          <p:spTgt spid="3"/>
                                        </p:tgtEl>
                                        <p:attrNameLst>
                                          <p:attrName>ppt_y</p:attrName>
                                        </p:attrNameLst>
                                      </p:cBhvr>
                                      <p:tavLst>
                                        <p:tav tm="0">
                                          <p:val>
                                            <p:strVal val="ppt_y"/>
                                          </p:val>
                                        </p:tav>
                                        <p:tav tm="100000">
                                          <p:val>
                                            <p:strVal val="1+ppt_h/2"/>
                                          </p:val>
                                        </p:tav>
                                      </p:tavLst>
                                    </p:anim>
                                    <p:set>
                                      <p:cBhvr>
                                        <p:cTn id="235" dur="1" fill="hold">
                                          <p:stCondLst>
                                            <p:cond delay="1999"/>
                                          </p:stCondLst>
                                        </p:cTn>
                                        <p:tgtEl>
                                          <p:spTgt spid="3"/>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5"/>
                                        </p:tgtEl>
                                        <p:attrNameLst>
                                          <p:attrName>ppt_x</p:attrName>
                                        </p:attrNameLst>
                                      </p:cBhvr>
                                      <p:tavLst>
                                        <p:tav tm="0">
                                          <p:val>
                                            <p:strVal val="ppt_x"/>
                                          </p:val>
                                        </p:tav>
                                        <p:tav tm="100000">
                                          <p:val>
                                            <p:strVal val="1+ppt_w/2"/>
                                          </p:val>
                                        </p:tav>
                                      </p:tavLst>
                                    </p:anim>
                                    <p:anim calcmode="lin" valueType="num">
                                      <p:cBhvr additive="base">
                                        <p:cTn id="238" dur="2000"/>
                                        <p:tgtEl>
                                          <p:spTgt spid="5"/>
                                        </p:tgtEl>
                                        <p:attrNameLst>
                                          <p:attrName>ppt_y</p:attrName>
                                        </p:attrNameLst>
                                      </p:cBhvr>
                                      <p:tavLst>
                                        <p:tav tm="0">
                                          <p:val>
                                            <p:strVal val="ppt_y"/>
                                          </p:val>
                                        </p:tav>
                                        <p:tav tm="100000">
                                          <p:val>
                                            <p:strVal val="1+ppt_h/2"/>
                                          </p:val>
                                        </p:tav>
                                      </p:tavLst>
                                    </p:anim>
                                    <p:set>
                                      <p:cBhvr>
                                        <p:cTn id="239" dur="1" fill="hold">
                                          <p:stCondLst>
                                            <p:cond delay="1999"/>
                                          </p:stCondLst>
                                        </p:cTn>
                                        <p:tgtEl>
                                          <p:spTgt spid="5"/>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7"/>
                                        </p:tgtEl>
                                        <p:attrNameLst>
                                          <p:attrName>ppt_x</p:attrName>
                                        </p:attrNameLst>
                                      </p:cBhvr>
                                      <p:tavLst>
                                        <p:tav tm="0">
                                          <p:val>
                                            <p:strVal val="ppt_x"/>
                                          </p:val>
                                        </p:tav>
                                        <p:tav tm="100000">
                                          <p:val>
                                            <p:strVal val="1+ppt_w/2"/>
                                          </p:val>
                                        </p:tav>
                                      </p:tavLst>
                                    </p:anim>
                                    <p:anim calcmode="lin" valueType="num">
                                      <p:cBhvr additive="base">
                                        <p:cTn id="242" dur="2000"/>
                                        <p:tgtEl>
                                          <p:spTgt spid="7"/>
                                        </p:tgtEl>
                                        <p:attrNameLst>
                                          <p:attrName>ppt_y</p:attrName>
                                        </p:attrNameLst>
                                      </p:cBhvr>
                                      <p:tavLst>
                                        <p:tav tm="0">
                                          <p:val>
                                            <p:strVal val="ppt_y"/>
                                          </p:val>
                                        </p:tav>
                                        <p:tav tm="100000">
                                          <p:val>
                                            <p:strVal val="1+ppt_h/2"/>
                                          </p:val>
                                        </p:tav>
                                      </p:tavLst>
                                    </p:anim>
                                    <p:set>
                                      <p:cBhvr>
                                        <p:cTn id="243" dur="1" fill="hold">
                                          <p:stCondLst>
                                            <p:cond delay="1999"/>
                                          </p:stCondLst>
                                        </p:cTn>
                                        <p:tgtEl>
                                          <p:spTgt spid="7"/>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9"/>
                                        </p:tgtEl>
                                        <p:attrNameLst>
                                          <p:attrName>ppt_x</p:attrName>
                                        </p:attrNameLst>
                                      </p:cBhvr>
                                      <p:tavLst>
                                        <p:tav tm="0">
                                          <p:val>
                                            <p:strVal val="ppt_x"/>
                                          </p:val>
                                        </p:tav>
                                        <p:tav tm="100000">
                                          <p:val>
                                            <p:strVal val="1+ppt_w/2"/>
                                          </p:val>
                                        </p:tav>
                                      </p:tavLst>
                                    </p:anim>
                                    <p:anim calcmode="lin" valueType="num">
                                      <p:cBhvr additive="base">
                                        <p:cTn id="246" dur="2000"/>
                                        <p:tgtEl>
                                          <p:spTgt spid="9"/>
                                        </p:tgtEl>
                                        <p:attrNameLst>
                                          <p:attrName>ppt_y</p:attrName>
                                        </p:attrNameLst>
                                      </p:cBhvr>
                                      <p:tavLst>
                                        <p:tav tm="0">
                                          <p:val>
                                            <p:strVal val="ppt_y"/>
                                          </p:val>
                                        </p:tav>
                                        <p:tav tm="100000">
                                          <p:val>
                                            <p:strVal val="1+ppt_h/2"/>
                                          </p:val>
                                        </p:tav>
                                      </p:tavLst>
                                    </p:anim>
                                    <p:set>
                                      <p:cBhvr>
                                        <p:cTn id="247" dur="1" fill="hold">
                                          <p:stCondLst>
                                            <p:cond delay="1999"/>
                                          </p:stCondLst>
                                        </p:cTn>
                                        <p:tgtEl>
                                          <p:spTgt spid="9"/>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1"/>
                                        </p:tgtEl>
                                        <p:attrNameLst>
                                          <p:attrName>ppt_x</p:attrName>
                                        </p:attrNameLst>
                                      </p:cBhvr>
                                      <p:tavLst>
                                        <p:tav tm="0">
                                          <p:val>
                                            <p:strVal val="ppt_x"/>
                                          </p:val>
                                        </p:tav>
                                        <p:tav tm="100000">
                                          <p:val>
                                            <p:strVal val="1+ppt_w/2"/>
                                          </p:val>
                                        </p:tav>
                                      </p:tavLst>
                                    </p:anim>
                                    <p:anim calcmode="lin" valueType="num">
                                      <p:cBhvr additive="base">
                                        <p:cTn id="250" dur="2000"/>
                                        <p:tgtEl>
                                          <p:spTgt spid="11"/>
                                        </p:tgtEl>
                                        <p:attrNameLst>
                                          <p:attrName>ppt_y</p:attrName>
                                        </p:attrNameLst>
                                      </p:cBhvr>
                                      <p:tavLst>
                                        <p:tav tm="0">
                                          <p:val>
                                            <p:strVal val="ppt_y"/>
                                          </p:val>
                                        </p:tav>
                                        <p:tav tm="100000">
                                          <p:val>
                                            <p:strVal val="1+ppt_h/2"/>
                                          </p:val>
                                        </p:tav>
                                      </p:tavLst>
                                    </p:anim>
                                    <p:set>
                                      <p:cBhvr>
                                        <p:cTn id="251" dur="1" fill="hold">
                                          <p:stCondLst>
                                            <p:cond delay="1999"/>
                                          </p:stCondLst>
                                        </p:cTn>
                                        <p:tgtEl>
                                          <p:spTgt spid="11"/>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1+ppt_w/2"/>
                                          </p:val>
                                        </p:tav>
                                      </p:tavLst>
                                    </p:anim>
                                    <p:anim calcmode="lin" valueType="num">
                                      <p:cBhvr additive="base">
                                        <p:cTn id="254" dur="2000"/>
                                        <p:tgtEl>
                                          <p:spTgt spid="13"/>
                                        </p:tgtEl>
                                        <p:attrNameLst>
                                          <p:attrName>ppt_y</p:attrName>
                                        </p:attrNameLst>
                                      </p:cBhvr>
                                      <p:tavLst>
                                        <p:tav tm="0">
                                          <p:val>
                                            <p:strVal val="ppt_y"/>
                                          </p:val>
                                        </p:tav>
                                        <p:tav tm="100000">
                                          <p:val>
                                            <p:strVal val="1+ppt_h/2"/>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5"/>
                                        </p:tgtEl>
                                        <p:attrNameLst>
                                          <p:attrName>ppt_x</p:attrName>
                                        </p:attrNameLst>
                                      </p:cBhvr>
                                      <p:tavLst>
                                        <p:tav tm="0">
                                          <p:val>
                                            <p:strVal val="ppt_x"/>
                                          </p:val>
                                        </p:tav>
                                        <p:tav tm="100000">
                                          <p:val>
                                            <p:strVal val="1+ppt_w/2"/>
                                          </p:val>
                                        </p:tav>
                                      </p:tavLst>
                                    </p:anim>
                                    <p:anim calcmode="lin" valueType="num">
                                      <p:cBhvr additive="base">
                                        <p:cTn id="258" dur="2000"/>
                                        <p:tgtEl>
                                          <p:spTgt spid="15"/>
                                        </p:tgtEl>
                                        <p:attrNameLst>
                                          <p:attrName>ppt_y</p:attrName>
                                        </p:attrNameLst>
                                      </p:cBhvr>
                                      <p:tavLst>
                                        <p:tav tm="0">
                                          <p:val>
                                            <p:strVal val="ppt_y"/>
                                          </p:val>
                                        </p:tav>
                                        <p:tav tm="100000">
                                          <p:val>
                                            <p:strVal val="1+ppt_h/2"/>
                                          </p:val>
                                        </p:tav>
                                      </p:tavLst>
                                    </p:anim>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1+ppt_w/2"/>
                                          </p:val>
                                        </p:tav>
                                      </p:tavLst>
                                    </p:anim>
                                    <p:anim calcmode="lin" valueType="num">
                                      <p:cBhvr additive="base">
                                        <p:cTn id="262" dur="2000"/>
                                        <p:tgtEl>
                                          <p:spTgt spid="17"/>
                                        </p:tgtEl>
                                        <p:attrNameLst>
                                          <p:attrName>ppt_y</p:attrName>
                                        </p:attrNameLst>
                                      </p:cBhvr>
                                      <p:tavLst>
                                        <p:tav tm="0">
                                          <p:val>
                                            <p:strVal val="ppt_y"/>
                                          </p:val>
                                        </p:tav>
                                        <p:tav tm="100000">
                                          <p:val>
                                            <p:strVal val="1+ppt_h/2"/>
                                          </p:val>
                                        </p:tav>
                                      </p:tavLst>
                                    </p:anim>
                                    <p:set>
                                      <p:cBhvr>
                                        <p:cTn id="263" dur="1" fill="hold">
                                          <p:stCondLst>
                                            <p:cond delay="1999"/>
                                          </p:stCondLst>
                                        </p:cTn>
                                        <p:tgtEl>
                                          <p:spTgt spid="17"/>
                                        </p:tgtEl>
                                        <p:attrNameLst>
                                          <p:attrName>style.visibility</p:attrName>
                                        </p:attrNameLst>
                                      </p:cBhvr>
                                      <p:to>
                                        <p:strVal val="hidden"/>
                                      </p:to>
                                    </p:set>
                                  </p:childTnLst>
                                </p:cTn>
                              </p:par>
                              <p:par>
                                <p:cTn id="264" presetID="17" presetClass="entr" presetSubtype="1"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ppt_x</p:attrName>
                                        </p:attrNameLst>
                                      </p:cBhvr>
                                      <p:tavLst>
                                        <p:tav tm="0">
                                          <p:val>
                                            <p:strVal val="#ppt_x"/>
                                          </p:val>
                                        </p:tav>
                                        <p:tav tm="100000">
                                          <p:val>
                                            <p:strVal val="#ppt_x"/>
                                          </p:val>
                                        </p:tav>
                                      </p:tavLst>
                                    </p:anim>
                                    <p:anim calcmode="lin" valueType="num">
                                      <p:cBhvr>
                                        <p:cTn id="267" dur="2000" fill="hold"/>
                                        <p:tgtEl>
                                          <p:spTgt spid="2"/>
                                        </p:tgtEl>
                                        <p:attrNameLst>
                                          <p:attrName>ppt_y</p:attrName>
                                        </p:attrNameLst>
                                      </p:cBhvr>
                                      <p:tavLst>
                                        <p:tav tm="0">
                                          <p:val>
                                            <p:strVal val="#ppt_y-#ppt_h/2"/>
                                          </p:val>
                                        </p:tav>
                                        <p:tav tm="100000">
                                          <p:val>
                                            <p:strVal val="#ppt_y"/>
                                          </p:val>
                                        </p:tav>
                                      </p:tavLst>
                                    </p:anim>
                                    <p:anim calcmode="lin" valueType="num">
                                      <p:cBhvr>
                                        <p:cTn id="268" dur="2000" fill="hold"/>
                                        <p:tgtEl>
                                          <p:spTgt spid="2"/>
                                        </p:tgtEl>
                                        <p:attrNameLst>
                                          <p:attrName>ppt_w</p:attrName>
                                        </p:attrNameLst>
                                      </p:cBhvr>
                                      <p:tavLst>
                                        <p:tav tm="0">
                                          <p:val>
                                            <p:strVal val="#ppt_w"/>
                                          </p:val>
                                        </p:tav>
                                        <p:tav tm="100000">
                                          <p:val>
                                            <p:strVal val="#ppt_w"/>
                                          </p:val>
                                        </p:tav>
                                      </p:tavLst>
                                    </p:anim>
                                    <p:anim calcmode="lin" valueType="num">
                                      <p:cBhvr>
                                        <p:cTn id="269" dur="2000" fill="hold"/>
                                        <p:tgtEl>
                                          <p:spTgt spid="2"/>
                                        </p:tgtEl>
                                        <p:attrNameLst>
                                          <p:attrName>ppt_h</p:attrName>
                                        </p:attrNameLst>
                                      </p:cBhvr>
                                      <p:tavLst>
                                        <p:tav tm="0">
                                          <p:val>
                                            <p:fltVal val="0"/>
                                          </p:val>
                                        </p:tav>
                                        <p:tav tm="100000">
                                          <p:val>
                                            <p:strVal val="#ppt_h"/>
                                          </p:val>
                                        </p:tav>
                                      </p:tavLst>
                                    </p:anim>
                                  </p:childTnLst>
                                </p:cTn>
                              </p:par>
                              <p:par>
                                <p:cTn id="270" presetID="16" presetClass="entr" presetSubtype="37" fill="hold" nodeType="withEffect">
                                  <p:stCondLst>
                                    <p:cond delay="0"/>
                                  </p:stCondLst>
                                  <p:childTnLst>
                                    <p:set>
                                      <p:cBhvr>
                                        <p:cTn id="271" dur="1" fill="hold">
                                          <p:stCondLst>
                                            <p:cond delay="0"/>
                                          </p:stCondLst>
                                        </p:cTn>
                                        <p:tgtEl>
                                          <p:spTgt spid="2"/>
                                        </p:tgtEl>
                                        <p:attrNameLst>
                                          <p:attrName>style.visibility</p:attrName>
                                        </p:attrNameLst>
                                      </p:cBhvr>
                                      <p:to>
                                        <p:strVal val="visible"/>
                                      </p:to>
                                    </p:set>
                                    <p:animEffect transition="in" filter="barn(outVertical)">
                                      <p:cBhvr>
                                        <p:cTn id="27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C6839982-tdy-130408-baby-cake-520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0"/>
            <a:ext cx="1905000" cy="428610"/>
          </a:xfrm>
          <a:prstGeom prst="rect">
            <a:avLst/>
          </a:prstGeom>
        </p:spPr>
      </p:pic>
      <p:pic>
        <p:nvPicPr>
          <p:cNvPr id="4" name="3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0"/>
            <a:ext cx="1905000" cy="418279"/>
          </a:xfrm>
          <a:prstGeom prst="rect">
            <a:avLst/>
          </a:prstGeom>
        </p:spPr>
      </p:pic>
      <p:pic>
        <p:nvPicPr>
          <p:cNvPr id="5" name="4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357172"/>
            <a:ext cx="1905000" cy="428610"/>
          </a:xfrm>
          <a:prstGeom prst="rect">
            <a:avLst/>
          </a:prstGeom>
        </p:spPr>
      </p:pic>
      <p:pic>
        <p:nvPicPr>
          <p:cNvPr id="6" name="5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357172"/>
            <a:ext cx="1905000" cy="418279"/>
          </a:xfrm>
          <a:prstGeom prst="rect">
            <a:avLst/>
          </a:prstGeom>
        </p:spPr>
      </p:pic>
      <p:pic>
        <p:nvPicPr>
          <p:cNvPr id="7" name="6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642942"/>
            <a:ext cx="1905000" cy="428610"/>
          </a:xfrm>
          <a:prstGeom prst="rect">
            <a:avLst/>
          </a:prstGeom>
        </p:spPr>
      </p:pic>
      <p:pic>
        <p:nvPicPr>
          <p:cNvPr id="8" name="7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642942"/>
            <a:ext cx="1905000" cy="418279"/>
          </a:xfrm>
          <a:prstGeom prst="rect">
            <a:avLst/>
          </a:prstGeom>
        </p:spPr>
      </p:pic>
      <p:pic>
        <p:nvPicPr>
          <p:cNvPr id="9" name="8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1000114"/>
            <a:ext cx="1905000" cy="428610"/>
          </a:xfrm>
          <a:prstGeom prst="rect">
            <a:avLst/>
          </a:prstGeom>
        </p:spPr>
      </p:pic>
      <p:pic>
        <p:nvPicPr>
          <p:cNvPr id="10" name="9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1000114"/>
            <a:ext cx="1905000" cy="418279"/>
          </a:xfrm>
          <a:prstGeom prst="rect">
            <a:avLst/>
          </a:prstGeom>
        </p:spPr>
      </p:pic>
      <p:pic>
        <p:nvPicPr>
          <p:cNvPr id="11" name="10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1285884"/>
            <a:ext cx="1905000" cy="428610"/>
          </a:xfrm>
          <a:prstGeom prst="rect">
            <a:avLst/>
          </a:prstGeom>
        </p:spPr>
      </p:pic>
      <p:pic>
        <p:nvPicPr>
          <p:cNvPr id="12" name="11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1285884"/>
            <a:ext cx="1905000" cy="418279"/>
          </a:xfrm>
          <a:prstGeom prst="rect">
            <a:avLst/>
          </a:prstGeom>
        </p:spPr>
      </p:pic>
      <p:pic>
        <p:nvPicPr>
          <p:cNvPr id="13" name="12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1643056"/>
            <a:ext cx="1905000" cy="428610"/>
          </a:xfrm>
          <a:prstGeom prst="rect">
            <a:avLst/>
          </a:prstGeom>
        </p:spPr>
      </p:pic>
      <p:pic>
        <p:nvPicPr>
          <p:cNvPr id="14" name="13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1643056"/>
            <a:ext cx="1905000" cy="418279"/>
          </a:xfrm>
          <a:prstGeom prst="rect">
            <a:avLst/>
          </a:prstGeom>
        </p:spPr>
      </p:pic>
      <p:pic>
        <p:nvPicPr>
          <p:cNvPr id="15" name="14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1928826"/>
            <a:ext cx="1905000" cy="428610"/>
          </a:xfrm>
          <a:prstGeom prst="rect">
            <a:avLst/>
          </a:prstGeom>
        </p:spPr>
      </p:pic>
      <p:pic>
        <p:nvPicPr>
          <p:cNvPr id="16" name="15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1928826"/>
            <a:ext cx="1905000" cy="418279"/>
          </a:xfrm>
          <a:prstGeom prst="rect">
            <a:avLst/>
          </a:prstGeom>
        </p:spPr>
      </p:pic>
      <p:pic>
        <p:nvPicPr>
          <p:cNvPr id="17" name="16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2285998"/>
            <a:ext cx="1905000" cy="428610"/>
          </a:xfrm>
          <a:prstGeom prst="rect">
            <a:avLst/>
          </a:prstGeom>
        </p:spPr>
      </p:pic>
      <p:pic>
        <p:nvPicPr>
          <p:cNvPr id="18" name="17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2285998"/>
            <a:ext cx="1905000" cy="418279"/>
          </a:xfrm>
          <a:prstGeom prst="rect">
            <a:avLst/>
          </a:prstGeom>
        </p:spPr>
      </p:pic>
      <p:pic>
        <p:nvPicPr>
          <p:cNvPr id="19" name="18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2571768"/>
            <a:ext cx="1905000" cy="428610"/>
          </a:xfrm>
          <a:prstGeom prst="rect">
            <a:avLst/>
          </a:prstGeom>
        </p:spPr>
      </p:pic>
      <p:pic>
        <p:nvPicPr>
          <p:cNvPr id="20" name="19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2571768"/>
            <a:ext cx="1905000" cy="418279"/>
          </a:xfrm>
          <a:prstGeom prst="rect">
            <a:avLst/>
          </a:prstGeom>
        </p:spPr>
      </p:pic>
      <p:pic>
        <p:nvPicPr>
          <p:cNvPr id="21" name="20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2928940"/>
            <a:ext cx="1905000" cy="428610"/>
          </a:xfrm>
          <a:prstGeom prst="rect">
            <a:avLst/>
          </a:prstGeom>
        </p:spPr>
      </p:pic>
      <p:pic>
        <p:nvPicPr>
          <p:cNvPr id="22" name="21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2928940"/>
            <a:ext cx="1905000" cy="418279"/>
          </a:xfrm>
          <a:prstGeom prst="rect">
            <a:avLst/>
          </a:prstGeom>
        </p:spPr>
      </p:pic>
      <p:pic>
        <p:nvPicPr>
          <p:cNvPr id="23" name="22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3214710"/>
            <a:ext cx="1905000" cy="428610"/>
          </a:xfrm>
          <a:prstGeom prst="rect">
            <a:avLst/>
          </a:prstGeom>
        </p:spPr>
      </p:pic>
      <p:pic>
        <p:nvPicPr>
          <p:cNvPr id="24" name="23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3214710"/>
            <a:ext cx="1905000" cy="418279"/>
          </a:xfrm>
          <a:prstGeom prst="rect">
            <a:avLst/>
          </a:prstGeom>
        </p:spPr>
      </p:pic>
      <p:pic>
        <p:nvPicPr>
          <p:cNvPr id="25" name="24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3571882"/>
            <a:ext cx="1905000" cy="428610"/>
          </a:xfrm>
          <a:prstGeom prst="rect">
            <a:avLst/>
          </a:prstGeom>
        </p:spPr>
      </p:pic>
      <p:pic>
        <p:nvPicPr>
          <p:cNvPr id="26" name="25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3571882"/>
            <a:ext cx="1905000" cy="418279"/>
          </a:xfrm>
          <a:prstGeom prst="rect">
            <a:avLst/>
          </a:prstGeom>
        </p:spPr>
      </p:pic>
      <p:pic>
        <p:nvPicPr>
          <p:cNvPr id="27" name="26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3934246"/>
            <a:ext cx="1905000" cy="428610"/>
          </a:xfrm>
          <a:prstGeom prst="rect">
            <a:avLst/>
          </a:prstGeom>
        </p:spPr>
      </p:pic>
      <p:pic>
        <p:nvPicPr>
          <p:cNvPr id="28" name="27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3934246"/>
            <a:ext cx="1905000" cy="418279"/>
          </a:xfrm>
          <a:prstGeom prst="rect">
            <a:avLst/>
          </a:prstGeom>
        </p:spPr>
      </p:pic>
      <p:pic>
        <p:nvPicPr>
          <p:cNvPr id="29" name="28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4291418"/>
            <a:ext cx="1905000" cy="428610"/>
          </a:xfrm>
          <a:prstGeom prst="rect">
            <a:avLst/>
          </a:prstGeom>
        </p:spPr>
      </p:pic>
      <p:pic>
        <p:nvPicPr>
          <p:cNvPr id="30" name="29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4291418"/>
            <a:ext cx="1905000" cy="418279"/>
          </a:xfrm>
          <a:prstGeom prst="rect">
            <a:avLst/>
          </a:prstGeom>
        </p:spPr>
      </p:pic>
      <p:pic>
        <p:nvPicPr>
          <p:cNvPr id="31" name="30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4577188"/>
            <a:ext cx="1905000" cy="428610"/>
          </a:xfrm>
          <a:prstGeom prst="rect">
            <a:avLst/>
          </a:prstGeom>
        </p:spPr>
      </p:pic>
      <p:pic>
        <p:nvPicPr>
          <p:cNvPr id="32" name="31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4577188"/>
            <a:ext cx="1905000" cy="418279"/>
          </a:xfrm>
          <a:prstGeom prst="rect">
            <a:avLst/>
          </a:prstGeom>
        </p:spPr>
      </p:pic>
      <p:pic>
        <p:nvPicPr>
          <p:cNvPr id="33" name="32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4934360"/>
            <a:ext cx="1905000" cy="428610"/>
          </a:xfrm>
          <a:prstGeom prst="rect">
            <a:avLst/>
          </a:prstGeom>
        </p:spPr>
      </p:pic>
      <p:pic>
        <p:nvPicPr>
          <p:cNvPr id="34" name="33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4934360"/>
            <a:ext cx="1905000" cy="418279"/>
          </a:xfrm>
          <a:prstGeom prst="rect">
            <a:avLst/>
          </a:prstGeom>
        </p:spPr>
      </p:pic>
      <p:pic>
        <p:nvPicPr>
          <p:cNvPr id="35" name="34 Imagen" descr="chocolate-background-drops-sprays-1366x768.jpg"/>
          <p:cNvPicPr>
            <a:picLocks noGrp="1" noChangeAspect="1"/>
          </p:cNvPicPr>
          <p:nvPr isPhoto="1"/>
        </p:nvPicPr>
        <p:blipFill>
          <a:blip r:embed="rId4">
            <a:lum bright="-10000"/>
          </a:blip>
          <a:stretch>
            <a:fillRect/>
          </a:stretch>
        </p:blipFill>
        <p:spPr>
          <a:xfrm>
            <a:off x="0" y="0"/>
            <a:ext cx="9144000" cy="5357832"/>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1+#ppt_w/2"/>
                                          </p:val>
                                        </p:tav>
                                        <p:tav tm="100000">
                                          <p:val>
                                            <p:strVal val="#ppt_x"/>
                                          </p:val>
                                        </p:tav>
                                      </p:tavLst>
                                    </p:anim>
                                    <p:anim calcmode="lin" valueType="num">
                                      <p:cBhvr additive="base">
                                        <p:cTn id="62" dur="20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1+#ppt_w/2"/>
                                          </p:val>
                                        </p:tav>
                                        <p:tav tm="100000">
                                          <p:val>
                                            <p:strVal val="#ppt_x"/>
                                          </p:val>
                                        </p:tav>
                                      </p:tavLst>
                                    </p:anim>
                                    <p:anim calcmode="lin" valueType="num">
                                      <p:cBhvr additive="base">
                                        <p:cTn id="66" dur="2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1+#ppt_w/2"/>
                                          </p:val>
                                        </p:tav>
                                        <p:tav tm="100000">
                                          <p:val>
                                            <p:strVal val="#ppt_x"/>
                                          </p:val>
                                        </p:tav>
                                      </p:tavLst>
                                    </p:anim>
                                    <p:anim calcmode="lin" valueType="num">
                                      <p:cBhvr additive="base">
                                        <p:cTn id="70" dur="2000" fill="hold"/>
                                        <p:tgtEl>
                                          <p:spTgt spid="33"/>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0-#ppt_w/2"/>
                                          </p:val>
                                        </p:tav>
                                        <p:tav tm="100000">
                                          <p:val>
                                            <p:strVal val="#ppt_x"/>
                                          </p:val>
                                        </p:tav>
                                      </p:tavLst>
                                    </p:anim>
                                    <p:anim calcmode="lin" valueType="num">
                                      <p:cBhvr additive="base">
                                        <p:cTn id="90" dur="2000" fill="hold"/>
                                        <p:tgtEl>
                                          <p:spTgt spid="12"/>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ppt_y"/>
                                          </p:val>
                                        </p:tav>
                                        <p:tav tm="100000">
                                          <p:val>
                                            <p:strVal val="#ppt_y"/>
                                          </p:val>
                                        </p:tav>
                                      </p:tavLst>
                                    </p:anim>
                                  </p:childTnLst>
                                </p:cTn>
                              </p:par>
                              <p:par>
                                <p:cTn id="95" presetID="2" presetClass="entr" presetSubtype="8"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ppt_y"/>
                                          </p:val>
                                        </p:tav>
                                        <p:tav tm="100000">
                                          <p:val>
                                            <p:strVal val="#ppt_y"/>
                                          </p:val>
                                        </p:tav>
                                      </p:tavLst>
                                    </p:anim>
                                  </p:childTnLst>
                                </p:cTn>
                              </p:par>
                              <p:par>
                                <p:cTn id="99" presetID="2" presetClass="entr" presetSubtype="8"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ppt_y"/>
                                          </p:val>
                                        </p:tav>
                                        <p:tav tm="100000">
                                          <p:val>
                                            <p:strVal val="#ppt_y"/>
                                          </p:val>
                                        </p:tav>
                                      </p:tavLst>
                                    </p:anim>
                                  </p:childTnLst>
                                </p:cTn>
                              </p:par>
                              <p:par>
                                <p:cTn id="103" presetID="2" presetClass="entr" presetSubtype="8"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0-#ppt_w/2"/>
                                          </p:val>
                                        </p:tav>
                                        <p:tav tm="100000">
                                          <p:val>
                                            <p:strVal val="#ppt_x"/>
                                          </p:val>
                                        </p:tav>
                                      </p:tavLst>
                                    </p:anim>
                                    <p:anim calcmode="lin" valueType="num">
                                      <p:cBhvr additive="base">
                                        <p:cTn id="106" dur="2000" fill="hold"/>
                                        <p:tgtEl>
                                          <p:spTgt spid="20"/>
                                        </p:tgtEl>
                                        <p:attrNameLst>
                                          <p:attrName>ppt_y</p:attrName>
                                        </p:attrNameLst>
                                      </p:cBhvr>
                                      <p:tavLst>
                                        <p:tav tm="0">
                                          <p:val>
                                            <p:strVal val="#ppt_y"/>
                                          </p:val>
                                        </p:tav>
                                        <p:tav tm="100000">
                                          <p:val>
                                            <p:strVal val="#ppt_y"/>
                                          </p:val>
                                        </p:tav>
                                      </p:tavLst>
                                    </p:anim>
                                  </p:childTnLst>
                                </p:cTn>
                              </p:par>
                              <p:par>
                                <p:cTn id="107" presetID="2" presetClass="entr" presetSubtype="8" fill="hold"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0-#ppt_w/2"/>
                                          </p:val>
                                        </p:tav>
                                        <p:tav tm="100000">
                                          <p:val>
                                            <p:strVal val="#ppt_x"/>
                                          </p:val>
                                        </p:tav>
                                      </p:tavLst>
                                    </p:anim>
                                    <p:anim calcmode="lin" valueType="num">
                                      <p:cBhvr additive="base">
                                        <p:cTn id="114" dur="2000" fill="hold"/>
                                        <p:tgtEl>
                                          <p:spTgt spid="24"/>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26"/>
                                        </p:tgtEl>
                                        <p:attrNameLst>
                                          <p:attrName>style.visibility</p:attrName>
                                        </p:attrNameLst>
                                      </p:cBhvr>
                                      <p:to>
                                        <p:strVal val="visible"/>
                                      </p:to>
                                    </p:set>
                                    <p:anim calcmode="lin" valueType="num">
                                      <p:cBhvr additive="base">
                                        <p:cTn id="117" dur="2000" fill="hold"/>
                                        <p:tgtEl>
                                          <p:spTgt spid="26"/>
                                        </p:tgtEl>
                                        <p:attrNameLst>
                                          <p:attrName>ppt_x</p:attrName>
                                        </p:attrNameLst>
                                      </p:cBhvr>
                                      <p:tavLst>
                                        <p:tav tm="0">
                                          <p:val>
                                            <p:strVal val="0-#ppt_w/2"/>
                                          </p:val>
                                        </p:tav>
                                        <p:tav tm="100000">
                                          <p:val>
                                            <p:strVal val="#ppt_x"/>
                                          </p:val>
                                        </p:tav>
                                      </p:tavLst>
                                    </p:anim>
                                    <p:anim calcmode="lin" valueType="num">
                                      <p:cBhvr additive="base">
                                        <p:cTn id="118" dur="2000" fill="hold"/>
                                        <p:tgtEl>
                                          <p:spTgt spid="26"/>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8"/>
                                        </p:tgtEl>
                                        <p:attrNameLst>
                                          <p:attrName>style.visibility</p:attrName>
                                        </p:attrNameLst>
                                      </p:cBhvr>
                                      <p:to>
                                        <p:strVal val="visible"/>
                                      </p:to>
                                    </p:set>
                                    <p:anim calcmode="lin" valueType="num">
                                      <p:cBhvr additive="base">
                                        <p:cTn id="121" dur="2000" fill="hold"/>
                                        <p:tgtEl>
                                          <p:spTgt spid="28"/>
                                        </p:tgtEl>
                                        <p:attrNameLst>
                                          <p:attrName>ppt_x</p:attrName>
                                        </p:attrNameLst>
                                      </p:cBhvr>
                                      <p:tavLst>
                                        <p:tav tm="0">
                                          <p:val>
                                            <p:strVal val="0-#ppt_w/2"/>
                                          </p:val>
                                        </p:tav>
                                        <p:tav tm="100000">
                                          <p:val>
                                            <p:strVal val="#ppt_x"/>
                                          </p:val>
                                        </p:tav>
                                      </p:tavLst>
                                    </p:anim>
                                    <p:anim calcmode="lin" valueType="num">
                                      <p:cBhvr additive="base">
                                        <p:cTn id="122" dur="2000" fill="hold"/>
                                        <p:tgtEl>
                                          <p:spTgt spid="28"/>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2000" fill="hold"/>
                                        <p:tgtEl>
                                          <p:spTgt spid="30"/>
                                        </p:tgtEl>
                                        <p:attrNameLst>
                                          <p:attrName>ppt_x</p:attrName>
                                        </p:attrNameLst>
                                      </p:cBhvr>
                                      <p:tavLst>
                                        <p:tav tm="0">
                                          <p:val>
                                            <p:strVal val="0-#ppt_w/2"/>
                                          </p:val>
                                        </p:tav>
                                        <p:tav tm="100000">
                                          <p:val>
                                            <p:strVal val="#ppt_x"/>
                                          </p:val>
                                        </p:tav>
                                      </p:tavLst>
                                    </p:anim>
                                    <p:anim calcmode="lin" valueType="num">
                                      <p:cBhvr additive="base">
                                        <p:cTn id="126" dur="2000" fill="hold"/>
                                        <p:tgtEl>
                                          <p:spTgt spid="30"/>
                                        </p:tgtEl>
                                        <p:attrNameLst>
                                          <p:attrName>ppt_y</p:attrName>
                                        </p:attrNameLst>
                                      </p:cBhvr>
                                      <p:tavLst>
                                        <p:tav tm="0">
                                          <p:val>
                                            <p:strVal val="#ppt_y"/>
                                          </p:val>
                                        </p:tav>
                                        <p:tav tm="100000">
                                          <p:val>
                                            <p:strVal val="#ppt_y"/>
                                          </p:val>
                                        </p:tav>
                                      </p:tavLst>
                                    </p:anim>
                                  </p:childTnLst>
                                </p:cTn>
                              </p:par>
                              <p:par>
                                <p:cTn id="127" presetID="2" presetClass="entr" presetSubtype="8" fill="hold" nodeType="withEffect">
                                  <p:stCondLst>
                                    <p:cond delay="0"/>
                                  </p:stCondLst>
                                  <p:childTnLst>
                                    <p:set>
                                      <p:cBhvr>
                                        <p:cTn id="128" dur="1" fill="hold">
                                          <p:stCondLst>
                                            <p:cond delay="0"/>
                                          </p:stCondLst>
                                        </p:cTn>
                                        <p:tgtEl>
                                          <p:spTgt spid="32"/>
                                        </p:tgtEl>
                                        <p:attrNameLst>
                                          <p:attrName>style.visibility</p:attrName>
                                        </p:attrNameLst>
                                      </p:cBhvr>
                                      <p:to>
                                        <p:strVal val="visible"/>
                                      </p:to>
                                    </p:set>
                                    <p:anim calcmode="lin" valueType="num">
                                      <p:cBhvr additive="base">
                                        <p:cTn id="129" dur="2000" fill="hold"/>
                                        <p:tgtEl>
                                          <p:spTgt spid="32"/>
                                        </p:tgtEl>
                                        <p:attrNameLst>
                                          <p:attrName>ppt_x</p:attrName>
                                        </p:attrNameLst>
                                      </p:cBhvr>
                                      <p:tavLst>
                                        <p:tav tm="0">
                                          <p:val>
                                            <p:strVal val="0-#ppt_w/2"/>
                                          </p:val>
                                        </p:tav>
                                        <p:tav tm="100000">
                                          <p:val>
                                            <p:strVal val="#ppt_x"/>
                                          </p:val>
                                        </p:tav>
                                      </p:tavLst>
                                    </p:anim>
                                    <p:anim calcmode="lin" valueType="num">
                                      <p:cBhvr additive="base">
                                        <p:cTn id="130" dur="2000" fill="hold"/>
                                        <p:tgtEl>
                                          <p:spTgt spid="32"/>
                                        </p:tgtEl>
                                        <p:attrNameLst>
                                          <p:attrName>ppt_y</p:attrName>
                                        </p:attrNameLst>
                                      </p:cBhvr>
                                      <p:tavLst>
                                        <p:tav tm="0">
                                          <p:val>
                                            <p:strVal val="#ppt_y"/>
                                          </p:val>
                                        </p:tav>
                                        <p:tav tm="100000">
                                          <p:val>
                                            <p:strVal val="#ppt_y"/>
                                          </p:val>
                                        </p:tav>
                                      </p:tavLst>
                                    </p:anim>
                                  </p:childTnLst>
                                </p:cTn>
                              </p:par>
                              <p:par>
                                <p:cTn id="131" presetID="2" presetClass="entr" presetSubtype="8"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8" presetClass="emph" presetSubtype="0"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29"/>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31"/>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33"/>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22"/>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24"/>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26"/>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28"/>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30"/>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32"/>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34"/>
                                        </p:tgtEl>
                                        <p:attrNameLst>
                                          <p:attrName>r</p:attrName>
                                        </p:attrNameLst>
                                      </p:cBhvr>
                                    </p:animRot>
                                  </p:childTnLst>
                                </p:cTn>
                              </p:par>
                            </p:childTnLst>
                          </p:cTn>
                        </p:par>
                        <p:par>
                          <p:cTn id="199" fill="hold">
                            <p:stCondLst>
                              <p:cond delay="2000"/>
                            </p:stCondLst>
                            <p:childTnLst>
                              <p:par>
                                <p:cTn id="200" presetID="2" presetClass="exit" presetSubtype="4" fill="hold"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ppt_x"/>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ppt_x"/>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ppt_x"/>
                                          </p:val>
                                        </p:tav>
                                      </p:tavLst>
                                    </p:anim>
                                    <p:anim calcmode="lin" valueType="num">
                                      <p:cBhvr additive="base">
                                        <p:cTn id="210" dur="2000"/>
                                        <p:tgtEl>
                                          <p:spTgt spid="7"/>
                                        </p:tgtEl>
                                        <p:attrNameLst>
                                          <p:attrName>ppt_y</p:attrName>
                                        </p:attrNameLst>
                                      </p:cBhvr>
                                      <p:tavLst>
                                        <p:tav tm="0">
                                          <p:val>
                                            <p:strVal val="ppt_y"/>
                                          </p:val>
                                        </p:tav>
                                        <p:tav tm="100000">
                                          <p:val>
                                            <p:strVal val="1+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9"/>
                                        </p:tgtEl>
                                        <p:attrNameLst>
                                          <p:attrName>ppt_x</p:attrName>
                                        </p:attrNameLst>
                                      </p:cBhvr>
                                      <p:tavLst>
                                        <p:tav tm="0">
                                          <p:val>
                                            <p:strVal val="ppt_x"/>
                                          </p:val>
                                        </p:tav>
                                        <p:tav tm="100000">
                                          <p:val>
                                            <p:strVal val="ppt_x"/>
                                          </p:val>
                                        </p:tav>
                                      </p:tavLst>
                                    </p:anim>
                                    <p:anim calcmode="lin" valueType="num">
                                      <p:cBhvr additive="base">
                                        <p:cTn id="214" dur="2000"/>
                                        <p:tgtEl>
                                          <p:spTgt spid="9"/>
                                        </p:tgtEl>
                                        <p:attrNameLst>
                                          <p:attrName>ppt_y</p:attrName>
                                        </p:attrNameLst>
                                      </p:cBhvr>
                                      <p:tavLst>
                                        <p:tav tm="0">
                                          <p:val>
                                            <p:strVal val="ppt_y"/>
                                          </p:val>
                                        </p:tav>
                                        <p:tav tm="100000">
                                          <p:val>
                                            <p:strVal val="1+ppt_h/2"/>
                                          </p:val>
                                        </p:tav>
                                      </p:tavLst>
                                    </p:anim>
                                    <p:set>
                                      <p:cBhvr>
                                        <p:cTn id="215" dur="1" fill="hold">
                                          <p:stCondLst>
                                            <p:cond delay="1999"/>
                                          </p:stCondLst>
                                        </p:cTn>
                                        <p:tgtEl>
                                          <p:spTgt spid="9"/>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3"/>
                                        </p:tgtEl>
                                        <p:attrNameLst>
                                          <p:attrName>ppt_x</p:attrName>
                                        </p:attrNameLst>
                                      </p:cBhvr>
                                      <p:tavLst>
                                        <p:tav tm="0">
                                          <p:val>
                                            <p:strVal val="ppt_x"/>
                                          </p:val>
                                        </p:tav>
                                        <p:tav tm="100000">
                                          <p:val>
                                            <p:strVal val="ppt_x"/>
                                          </p:val>
                                        </p:tav>
                                      </p:tavLst>
                                    </p:anim>
                                    <p:anim calcmode="lin" valueType="num">
                                      <p:cBhvr additive="base">
                                        <p:cTn id="222" dur="2000"/>
                                        <p:tgtEl>
                                          <p:spTgt spid="13"/>
                                        </p:tgtEl>
                                        <p:attrNameLst>
                                          <p:attrName>ppt_y</p:attrName>
                                        </p:attrNameLst>
                                      </p:cBhvr>
                                      <p:tavLst>
                                        <p:tav tm="0">
                                          <p:val>
                                            <p:strVal val="ppt_y"/>
                                          </p:val>
                                        </p:tav>
                                        <p:tav tm="100000">
                                          <p:val>
                                            <p:strVal val="1+ppt_h/2"/>
                                          </p:val>
                                        </p:tav>
                                      </p:tavLst>
                                    </p:anim>
                                    <p:set>
                                      <p:cBhvr>
                                        <p:cTn id="223" dur="1" fill="hold">
                                          <p:stCondLst>
                                            <p:cond delay="1999"/>
                                          </p:stCondLst>
                                        </p:cTn>
                                        <p:tgtEl>
                                          <p:spTgt spid="13"/>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ppt_x"/>
                                          </p:val>
                                        </p:tav>
                                      </p:tavLst>
                                    </p:anim>
                                    <p:anim calcmode="lin" valueType="num">
                                      <p:cBhvr additive="base">
                                        <p:cTn id="226" dur="2000"/>
                                        <p:tgtEl>
                                          <p:spTgt spid="15"/>
                                        </p:tgtEl>
                                        <p:attrNameLst>
                                          <p:attrName>ppt_y</p:attrName>
                                        </p:attrNameLst>
                                      </p:cBhvr>
                                      <p:tavLst>
                                        <p:tav tm="0">
                                          <p:val>
                                            <p:strVal val="ppt_y"/>
                                          </p:val>
                                        </p:tav>
                                        <p:tav tm="100000">
                                          <p:val>
                                            <p:strVal val="1+ppt_h/2"/>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ppt_x"/>
                                          </p:val>
                                        </p:tav>
                                      </p:tavLst>
                                    </p:anim>
                                    <p:anim calcmode="lin" valueType="num">
                                      <p:cBhvr additive="base">
                                        <p:cTn id="230" dur="2000"/>
                                        <p:tgtEl>
                                          <p:spTgt spid="17"/>
                                        </p:tgtEl>
                                        <p:attrNameLst>
                                          <p:attrName>ppt_y</p:attrName>
                                        </p:attrNameLst>
                                      </p:cBhvr>
                                      <p:tavLst>
                                        <p:tav tm="0">
                                          <p:val>
                                            <p:strVal val="ppt_y"/>
                                          </p:val>
                                        </p:tav>
                                        <p:tav tm="100000">
                                          <p:val>
                                            <p:strVal val="1+ppt_h/2"/>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ppt_x"/>
                                          </p:val>
                                        </p:tav>
                                      </p:tavLst>
                                    </p:anim>
                                    <p:anim calcmode="lin" valueType="num">
                                      <p:cBhvr additive="base">
                                        <p:cTn id="234" dur="2000"/>
                                        <p:tgtEl>
                                          <p:spTgt spid="19"/>
                                        </p:tgtEl>
                                        <p:attrNameLst>
                                          <p:attrName>ppt_y</p:attrName>
                                        </p:attrNameLst>
                                      </p:cBhvr>
                                      <p:tavLst>
                                        <p:tav tm="0">
                                          <p:val>
                                            <p:strVal val="ppt_y"/>
                                          </p:val>
                                        </p:tav>
                                        <p:tav tm="100000">
                                          <p:val>
                                            <p:strVal val="1+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21"/>
                                        </p:tgtEl>
                                        <p:attrNameLst>
                                          <p:attrName>ppt_x</p:attrName>
                                        </p:attrNameLst>
                                      </p:cBhvr>
                                      <p:tavLst>
                                        <p:tav tm="0">
                                          <p:val>
                                            <p:strVal val="ppt_x"/>
                                          </p:val>
                                        </p:tav>
                                        <p:tav tm="100000">
                                          <p:val>
                                            <p:strVal val="ppt_x"/>
                                          </p:val>
                                        </p:tav>
                                      </p:tavLst>
                                    </p:anim>
                                    <p:anim calcmode="lin" valueType="num">
                                      <p:cBhvr additive="base">
                                        <p:cTn id="238" dur="2000"/>
                                        <p:tgtEl>
                                          <p:spTgt spid="21"/>
                                        </p:tgtEl>
                                        <p:attrNameLst>
                                          <p:attrName>ppt_y</p:attrName>
                                        </p:attrNameLst>
                                      </p:cBhvr>
                                      <p:tavLst>
                                        <p:tav tm="0">
                                          <p:val>
                                            <p:strVal val="ppt_y"/>
                                          </p:val>
                                        </p:tav>
                                        <p:tav tm="100000">
                                          <p:val>
                                            <p:strVal val="1+ppt_h/2"/>
                                          </p:val>
                                        </p:tav>
                                      </p:tavLst>
                                    </p:anim>
                                    <p:set>
                                      <p:cBhvr>
                                        <p:cTn id="239" dur="1" fill="hold">
                                          <p:stCondLst>
                                            <p:cond delay="1999"/>
                                          </p:stCondLst>
                                        </p:cTn>
                                        <p:tgtEl>
                                          <p:spTgt spid="21"/>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ppt_x"/>
                                          </p:val>
                                        </p:tav>
                                      </p:tavLst>
                                    </p:anim>
                                    <p:anim calcmode="lin" valueType="num">
                                      <p:cBhvr additive="base">
                                        <p:cTn id="242" dur="2000"/>
                                        <p:tgtEl>
                                          <p:spTgt spid="23"/>
                                        </p:tgtEl>
                                        <p:attrNameLst>
                                          <p:attrName>ppt_y</p:attrName>
                                        </p:attrNameLst>
                                      </p:cBhvr>
                                      <p:tavLst>
                                        <p:tav tm="0">
                                          <p:val>
                                            <p:strVal val="ppt_y"/>
                                          </p:val>
                                        </p:tav>
                                        <p:tav tm="100000">
                                          <p:val>
                                            <p:strVal val="1+ppt_h/2"/>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5"/>
                                        </p:tgtEl>
                                        <p:attrNameLst>
                                          <p:attrName>ppt_x</p:attrName>
                                        </p:attrNameLst>
                                      </p:cBhvr>
                                      <p:tavLst>
                                        <p:tav tm="0">
                                          <p:val>
                                            <p:strVal val="ppt_x"/>
                                          </p:val>
                                        </p:tav>
                                        <p:tav tm="100000">
                                          <p:val>
                                            <p:strVal val="ppt_x"/>
                                          </p:val>
                                        </p:tav>
                                      </p:tavLst>
                                    </p:anim>
                                    <p:anim calcmode="lin" valueType="num">
                                      <p:cBhvr additive="base">
                                        <p:cTn id="246" dur="2000"/>
                                        <p:tgtEl>
                                          <p:spTgt spid="25"/>
                                        </p:tgtEl>
                                        <p:attrNameLst>
                                          <p:attrName>ppt_y</p:attrName>
                                        </p:attrNameLst>
                                      </p:cBhvr>
                                      <p:tavLst>
                                        <p:tav tm="0">
                                          <p:val>
                                            <p:strVal val="ppt_y"/>
                                          </p:val>
                                        </p:tav>
                                        <p:tav tm="100000">
                                          <p:val>
                                            <p:strVal val="1+ppt_h/2"/>
                                          </p:val>
                                        </p:tav>
                                      </p:tavLst>
                                    </p:anim>
                                    <p:set>
                                      <p:cBhvr>
                                        <p:cTn id="247" dur="1" fill="hold">
                                          <p:stCondLst>
                                            <p:cond delay="1999"/>
                                          </p:stCondLst>
                                        </p:cTn>
                                        <p:tgtEl>
                                          <p:spTgt spid="25"/>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27"/>
                                        </p:tgtEl>
                                        <p:attrNameLst>
                                          <p:attrName>ppt_x</p:attrName>
                                        </p:attrNameLst>
                                      </p:cBhvr>
                                      <p:tavLst>
                                        <p:tav tm="0">
                                          <p:val>
                                            <p:strVal val="ppt_x"/>
                                          </p:val>
                                        </p:tav>
                                        <p:tav tm="100000">
                                          <p:val>
                                            <p:strVal val="ppt_x"/>
                                          </p:val>
                                        </p:tav>
                                      </p:tavLst>
                                    </p:anim>
                                    <p:anim calcmode="lin" valueType="num">
                                      <p:cBhvr additive="base">
                                        <p:cTn id="250" dur="2000"/>
                                        <p:tgtEl>
                                          <p:spTgt spid="27"/>
                                        </p:tgtEl>
                                        <p:attrNameLst>
                                          <p:attrName>ppt_y</p:attrName>
                                        </p:attrNameLst>
                                      </p:cBhvr>
                                      <p:tavLst>
                                        <p:tav tm="0">
                                          <p:val>
                                            <p:strVal val="ppt_y"/>
                                          </p:val>
                                        </p:tav>
                                        <p:tav tm="100000">
                                          <p:val>
                                            <p:strVal val="1+ppt_h/2"/>
                                          </p:val>
                                        </p:tav>
                                      </p:tavLst>
                                    </p:anim>
                                    <p:set>
                                      <p:cBhvr>
                                        <p:cTn id="251" dur="1" fill="hold">
                                          <p:stCondLst>
                                            <p:cond delay="1999"/>
                                          </p:stCondLst>
                                        </p:cTn>
                                        <p:tgtEl>
                                          <p:spTgt spid="27"/>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9"/>
                                        </p:tgtEl>
                                        <p:attrNameLst>
                                          <p:attrName>ppt_x</p:attrName>
                                        </p:attrNameLst>
                                      </p:cBhvr>
                                      <p:tavLst>
                                        <p:tav tm="0">
                                          <p:val>
                                            <p:strVal val="ppt_x"/>
                                          </p:val>
                                        </p:tav>
                                        <p:tav tm="100000">
                                          <p:val>
                                            <p:strVal val="ppt_x"/>
                                          </p:val>
                                        </p:tav>
                                      </p:tavLst>
                                    </p:anim>
                                    <p:anim calcmode="lin" valueType="num">
                                      <p:cBhvr additive="base">
                                        <p:cTn id="254" dur="2000"/>
                                        <p:tgtEl>
                                          <p:spTgt spid="29"/>
                                        </p:tgtEl>
                                        <p:attrNameLst>
                                          <p:attrName>ppt_y</p:attrName>
                                        </p:attrNameLst>
                                      </p:cBhvr>
                                      <p:tavLst>
                                        <p:tav tm="0">
                                          <p:val>
                                            <p:strVal val="ppt_y"/>
                                          </p:val>
                                        </p:tav>
                                        <p:tav tm="100000">
                                          <p:val>
                                            <p:strVal val="1+ppt_h/2"/>
                                          </p:val>
                                        </p:tav>
                                      </p:tavLst>
                                    </p:anim>
                                    <p:set>
                                      <p:cBhvr>
                                        <p:cTn id="255" dur="1" fill="hold">
                                          <p:stCondLst>
                                            <p:cond delay="1999"/>
                                          </p:stCondLst>
                                        </p:cTn>
                                        <p:tgtEl>
                                          <p:spTgt spid="29"/>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31"/>
                                        </p:tgtEl>
                                        <p:attrNameLst>
                                          <p:attrName>ppt_x</p:attrName>
                                        </p:attrNameLst>
                                      </p:cBhvr>
                                      <p:tavLst>
                                        <p:tav tm="0">
                                          <p:val>
                                            <p:strVal val="ppt_x"/>
                                          </p:val>
                                        </p:tav>
                                        <p:tav tm="100000">
                                          <p:val>
                                            <p:strVal val="ppt_x"/>
                                          </p:val>
                                        </p:tav>
                                      </p:tavLst>
                                    </p:anim>
                                    <p:anim calcmode="lin" valueType="num">
                                      <p:cBhvr additive="base">
                                        <p:cTn id="258" dur="2000"/>
                                        <p:tgtEl>
                                          <p:spTgt spid="31"/>
                                        </p:tgtEl>
                                        <p:attrNameLst>
                                          <p:attrName>ppt_y</p:attrName>
                                        </p:attrNameLst>
                                      </p:cBhvr>
                                      <p:tavLst>
                                        <p:tav tm="0">
                                          <p:val>
                                            <p:strVal val="ppt_y"/>
                                          </p:val>
                                        </p:tav>
                                        <p:tav tm="100000">
                                          <p:val>
                                            <p:strVal val="1+ppt_h/2"/>
                                          </p:val>
                                        </p:tav>
                                      </p:tavLst>
                                    </p:anim>
                                    <p:set>
                                      <p:cBhvr>
                                        <p:cTn id="259" dur="1" fill="hold">
                                          <p:stCondLst>
                                            <p:cond delay="1999"/>
                                          </p:stCondLst>
                                        </p:cTn>
                                        <p:tgtEl>
                                          <p:spTgt spid="31"/>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33"/>
                                        </p:tgtEl>
                                        <p:attrNameLst>
                                          <p:attrName>ppt_x</p:attrName>
                                        </p:attrNameLst>
                                      </p:cBhvr>
                                      <p:tavLst>
                                        <p:tav tm="0">
                                          <p:val>
                                            <p:strVal val="ppt_x"/>
                                          </p:val>
                                        </p:tav>
                                        <p:tav tm="100000">
                                          <p:val>
                                            <p:strVal val="ppt_x"/>
                                          </p:val>
                                        </p:tav>
                                      </p:tavLst>
                                    </p:anim>
                                    <p:anim calcmode="lin" valueType="num">
                                      <p:cBhvr additive="base">
                                        <p:cTn id="262" dur="2000"/>
                                        <p:tgtEl>
                                          <p:spTgt spid="33"/>
                                        </p:tgtEl>
                                        <p:attrNameLst>
                                          <p:attrName>ppt_y</p:attrName>
                                        </p:attrNameLst>
                                      </p:cBhvr>
                                      <p:tavLst>
                                        <p:tav tm="0">
                                          <p:val>
                                            <p:strVal val="ppt_y"/>
                                          </p:val>
                                        </p:tav>
                                        <p:tav tm="100000">
                                          <p:val>
                                            <p:strVal val="1+ppt_h/2"/>
                                          </p:val>
                                        </p:tav>
                                      </p:tavLst>
                                    </p:anim>
                                    <p:set>
                                      <p:cBhvr>
                                        <p:cTn id="263" dur="1" fill="hold">
                                          <p:stCondLst>
                                            <p:cond delay="1999"/>
                                          </p:stCondLst>
                                        </p:cTn>
                                        <p:tgtEl>
                                          <p:spTgt spid="33"/>
                                        </p:tgtEl>
                                        <p:attrNameLst>
                                          <p:attrName>style.visibility</p:attrName>
                                        </p:attrNameLst>
                                      </p:cBhvr>
                                      <p:to>
                                        <p:strVal val="hidden"/>
                                      </p:to>
                                    </p:set>
                                  </p:childTnLst>
                                </p:cTn>
                              </p:par>
                              <p:par>
                                <p:cTn id="264" presetID="2" presetClass="exit" presetSubtype="1" fill="hold" nodeType="withEffect">
                                  <p:stCondLst>
                                    <p:cond delay="0"/>
                                  </p:stCondLst>
                                  <p:childTnLst>
                                    <p:anim calcmode="lin" valueType="num">
                                      <p:cBhvr additive="base">
                                        <p:cTn id="265" dur="2000"/>
                                        <p:tgtEl>
                                          <p:spTgt spid="4"/>
                                        </p:tgtEl>
                                        <p:attrNameLst>
                                          <p:attrName>ppt_x</p:attrName>
                                        </p:attrNameLst>
                                      </p:cBhvr>
                                      <p:tavLst>
                                        <p:tav tm="0">
                                          <p:val>
                                            <p:strVal val="ppt_x"/>
                                          </p:val>
                                        </p:tav>
                                        <p:tav tm="100000">
                                          <p:val>
                                            <p:strVal val="ppt_x"/>
                                          </p:val>
                                        </p:tav>
                                      </p:tavLst>
                                    </p:anim>
                                    <p:anim calcmode="lin" valueType="num">
                                      <p:cBhvr additive="base">
                                        <p:cTn id="266" dur="2000"/>
                                        <p:tgtEl>
                                          <p:spTgt spid="4"/>
                                        </p:tgtEl>
                                        <p:attrNameLst>
                                          <p:attrName>ppt_y</p:attrName>
                                        </p:attrNameLst>
                                      </p:cBhvr>
                                      <p:tavLst>
                                        <p:tav tm="0">
                                          <p:val>
                                            <p:strVal val="ppt_y"/>
                                          </p:val>
                                        </p:tav>
                                        <p:tav tm="100000">
                                          <p:val>
                                            <p:strVal val="0-ppt_h/2"/>
                                          </p:val>
                                        </p:tav>
                                      </p:tavLst>
                                    </p:anim>
                                    <p:set>
                                      <p:cBhvr>
                                        <p:cTn id="267" dur="1" fill="hold">
                                          <p:stCondLst>
                                            <p:cond delay="1999"/>
                                          </p:stCondLst>
                                        </p:cTn>
                                        <p:tgtEl>
                                          <p:spTgt spid="4"/>
                                        </p:tgtEl>
                                        <p:attrNameLst>
                                          <p:attrName>style.visibility</p:attrName>
                                        </p:attrNameLst>
                                      </p:cBhvr>
                                      <p:to>
                                        <p:strVal val="hidden"/>
                                      </p:to>
                                    </p:set>
                                  </p:childTnLst>
                                </p:cTn>
                              </p:par>
                              <p:par>
                                <p:cTn id="268" presetID="2" presetClass="exit" presetSubtype="1" fill="hold" nodeType="withEffect">
                                  <p:stCondLst>
                                    <p:cond delay="0"/>
                                  </p:stCondLst>
                                  <p:childTnLst>
                                    <p:anim calcmode="lin" valueType="num">
                                      <p:cBhvr additive="base">
                                        <p:cTn id="269" dur="2000"/>
                                        <p:tgtEl>
                                          <p:spTgt spid="6"/>
                                        </p:tgtEl>
                                        <p:attrNameLst>
                                          <p:attrName>ppt_x</p:attrName>
                                        </p:attrNameLst>
                                      </p:cBhvr>
                                      <p:tavLst>
                                        <p:tav tm="0">
                                          <p:val>
                                            <p:strVal val="ppt_x"/>
                                          </p:val>
                                        </p:tav>
                                        <p:tav tm="100000">
                                          <p:val>
                                            <p:strVal val="ppt_x"/>
                                          </p:val>
                                        </p:tav>
                                      </p:tavLst>
                                    </p:anim>
                                    <p:anim calcmode="lin" valueType="num">
                                      <p:cBhvr additive="base">
                                        <p:cTn id="270" dur="2000"/>
                                        <p:tgtEl>
                                          <p:spTgt spid="6"/>
                                        </p:tgtEl>
                                        <p:attrNameLst>
                                          <p:attrName>ppt_y</p:attrName>
                                        </p:attrNameLst>
                                      </p:cBhvr>
                                      <p:tavLst>
                                        <p:tav tm="0">
                                          <p:val>
                                            <p:strVal val="ppt_y"/>
                                          </p:val>
                                        </p:tav>
                                        <p:tav tm="100000">
                                          <p:val>
                                            <p:strVal val="0-ppt_h/2"/>
                                          </p:val>
                                        </p:tav>
                                      </p:tavLst>
                                    </p:anim>
                                    <p:set>
                                      <p:cBhvr>
                                        <p:cTn id="271" dur="1" fill="hold">
                                          <p:stCondLst>
                                            <p:cond delay="1999"/>
                                          </p:stCondLst>
                                        </p:cTn>
                                        <p:tgtEl>
                                          <p:spTgt spid="6"/>
                                        </p:tgtEl>
                                        <p:attrNameLst>
                                          <p:attrName>style.visibility</p:attrName>
                                        </p:attrNameLst>
                                      </p:cBhvr>
                                      <p:to>
                                        <p:strVal val="hidden"/>
                                      </p:to>
                                    </p:set>
                                  </p:childTnLst>
                                </p:cTn>
                              </p:par>
                              <p:par>
                                <p:cTn id="272" presetID="2" presetClass="exit" presetSubtype="1" fill="hold" nodeType="withEffect">
                                  <p:stCondLst>
                                    <p:cond delay="0"/>
                                  </p:stCondLst>
                                  <p:childTnLst>
                                    <p:anim calcmode="lin" valueType="num">
                                      <p:cBhvr additive="base">
                                        <p:cTn id="273" dur="2000"/>
                                        <p:tgtEl>
                                          <p:spTgt spid="8"/>
                                        </p:tgtEl>
                                        <p:attrNameLst>
                                          <p:attrName>ppt_x</p:attrName>
                                        </p:attrNameLst>
                                      </p:cBhvr>
                                      <p:tavLst>
                                        <p:tav tm="0">
                                          <p:val>
                                            <p:strVal val="ppt_x"/>
                                          </p:val>
                                        </p:tav>
                                        <p:tav tm="100000">
                                          <p:val>
                                            <p:strVal val="ppt_x"/>
                                          </p:val>
                                        </p:tav>
                                      </p:tavLst>
                                    </p:anim>
                                    <p:anim calcmode="lin" valueType="num">
                                      <p:cBhvr additive="base">
                                        <p:cTn id="274" dur="2000"/>
                                        <p:tgtEl>
                                          <p:spTgt spid="8"/>
                                        </p:tgtEl>
                                        <p:attrNameLst>
                                          <p:attrName>ppt_y</p:attrName>
                                        </p:attrNameLst>
                                      </p:cBhvr>
                                      <p:tavLst>
                                        <p:tav tm="0">
                                          <p:val>
                                            <p:strVal val="ppt_y"/>
                                          </p:val>
                                        </p:tav>
                                        <p:tav tm="100000">
                                          <p:val>
                                            <p:strVal val="0-ppt_h/2"/>
                                          </p:val>
                                        </p:tav>
                                      </p:tavLst>
                                    </p:anim>
                                    <p:set>
                                      <p:cBhvr>
                                        <p:cTn id="275" dur="1" fill="hold">
                                          <p:stCondLst>
                                            <p:cond delay="1999"/>
                                          </p:stCondLst>
                                        </p:cTn>
                                        <p:tgtEl>
                                          <p:spTgt spid="8"/>
                                        </p:tgtEl>
                                        <p:attrNameLst>
                                          <p:attrName>style.visibility</p:attrName>
                                        </p:attrNameLst>
                                      </p:cBhvr>
                                      <p:to>
                                        <p:strVal val="hidden"/>
                                      </p:to>
                                    </p:set>
                                  </p:childTnLst>
                                </p:cTn>
                              </p:par>
                              <p:par>
                                <p:cTn id="276" presetID="2" presetClass="exit" presetSubtype="1" fill="hold" nodeType="withEffect">
                                  <p:stCondLst>
                                    <p:cond delay="0"/>
                                  </p:stCondLst>
                                  <p:childTnLst>
                                    <p:anim calcmode="lin" valueType="num">
                                      <p:cBhvr additive="base">
                                        <p:cTn id="277" dur="2000"/>
                                        <p:tgtEl>
                                          <p:spTgt spid="10"/>
                                        </p:tgtEl>
                                        <p:attrNameLst>
                                          <p:attrName>ppt_x</p:attrName>
                                        </p:attrNameLst>
                                      </p:cBhvr>
                                      <p:tavLst>
                                        <p:tav tm="0">
                                          <p:val>
                                            <p:strVal val="ppt_x"/>
                                          </p:val>
                                        </p:tav>
                                        <p:tav tm="100000">
                                          <p:val>
                                            <p:strVal val="ppt_x"/>
                                          </p:val>
                                        </p:tav>
                                      </p:tavLst>
                                    </p:anim>
                                    <p:anim calcmode="lin" valueType="num">
                                      <p:cBhvr additive="base">
                                        <p:cTn id="278" dur="2000"/>
                                        <p:tgtEl>
                                          <p:spTgt spid="10"/>
                                        </p:tgtEl>
                                        <p:attrNameLst>
                                          <p:attrName>ppt_y</p:attrName>
                                        </p:attrNameLst>
                                      </p:cBhvr>
                                      <p:tavLst>
                                        <p:tav tm="0">
                                          <p:val>
                                            <p:strVal val="ppt_y"/>
                                          </p:val>
                                        </p:tav>
                                        <p:tav tm="100000">
                                          <p:val>
                                            <p:strVal val="0-ppt_h/2"/>
                                          </p:val>
                                        </p:tav>
                                      </p:tavLst>
                                    </p:anim>
                                    <p:set>
                                      <p:cBhvr>
                                        <p:cTn id="279" dur="1" fill="hold">
                                          <p:stCondLst>
                                            <p:cond delay="1999"/>
                                          </p:stCondLst>
                                        </p:cTn>
                                        <p:tgtEl>
                                          <p:spTgt spid="10"/>
                                        </p:tgtEl>
                                        <p:attrNameLst>
                                          <p:attrName>style.visibility</p:attrName>
                                        </p:attrNameLst>
                                      </p:cBhvr>
                                      <p:to>
                                        <p:strVal val="hidden"/>
                                      </p:to>
                                    </p:set>
                                  </p:childTnLst>
                                </p:cTn>
                              </p:par>
                              <p:par>
                                <p:cTn id="280" presetID="2" presetClass="exit" presetSubtype="1" fill="hold" nodeType="withEffect">
                                  <p:stCondLst>
                                    <p:cond delay="0"/>
                                  </p:stCondLst>
                                  <p:childTnLst>
                                    <p:anim calcmode="lin" valueType="num">
                                      <p:cBhvr additive="base">
                                        <p:cTn id="281" dur="2000"/>
                                        <p:tgtEl>
                                          <p:spTgt spid="12"/>
                                        </p:tgtEl>
                                        <p:attrNameLst>
                                          <p:attrName>ppt_x</p:attrName>
                                        </p:attrNameLst>
                                      </p:cBhvr>
                                      <p:tavLst>
                                        <p:tav tm="0">
                                          <p:val>
                                            <p:strVal val="ppt_x"/>
                                          </p:val>
                                        </p:tav>
                                        <p:tav tm="100000">
                                          <p:val>
                                            <p:strVal val="ppt_x"/>
                                          </p:val>
                                        </p:tav>
                                      </p:tavLst>
                                    </p:anim>
                                    <p:anim calcmode="lin" valueType="num">
                                      <p:cBhvr additive="base">
                                        <p:cTn id="282" dur="2000"/>
                                        <p:tgtEl>
                                          <p:spTgt spid="12"/>
                                        </p:tgtEl>
                                        <p:attrNameLst>
                                          <p:attrName>ppt_y</p:attrName>
                                        </p:attrNameLst>
                                      </p:cBhvr>
                                      <p:tavLst>
                                        <p:tav tm="0">
                                          <p:val>
                                            <p:strVal val="ppt_y"/>
                                          </p:val>
                                        </p:tav>
                                        <p:tav tm="100000">
                                          <p:val>
                                            <p:strVal val="0-ppt_h/2"/>
                                          </p:val>
                                        </p:tav>
                                      </p:tavLst>
                                    </p:anim>
                                    <p:set>
                                      <p:cBhvr>
                                        <p:cTn id="283" dur="1" fill="hold">
                                          <p:stCondLst>
                                            <p:cond delay="1999"/>
                                          </p:stCondLst>
                                        </p:cTn>
                                        <p:tgtEl>
                                          <p:spTgt spid="12"/>
                                        </p:tgtEl>
                                        <p:attrNameLst>
                                          <p:attrName>style.visibility</p:attrName>
                                        </p:attrNameLst>
                                      </p:cBhvr>
                                      <p:to>
                                        <p:strVal val="hidden"/>
                                      </p:to>
                                    </p:set>
                                  </p:childTnLst>
                                </p:cTn>
                              </p:par>
                              <p:par>
                                <p:cTn id="284" presetID="2" presetClass="exit" presetSubtype="1" fill="hold" nodeType="withEffect">
                                  <p:stCondLst>
                                    <p:cond delay="0"/>
                                  </p:stCondLst>
                                  <p:childTnLst>
                                    <p:anim calcmode="lin" valueType="num">
                                      <p:cBhvr additive="base">
                                        <p:cTn id="285" dur="2000"/>
                                        <p:tgtEl>
                                          <p:spTgt spid="14"/>
                                        </p:tgtEl>
                                        <p:attrNameLst>
                                          <p:attrName>ppt_x</p:attrName>
                                        </p:attrNameLst>
                                      </p:cBhvr>
                                      <p:tavLst>
                                        <p:tav tm="0">
                                          <p:val>
                                            <p:strVal val="ppt_x"/>
                                          </p:val>
                                        </p:tav>
                                        <p:tav tm="100000">
                                          <p:val>
                                            <p:strVal val="ppt_x"/>
                                          </p:val>
                                        </p:tav>
                                      </p:tavLst>
                                    </p:anim>
                                    <p:anim calcmode="lin" valueType="num">
                                      <p:cBhvr additive="base">
                                        <p:cTn id="286" dur="2000"/>
                                        <p:tgtEl>
                                          <p:spTgt spid="14"/>
                                        </p:tgtEl>
                                        <p:attrNameLst>
                                          <p:attrName>ppt_y</p:attrName>
                                        </p:attrNameLst>
                                      </p:cBhvr>
                                      <p:tavLst>
                                        <p:tav tm="0">
                                          <p:val>
                                            <p:strVal val="ppt_y"/>
                                          </p:val>
                                        </p:tav>
                                        <p:tav tm="100000">
                                          <p:val>
                                            <p:strVal val="0-ppt_h/2"/>
                                          </p:val>
                                        </p:tav>
                                      </p:tavLst>
                                    </p:anim>
                                    <p:set>
                                      <p:cBhvr>
                                        <p:cTn id="287" dur="1" fill="hold">
                                          <p:stCondLst>
                                            <p:cond delay="1999"/>
                                          </p:stCondLst>
                                        </p:cTn>
                                        <p:tgtEl>
                                          <p:spTgt spid="14"/>
                                        </p:tgtEl>
                                        <p:attrNameLst>
                                          <p:attrName>style.visibility</p:attrName>
                                        </p:attrNameLst>
                                      </p:cBhvr>
                                      <p:to>
                                        <p:strVal val="hidden"/>
                                      </p:to>
                                    </p:set>
                                  </p:childTnLst>
                                </p:cTn>
                              </p:par>
                              <p:par>
                                <p:cTn id="288" presetID="2" presetClass="exit" presetSubtype="1" fill="hold" nodeType="withEffect">
                                  <p:stCondLst>
                                    <p:cond delay="0"/>
                                  </p:stCondLst>
                                  <p:childTnLst>
                                    <p:anim calcmode="lin" valueType="num">
                                      <p:cBhvr additive="base">
                                        <p:cTn id="289" dur="2000"/>
                                        <p:tgtEl>
                                          <p:spTgt spid="16"/>
                                        </p:tgtEl>
                                        <p:attrNameLst>
                                          <p:attrName>ppt_x</p:attrName>
                                        </p:attrNameLst>
                                      </p:cBhvr>
                                      <p:tavLst>
                                        <p:tav tm="0">
                                          <p:val>
                                            <p:strVal val="ppt_x"/>
                                          </p:val>
                                        </p:tav>
                                        <p:tav tm="100000">
                                          <p:val>
                                            <p:strVal val="ppt_x"/>
                                          </p:val>
                                        </p:tav>
                                      </p:tavLst>
                                    </p:anim>
                                    <p:anim calcmode="lin" valueType="num">
                                      <p:cBhvr additive="base">
                                        <p:cTn id="290" dur="2000"/>
                                        <p:tgtEl>
                                          <p:spTgt spid="16"/>
                                        </p:tgtEl>
                                        <p:attrNameLst>
                                          <p:attrName>ppt_y</p:attrName>
                                        </p:attrNameLst>
                                      </p:cBhvr>
                                      <p:tavLst>
                                        <p:tav tm="0">
                                          <p:val>
                                            <p:strVal val="ppt_y"/>
                                          </p:val>
                                        </p:tav>
                                        <p:tav tm="100000">
                                          <p:val>
                                            <p:strVal val="0-ppt_h/2"/>
                                          </p:val>
                                        </p:tav>
                                      </p:tavLst>
                                    </p:anim>
                                    <p:set>
                                      <p:cBhvr>
                                        <p:cTn id="291" dur="1" fill="hold">
                                          <p:stCondLst>
                                            <p:cond delay="1999"/>
                                          </p:stCondLst>
                                        </p:cTn>
                                        <p:tgtEl>
                                          <p:spTgt spid="16"/>
                                        </p:tgtEl>
                                        <p:attrNameLst>
                                          <p:attrName>style.visibility</p:attrName>
                                        </p:attrNameLst>
                                      </p:cBhvr>
                                      <p:to>
                                        <p:strVal val="hidden"/>
                                      </p:to>
                                    </p:set>
                                  </p:childTnLst>
                                </p:cTn>
                              </p:par>
                              <p:par>
                                <p:cTn id="292" presetID="2" presetClass="exit" presetSubtype="1" fill="hold" nodeType="withEffect">
                                  <p:stCondLst>
                                    <p:cond delay="0"/>
                                  </p:stCondLst>
                                  <p:childTnLst>
                                    <p:anim calcmode="lin" valueType="num">
                                      <p:cBhvr additive="base">
                                        <p:cTn id="293" dur="2000"/>
                                        <p:tgtEl>
                                          <p:spTgt spid="18"/>
                                        </p:tgtEl>
                                        <p:attrNameLst>
                                          <p:attrName>ppt_x</p:attrName>
                                        </p:attrNameLst>
                                      </p:cBhvr>
                                      <p:tavLst>
                                        <p:tav tm="0">
                                          <p:val>
                                            <p:strVal val="ppt_x"/>
                                          </p:val>
                                        </p:tav>
                                        <p:tav tm="100000">
                                          <p:val>
                                            <p:strVal val="ppt_x"/>
                                          </p:val>
                                        </p:tav>
                                      </p:tavLst>
                                    </p:anim>
                                    <p:anim calcmode="lin" valueType="num">
                                      <p:cBhvr additive="base">
                                        <p:cTn id="294" dur="2000"/>
                                        <p:tgtEl>
                                          <p:spTgt spid="18"/>
                                        </p:tgtEl>
                                        <p:attrNameLst>
                                          <p:attrName>ppt_y</p:attrName>
                                        </p:attrNameLst>
                                      </p:cBhvr>
                                      <p:tavLst>
                                        <p:tav tm="0">
                                          <p:val>
                                            <p:strVal val="ppt_y"/>
                                          </p:val>
                                        </p:tav>
                                        <p:tav tm="100000">
                                          <p:val>
                                            <p:strVal val="0-ppt_h/2"/>
                                          </p:val>
                                        </p:tav>
                                      </p:tavLst>
                                    </p:anim>
                                    <p:set>
                                      <p:cBhvr>
                                        <p:cTn id="295" dur="1" fill="hold">
                                          <p:stCondLst>
                                            <p:cond delay="1999"/>
                                          </p:stCondLst>
                                        </p:cTn>
                                        <p:tgtEl>
                                          <p:spTgt spid="18"/>
                                        </p:tgtEl>
                                        <p:attrNameLst>
                                          <p:attrName>style.visibility</p:attrName>
                                        </p:attrNameLst>
                                      </p:cBhvr>
                                      <p:to>
                                        <p:strVal val="hidden"/>
                                      </p:to>
                                    </p:set>
                                  </p:childTnLst>
                                </p:cTn>
                              </p:par>
                              <p:par>
                                <p:cTn id="296" presetID="2" presetClass="exit" presetSubtype="1" fill="hold" nodeType="withEffect">
                                  <p:stCondLst>
                                    <p:cond delay="0"/>
                                  </p:stCondLst>
                                  <p:childTnLst>
                                    <p:anim calcmode="lin" valueType="num">
                                      <p:cBhvr additive="base">
                                        <p:cTn id="297" dur="2000"/>
                                        <p:tgtEl>
                                          <p:spTgt spid="20"/>
                                        </p:tgtEl>
                                        <p:attrNameLst>
                                          <p:attrName>ppt_x</p:attrName>
                                        </p:attrNameLst>
                                      </p:cBhvr>
                                      <p:tavLst>
                                        <p:tav tm="0">
                                          <p:val>
                                            <p:strVal val="ppt_x"/>
                                          </p:val>
                                        </p:tav>
                                        <p:tav tm="100000">
                                          <p:val>
                                            <p:strVal val="ppt_x"/>
                                          </p:val>
                                        </p:tav>
                                      </p:tavLst>
                                    </p:anim>
                                    <p:anim calcmode="lin" valueType="num">
                                      <p:cBhvr additive="base">
                                        <p:cTn id="298" dur="2000"/>
                                        <p:tgtEl>
                                          <p:spTgt spid="20"/>
                                        </p:tgtEl>
                                        <p:attrNameLst>
                                          <p:attrName>ppt_y</p:attrName>
                                        </p:attrNameLst>
                                      </p:cBhvr>
                                      <p:tavLst>
                                        <p:tav tm="0">
                                          <p:val>
                                            <p:strVal val="ppt_y"/>
                                          </p:val>
                                        </p:tav>
                                        <p:tav tm="100000">
                                          <p:val>
                                            <p:strVal val="0-ppt_h/2"/>
                                          </p:val>
                                        </p:tav>
                                      </p:tavLst>
                                    </p:anim>
                                    <p:set>
                                      <p:cBhvr>
                                        <p:cTn id="299" dur="1" fill="hold">
                                          <p:stCondLst>
                                            <p:cond delay="1999"/>
                                          </p:stCondLst>
                                        </p:cTn>
                                        <p:tgtEl>
                                          <p:spTgt spid="20"/>
                                        </p:tgtEl>
                                        <p:attrNameLst>
                                          <p:attrName>style.visibility</p:attrName>
                                        </p:attrNameLst>
                                      </p:cBhvr>
                                      <p:to>
                                        <p:strVal val="hidden"/>
                                      </p:to>
                                    </p:set>
                                  </p:childTnLst>
                                </p:cTn>
                              </p:par>
                              <p:par>
                                <p:cTn id="300" presetID="2" presetClass="exit" presetSubtype="1" fill="hold" nodeType="withEffect">
                                  <p:stCondLst>
                                    <p:cond delay="0"/>
                                  </p:stCondLst>
                                  <p:childTnLst>
                                    <p:anim calcmode="lin" valueType="num">
                                      <p:cBhvr additive="base">
                                        <p:cTn id="301" dur="2000"/>
                                        <p:tgtEl>
                                          <p:spTgt spid="22"/>
                                        </p:tgtEl>
                                        <p:attrNameLst>
                                          <p:attrName>ppt_x</p:attrName>
                                        </p:attrNameLst>
                                      </p:cBhvr>
                                      <p:tavLst>
                                        <p:tav tm="0">
                                          <p:val>
                                            <p:strVal val="ppt_x"/>
                                          </p:val>
                                        </p:tav>
                                        <p:tav tm="100000">
                                          <p:val>
                                            <p:strVal val="ppt_x"/>
                                          </p:val>
                                        </p:tav>
                                      </p:tavLst>
                                    </p:anim>
                                    <p:anim calcmode="lin" valueType="num">
                                      <p:cBhvr additive="base">
                                        <p:cTn id="302" dur="2000"/>
                                        <p:tgtEl>
                                          <p:spTgt spid="22"/>
                                        </p:tgtEl>
                                        <p:attrNameLst>
                                          <p:attrName>ppt_y</p:attrName>
                                        </p:attrNameLst>
                                      </p:cBhvr>
                                      <p:tavLst>
                                        <p:tav tm="0">
                                          <p:val>
                                            <p:strVal val="ppt_y"/>
                                          </p:val>
                                        </p:tav>
                                        <p:tav tm="100000">
                                          <p:val>
                                            <p:strVal val="0-ppt_h/2"/>
                                          </p:val>
                                        </p:tav>
                                      </p:tavLst>
                                    </p:anim>
                                    <p:set>
                                      <p:cBhvr>
                                        <p:cTn id="303" dur="1" fill="hold">
                                          <p:stCondLst>
                                            <p:cond delay="1999"/>
                                          </p:stCondLst>
                                        </p:cTn>
                                        <p:tgtEl>
                                          <p:spTgt spid="22"/>
                                        </p:tgtEl>
                                        <p:attrNameLst>
                                          <p:attrName>style.visibility</p:attrName>
                                        </p:attrNameLst>
                                      </p:cBhvr>
                                      <p:to>
                                        <p:strVal val="hidden"/>
                                      </p:to>
                                    </p:set>
                                  </p:childTnLst>
                                </p:cTn>
                              </p:par>
                              <p:par>
                                <p:cTn id="304" presetID="2" presetClass="exit" presetSubtype="1" fill="hold" nodeType="withEffect">
                                  <p:stCondLst>
                                    <p:cond delay="0"/>
                                  </p:stCondLst>
                                  <p:childTnLst>
                                    <p:anim calcmode="lin" valueType="num">
                                      <p:cBhvr additive="base">
                                        <p:cTn id="305" dur="2000"/>
                                        <p:tgtEl>
                                          <p:spTgt spid="24"/>
                                        </p:tgtEl>
                                        <p:attrNameLst>
                                          <p:attrName>ppt_x</p:attrName>
                                        </p:attrNameLst>
                                      </p:cBhvr>
                                      <p:tavLst>
                                        <p:tav tm="0">
                                          <p:val>
                                            <p:strVal val="ppt_x"/>
                                          </p:val>
                                        </p:tav>
                                        <p:tav tm="100000">
                                          <p:val>
                                            <p:strVal val="ppt_x"/>
                                          </p:val>
                                        </p:tav>
                                      </p:tavLst>
                                    </p:anim>
                                    <p:anim calcmode="lin" valueType="num">
                                      <p:cBhvr additive="base">
                                        <p:cTn id="306" dur="2000"/>
                                        <p:tgtEl>
                                          <p:spTgt spid="24"/>
                                        </p:tgtEl>
                                        <p:attrNameLst>
                                          <p:attrName>ppt_y</p:attrName>
                                        </p:attrNameLst>
                                      </p:cBhvr>
                                      <p:tavLst>
                                        <p:tav tm="0">
                                          <p:val>
                                            <p:strVal val="ppt_y"/>
                                          </p:val>
                                        </p:tav>
                                        <p:tav tm="100000">
                                          <p:val>
                                            <p:strVal val="0-ppt_h/2"/>
                                          </p:val>
                                        </p:tav>
                                      </p:tavLst>
                                    </p:anim>
                                    <p:set>
                                      <p:cBhvr>
                                        <p:cTn id="307" dur="1" fill="hold">
                                          <p:stCondLst>
                                            <p:cond delay="1999"/>
                                          </p:stCondLst>
                                        </p:cTn>
                                        <p:tgtEl>
                                          <p:spTgt spid="24"/>
                                        </p:tgtEl>
                                        <p:attrNameLst>
                                          <p:attrName>style.visibility</p:attrName>
                                        </p:attrNameLst>
                                      </p:cBhvr>
                                      <p:to>
                                        <p:strVal val="hidden"/>
                                      </p:to>
                                    </p:set>
                                  </p:childTnLst>
                                </p:cTn>
                              </p:par>
                              <p:par>
                                <p:cTn id="308" presetID="2" presetClass="exit" presetSubtype="1" fill="hold" nodeType="withEffect">
                                  <p:stCondLst>
                                    <p:cond delay="0"/>
                                  </p:stCondLst>
                                  <p:childTnLst>
                                    <p:anim calcmode="lin" valueType="num">
                                      <p:cBhvr additive="base">
                                        <p:cTn id="309" dur="2000"/>
                                        <p:tgtEl>
                                          <p:spTgt spid="26"/>
                                        </p:tgtEl>
                                        <p:attrNameLst>
                                          <p:attrName>ppt_x</p:attrName>
                                        </p:attrNameLst>
                                      </p:cBhvr>
                                      <p:tavLst>
                                        <p:tav tm="0">
                                          <p:val>
                                            <p:strVal val="ppt_x"/>
                                          </p:val>
                                        </p:tav>
                                        <p:tav tm="100000">
                                          <p:val>
                                            <p:strVal val="ppt_x"/>
                                          </p:val>
                                        </p:tav>
                                      </p:tavLst>
                                    </p:anim>
                                    <p:anim calcmode="lin" valueType="num">
                                      <p:cBhvr additive="base">
                                        <p:cTn id="310" dur="2000"/>
                                        <p:tgtEl>
                                          <p:spTgt spid="26"/>
                                        </p:tgtEl>
                                        <p:attrNameLst>
                                          <p:attrName>ppt_y</p:attrName>
                                        </p:attrNameLst>
                                      </p:cBhvr>
                                      <p:tavLst>
                                        <p:tav tm="0">
                                          <p:val>
                                            <p:strVal val="ppt_y"/>
                                          </p:val>
                                        </p:tav>
                                        <p:tav tm="100000">
                                          <p:val>
                                            <p:strVal val="0-ppt_h/2"/>
                                          </p:val>
                                        </p:tav>
                                      </p:tavLst>
                                    </p:anim>
                                    <p:set>
                                      <p:cBhvr>
                                        <p:cTn id="311" dur="1" fill="hold">
                                          <p:stCondLst>
                                            <p:cond delay="1999"/>
                                          </p:stCondLst>
                                        </p:cTn>
                                        <p:tgtEl>
                                          <p:spTgt spid="26"/>
                                        </p:tgtEl>
                                        <p:attrNameLst>
                                          <p:attrName>style.visibility</p:attrName>
                                        </p:attrNameLst>
                                      </p:cBhvr>
                                      <p:to>
                                        <p:strVal val="hidden"/>
                                      </p:to>
                                    </p:set>
                                  </p:childTnLst>
                                </p:cTn>
                              </p:par>
                              <p:par>
                                <p:cTn id="312" presetID="2" presetClass="exit" presetSubtype="1" fill="hold" nodeType="withEffect">
                                  <p:stCondLst>
                                    <p:cond delay="0"/>
                                  </p:stCondLst>
                                  <p:childTnLst>
                                    <p:anim calcmode="lin" valueType="num">
                                      <p:cBhvr additive="base">
                                        <p:cTn id="313" dur="2000"/>
                                        <p:tgtEl>
                                          <p:spTgt spid="28"/>
                                        </p:tgtEl>
                                        <p:attrNameLst>
                                          <p:attrName>ppt_x</p:attrName>
                                        </p:attrNameLst>
                                      </p:cBhvr>
                                      <p:tavLst>
                                        <p:tav tm="0">
                                          <p:val>
                                            <p:strVal val="ppt_x"/>
                                          </p:val>
                                        </p:tav>
                                        <p:tav tm="100000">
                                          <p:val>
                                            <p:strVal val="ppt_x"/>
                                          </p:val>
                                        </p:tav>
                                      </p:tavLst>
                                    </p:anim>
                                    <p:anim calcmode="lin" valueType="num">
                                      <p:cBhvr additive="base">
                                        <p:cTn id="314" dur="2000"/>
                                        <p:tgtEl>
                                          <p:spTgt spid="28"/>
                                        </p:tgtEl>
                                        <p:attrNameLst>
                                          <p:attrName>ppt_y</p:attrName>
                                        </p:attrNameLst>
                                      </p:cBhvr>
                                      <p:tavLst>
                                        <p:tav tm="0">
                                          <p:val>
                                            <p:strVal val="ppt_y"/>
                                          </p:val>
                                        </p:tav>
                                        <p:tav tm="100000">
                                          <p:val>
                                            <p:strVal val="0-ppt_h/2"/>
                                          </p:val>
                                        </p:tav>
                                      </p:tavLst>
                                    </p:anim>
                                    <p:set>
                                      <p:cBhvr>
                                        <p:cTn id="315" dur="1" fill="hold">
                                          <p:stCondLst>
                                            <p:cond delay="1999"/>
                                          </p:stCondLst>
                                        </p:cTn>
                                        <p:tgtEl>
                                          <p:spTgt spid="28"/>
                                        </p:tgtEl>
                                        <p:attrNameLst>
                                          <p:attrName>style.visibility</p:attrName>
                                        </p:attrNameLst>
                                      </p:cBhvr>
                                      <p:to>
                                        <p:strVal val="hidden"/>
                                      </p:to>
                                    </p:set>
                                  </p:childTnLst>
                                </p:cTn>
                              </p:par>
                              <p:par>
                                <p:cTn id="316" presetID="2" presetClass="exit" presetSubtype="1" fill="hold" nodeType="withEffect">
                                  <p:stCondLst>
                                    <p:cond delay="0"/>
                                  </p:stCondLst>
                                  <p:childTnLst>
                                    <p:anim calcmode="lin" valueType="num">
                                      <p:cBhvr additive="base">
                                        <p:cTn id="317" dur="2000"/>
                                        <p:tgtEl>
                                          <p:spTgt spid="30"/>
                                        </p:tgtEl>
                                        <p:attrNameLst>
                                          <p:attrName>ppt_x</p:attrName>
                                        </p:attrNameLst>
                                      </p:cBhvr>
                                      <p:tavLst>
                                        <p:tav tm="0">
                                          <p:val>
                                            <p:strVal val="ppt_x"/>
                                          </p:val>
                                        </p:tav>
                                        <p:tav tm="100000">
                                          <p:val>
                                            <p:strVal val="ppt_x"/>
                                          </p:val>
                                        </p:tav>
                                      </p:tavLst>
                                    </p:anim>
                                    <p:anim calcmode="lin" valueType="num">
                                      <p:cBhvr additive="base">
                                        <p:cTn id="318" dur="2000"/>
                                        <p:tgtEl>
                                          <p:spTgt spid="30"/>
                                        </p:tgtEl>
                                        <p:attrNameLst>
                                          <p:attrName>ppt_y</p:attrName>
                                        </p:attrNameLst>
                                      </p:cBhvr>
                                      <p:tavLst>
                                        <p:tav tm="0">
                                          <p:val>
                                            <p:strVal val="ppt_y"/>
                                          </p:val>
                                        </p:tav>
                                        <p:tav tm="100000">
                                          <p:val>
                                            <p:strVal val="0-ppt_h/2"/>
                                          </p:val>
                                        </p:tav>
                                      </p:tavLst>
                                    </p:anim>
                                    <p:set>
                                      <p:cBhvr>
                                        <p:cTn id="319" dur="1" fill="hold">
                                          <p:stCondLst>
                                            <p:cond delay="1999"/>
                                          </p:stCondLst>
                                        </p:cTn>
                                        <p:tgtEl>
                                          <p:spTgt spid="30"/>
                                        </p:tgtEl>
                                        <p:attrNameLst>
                                          <p:attrName>style.visibility</p:attrName>
                                        </p:attrNameLst>
                                      </p:cBhvr>
                                      <p:to>
                                        <p:strVal val="hidden"/>
                                      </p:to>
                                    </p:set>
                                  </p:childTnLst>
                                </p:cTn>
                              </p:par>
                              <p:par>
                                <p:cTn id="320" presetID="2" presetClass="exit" presetSubtype="1" fill="hold" nodeType="withEffect">
                                  <p:stCondLst>
                                    <p:cond delay="0"/>
                                  </p:stCondLst>
                                  <p:childTnLst>
                                    <p:anim calcmode="lin" valueType="num">
                                      <p:cBhvr additive="base">
                                        <p:cTn id="321" dur="2000"/>
                                        <p:tgtEl>
                                          <p:spTgt spid="32"/>
                                        </p:tgtEl>
                                        <p:attrNameLst>
                                          <p:attrName>ppt_x</p:attrName>
                                        </p:attrNameLst>
                                      </p:cBhvr>
                                      <p:tavLst>
                                        <p:tav tm="0">
                                          <p:val>
                                            <p:strVal val="ppt_x"/>
                                          </p:val>
                                        </p:tav>
                                        <p:tav tm="100000">
                                          <p:val>
                                            <p:strVal val="ppt_x"/>
                                          </p:val>
                                        </p:tav>
                                      </p:tavLst>
                                    </p:anim>
                                    <p:anim calcmode="lin" valueType="num">
                                      <p:cBhvr additive="base">
                                        <p:cTn id="322" dur="2000"/>
                                        <p:tgtEl>
                                          <p:spTgt spid="32"/>
                                        </p:tgtEl>
                                        <p:attrNameLst>
                                          <p:attrName>ppt_y</p:attrName>
                                        </p:attrNameLst>
                                      </p:cBhvr>
                                      <p:tavLst>
                                        <p:tav tm="0">
                                          <p:val>
                                            <p:strVal val="ppt_y"/>
                                          </p:val>
                                        </p:tav>
                                        <p:tav tm="100000">
                                          <p:val>
                                            <p:strVal val="0-ppt_h/2"/>
                                          </p:val>
                                        </p:tav>
                                      </p:tavLst>
                                    </p:anim>
                                    <p:set>
                                      <p:cBhvr>
                                        <p:cTn id="323" dur="1" fill="hold">
                                          <p:stCondLst>
                                            <p:cond delay="1999"/>
                                          </p:stCondLst>
                                        </p:cTn>
                                        <p:tgtEl>
                                          <p:spTgt spid="32"/>
                                        </p:tgtEl>
                                        <p:attrNameLst>
                                          <p:attrName>style.visibility</p:attrName>
                                        </p:attrNameLst>
                                      </p:cBhvr>
                                      <p:to>
                                        <p:strVal val="hidden"/>
                                      </p:to>
                                    </p:set>
                                  </p:childTnLst>
                                </p:cTn>
                              </p:par>
                              <p:par>
                                <p:cTn id="324" presetID="2" presetClass="exit" presetSubtype="1" fill="hold" nodeType="withEffect">
                                  <p:stCondLst>
                                    <p:cond delay="0"/>
                                  </p:stCondLst>
                                  <p:childTnLst>
                                    <p:anim calcmode="lin" valueType="num">
                                      <p:cBhvr additive="base">
                                        <p:cTn id="325" dur="2000"/>
                                        <p:tgtEl>
                                          <p:spTgt spid="34"/>
                                        </p:tgtEl>
                                        <p:attrNameLst>
                                          <p:attrName>ppt_x</p:attrName>
                                        </p:attrNameLst>
                                      </p:cBhvr>
                                      <p:tavLst>
                                        <p:tav tm="0">
                                          <p:val>
                                            <p:strVal val="ppt_x"/>
                                          </p:val>
                                        </p:tav>
                                        <p:tav tm="100000">
                                          <p:val>
                                            <p:strVal val="ppt_x"/>
                                          </p:val>
                                        </p:tav>
                                      </p:tavLst>
                                    </p:anim>
                                    <p:anim calcmode="lin" valueType="num">
                                      <p:cBhvr additive="base">
                                        <p:cTn id="326" dur="2000"/>
                                        <p:tgtEl>
                                          <p:spTgt spid="34"/>
                                        </p:tgtEl>
                                        <p:attrNameLst>
                                          <p:attrName>ppt_y</p:attrName>
                                        </p:attrNameLst>
                                      </p:cBhvr>
                                      <p:tavLst>
                                        <p:tav tm="0">
                                          <p:val>
                                            <p:strVal val="ppt_y"/>
                                          </p:val>
                                        </p:tav>
                                        <p:tav tm="100000">
                                          <p:val>
                                            <p:strVal val="0-ppt_h/2"/>
                                          </p:val>
                                        </p:tav>
                                      </p:tavLst>
                                    </p:anim>
                                    <p:set>
                                      <p:cBhvr>
                                        <p:cTn id="327" dur="1" fill="hold">
                                          <p:stCondLst>
                                            <p:cond delay="1999"/>
                                          </p:stCondLst>
                                        </p:cTn>
                                        <p:tgtEl>
                                          <p:spTgt spid="34"/>
                                        </p:tgtEl>
                                        <p:attrNameLst>
                                          <p:attrName>style.visibility</p:attrName>
                                        </p:attrNameLst>
                                      </p:cBhvr>
                                      <p:to>
                                        <p:strVal val="hidden"/>
                                      </p:to>
                                    </p:set>
                                  </p:childTnLst>
                                </p:cTn>
                              </p:par>
                              <p:par>
                                <p:cTn id="328" presetID="23" presetClass="entr" presetSubtype="288"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strVal val="4/3*#ppt_w"/>
                                          </p:val>
                                        </p:tav>
                                        <p:tav tm="100000">
                                          <p:val>
                                            <p:strVal val="#ppt_w"/>
                                          </p:val>
                                        </p:tav>
                                      </p:tavLst>
                                    </p:anim>
                                    <p:anim calcmode="lin" valueType="num">
                                      <p:cBhvr>
                                        <p:cTn id="331" dur="2000" fill="hold"/>
                                        <p:tgtEl>
                                          <p:spTgt spid="2"/>
                                        </p:tgtEl>
                                        <p:attrNameLst>
                                          <p:attrName>ppt_h</p:attrName>
                                        </p:attrNameLst>
                                      </p:cBhvr>
                                      <p:tavLst>
                                        <p:tav tm="0">
                                          <p:val>
                                            <p:strVal val="4/3*#ppt_h"/>
                                          </p:val>
                                        </p:tav>
                                        <p:tav tm="100000">
                                          <p:val>
                                            <p:strVal val="#ppt_h"/>
                                          </p:val>
                                        </p:tav>
                                      </p:tavLst>
                                    </p:anim>
                                  </p:childTnLst>
                                </p:cTn>
                              </p:par>
                              <p:par>
                                <p:cTn id="332" presetID="16" presetClass="entr" presetSubtype="4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Horizontal)">
                                      <p:cBhvr>
                                        <p:cTn id="3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hape.png"/>
          <p:cNvPicPr>
            <a:picLocks noChangeAspect="1"/>
          </p:cNvPicPr>
          <p:nvPr/>
        </p:nvPicPr>
        <p:blipFill>
          <a:blip r:embed="rId3">
            <a:duotone>
              <a:schemeClr val="accent6">
                <a:shade val="45000"/>
                <a:satMod val="135000"/>
              </a:schemeClr>
              <a:prstClr val="white"/>
            </a:duotone>
          </a:blip>
          <a:stretch>
            <a:fillRect/>
          </a:stretch>
        </p:blipFill>
        <p:spPr>
          <a:xfrm>
            <a:off x="-428660" y="1142990"/>
            <a:ext cx="1905000" cy="1676400"/>
          </a:xfrm>
          <a:prstGeom prst="rect">
            <a:avLst/>
          </a:prstGeom>
        </p:spPr>
      </p:pic>
      <p:pic>
        <p:nvPicPr>
          <p:cNvPr id="4" name="3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0" y="1142990"/>
            <a:ext cx="1905000" cy="1676400"/>
          </a:xfrm>
          <a:prstGeom prst="rect">
            <a:avLst/>
          </a:prstGeom>
        </p:spPr>
      </p:pic>
      <p:pic>
        <p:nvPicPr>
          <p:cNvPr id="5" name="4 Imagen" descr="shape.png"/>
          <p:cNvPicPr>
            <a:picLocks noChangeAspect="1"/>
          </p:cNvPicPr>
          <p:nvPr/>
        </p:nvPicPr>
        <p:blipFill>
          <a:blip r:embed="rId3">
            <a:duotone>
              <a:schemeClr val="accent6">
                <a:shade val="45000"/>
                <a:satMod val="135000"/>
              </a:schemeClr>
              <a:prstClr val="white"/>
            </a:duotone>
          </a:blip>
          <a:stretch>
            <a:fillRect/>
          </a:stretch>
        </p:blipFill>
        <p:spPr>
          <a:xfrm>
            <a:off x="571440" y="1142990"/>
            <a:ext cx="1905000" cy="1676400"/>
          </a:xfrm>
          <a:prstGeom prst="rect">
            <a:avLst/>
          </a:prstGeom>
        </p:spPr>
      </p:pic>
      <p:pic>
        <p:nvPicPr>
          <p:cNvPr id="6" name="5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1000100" y="1142990"/>
            <a:ext cx="1905000" cy="1676400"/>
          </a:xfrm>
          <a:prstGeom prst="rect">
            <a:avLst/>
          </a:prstGeom>
        </p:spPr>
      </p:pic>
      <p:pic>
        <p:nvPicPr>
          <p:cNvPr id="7" name="6 Imagen" descr="shape.png"/>
          <p:cNvPicPr>
            <a:picLocks noChangeAspect="1"/>
          </p:cNvPicPr>
          <p:nvPr/>
        </p:nvPicPr>
        <p:blipFill>
          <a:blip r:embed="rId3">
            <a:duotone>
              <a:schemeClr val="accent6">
                <a:shade val="45000"/>
                <a:satMod val="135000"/>
              </a:schemeClr>
              <a:prstClr val="white"/>
            </a:duotone>
          </a:blip>
          <a:stretch>
            <a:fillRect/>
          </a:stretch>
        </p:blipFill>
        <p:spPr>
          <a:xfrm>
            <a:off x="1714480" y="1142990"/>
            <a:ext cx="1905000" cy="1676400"/>
          </a:xfrm>
          <a:prstGeom prst="rect">
            <a:avLst/>
          </a:prstGeom>
        </p:spPr>
      </p:pic>
      <p:pic>
        <p:nvPicPr>
          <p:cNvPr id="8" name="7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2143140" y="1142990"/>
            <a:ext cx="1905000" cy="1676400"/>
          </a:xfrm>
          <a:prstGeom prst="rect">
            <a:avLst/>
          </a:prstGeom>
        </p:spPr>
      </p:pic>
      <p:pic>
        <p:nvPicPr>
          <p:cNvPr id="9" name="8 Imagen" descr="shape.png"/>
          <p:cNvPicPr>
            <a:picLocks noChangeAspect="1"/>
          </p:cNvPicPr>
          <p:nvPr/>
        </p:nvPicPr>
        <p:blipFill>
          <a:blip r:embed="rId3">
            <a:duotone>
              <a:schemeClr val="accent6">
                <a:shade val="45000"/>
                <a:satMod val="135000"/>
              </a:schemeClr>
              <a:prstClr val="white"/>
            </a:duotone>
          </a:blip>
          <a:stretch>
            <a:fillRect/>
          </a:stretch>
        </p:blipFill>
        <p:spPr>
          <a:xfrm>
            <a:off x="2714580" y="1142990"/>
            <a:ext cx="1905000" cy="1676400"/>
          </a:xfrm>
          <a:prstGeom prst="rect">
            <a:avLst/>
          </a:prstGeom>
        </p:spPr>
      </p:pic>
      <p:pic>
        <p:nvPicPr>
          <p:cNvPr id="10" name="9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3143240" y="1142990"/>
            <a:ext cx="1905000" cy="1676400"/>
          </a:xfrm>
          <a:prstGeom prst="rect">
            <a:avLst/>
          </a:prstGeom>
        </p:spPr>
      </p:pic>
      <p:pic>
        <p:nvPicPr>
          <p:cNvPr id="11" name="10 Imagen" descr="shape.png"/>
          <p:cNvPicPr>
            <a:picLocks noChangeAspect="1"/>
          </p:cNvPicPr>
          <p:nvPr/>
        </p:nvPicPr>
        <p:blipFill>
          <a:blip r:embed="rId3">
            <a:duotone>
              <a:schemeClr val="accent6">
                <a:shade val="45000"/>
                <a:satMod val="135000"/>
              </a:schemeClr>
              <a:prstClr val="white"/>
            </a:duotone>
          </a:blip>
          <a:stretch>
            <a:fillRect/>
          </a:stretch>
        </p:blipFill>
        <p:spPr>
          <a:xfrm>
            <a:off x="3786182" y="1142990"/>
            <a:ext cx="1905000" cy="1676400"/>
          </a:xfrm>
          <a:prstGeom prst="rect">
            <a:avLst/>
          </a:prstGeom>
        </p:spPr>
      </p:pic>
      <p:pic>
        <p:nvPicPr>
          <p:cNvPr id="12" name="11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4214842" y="1142990"/>
            <a:ext cx="1905000" cy="1676400"/>
          </a:xfrm>
          <a:prstGeom prst="rect">
            <a:avLst/>
          </a:prstGeom>
        </p:spPr>
      </p:pic>
      <p:pic>
        <p:nvPicPr>
          <p:cNvPr id="13" name="12 Imagen" descr="shape.png"/>
          <p:cNvPicPr>
            <a:picLocks noChangeAspect="1"/>
          </p:cNvPicPr>
          <p:nvPr/>
        </p:nvPicPr>
        <p:blipFill>
          <a:blip r:embed="rId3">
            <a:duotone>
              <a:schemeClr val="accent6">
                <a:shade val="45000"/>
                <a:satMod val="135000"/>
              </a:schemeClr>
              <a:prstClr val="white"/>
            </a:duotone>
          </a:blip>
          <a:stretch>
            <a:fillRect/>
          </a:stretch>
        </p:blipFill>
        <p:spPr>
          <a:xfrm>
            <a:off x="4786282" y="1142990"/>
            <a:ext cx="1905000" cy="1676400"/>
          </a:xfrm>
          <a:prstGeom prst="rect">
            <a:avLst/>
          </a:prstGeom>
        </p:spPr>
      </p:pic>
      <p:pic>
        <p:nvPicPr>
          <p:cNvPr id="14" name="13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5214942" y="1142990"/>
            <a:ext cx="1905000" cy="1676400"/>
          </a:xfrm>
          <a:prstGeom prst="rect">
            <a:avLst/>
          </a:prstGeom>
        </p:spPr>
      </p:pic>
      <p:pic>
        <p:nvPicPr>
          <p:cNvPr id="15" name="14 Imagen" descr="shape.png"/>
          <p:cNvPicPr>
            <a:picLocks noChangeAspect="1"/>
          </p:cNvPicPr>
          <p:nvPr/>
        </p:nvPicPr>
        <p:blipFill>
          <a:blip r:embed="rId3">
            <a:duotone>
              <a:schemeClr val="accent6">
                <a:shade val="45000"/>
                <a:satMod val="135000"/>
              </a:schemeClr>
              <a:prstClr val="white"/>
            </a:duotone>
          </a:blip>
          <a:stretch>
            <a:fillRect/>
          </a:stretch>
        </p:blipFill>
        <p:spPr>
          <a:xfrm>
            <a:off x="5810240" y="1142990"/>
            <a:ext cx="1905000" cy="1676400"/>
          </a:xfrm>
          <a:prstGeom prst="rect">
            <a:avLst/>
          </a:prstGeom>
        </p:spPr>
      </p:pic>
      <p:pic>
        <p:nvPicPr>
          <p:cNvPr id="16" name="15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6238900" y="1142990"/>
            <a:ext cx="1905000" cy="1676400"/>
          </a:xfrm>
          <a:prstGeom prst="rect">
            <a:avLst/>
          </a:prstGeom>
        </p:spPr>
      </p:pic>
      <p:pic>
        <p:nvPicPr>
          <p:cNvPr id="17" name="16 Imagen" descr="shape.png"/>
          <p:cNvPicPr>
            <a:picLocks noChangeAspect="1"/>
          </p:cNvPicPr>
          <p:nvPr/>
        </p:nvPicPr>
        <p:blipFill>
          <a:blip r:embed="rId3">
            <a:duotone>
              <a:schemeClr val="accent6">
                <a:shade val="45000"/>
                <a:satMod val="135000"/>
              </a:schemeClr>
              <a:prstClr val="white"/>
            </a:duotone>
          </a:blip>
          <a:stretch>
            <a:fillRect/>
          </a:stretch>
        </p:blipFill>
        <p:spPr>
          <a:xfrm>
            <a:off x="6810340" y="1142990"/>
            <a:ext cx="1905000" cy="1676400"/>
          </a:xfrm>
          <a:prstGeom prst="rect">
            <a:avLst/>
          </a:prstGeom>
        </p:spPr>
      </p:pic>
      <p:pic>
        <p:nvPicPr>
          <p:cNvPr id="18" name="17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7239000" y="1142990"/>
            <a:ext cx="1905000" cy="1676400"/>
          </a:xfrm>
          <a:prstGeom prst="rect">
            <a:avLst/>
          </a:prstGeom>
        </p:spPr>
      </p:pic>
      <p:pic>
        <p:nvPicPr>
          <p:cNvPr id="19" name="18 Imagen" descr="shape.png"/>
          <p:cNvPicPr>
            <a:picLocks noChangeAspect="1"/>
          </p:cNvPicPr>
          <p:nvPr/>
        </p:nvPicPr>
        <p:blipFill>
          <a:blip r:embed="rId3">
            <a:duotone>
              <a:schemeClr val="accent6">
                <a:shade val="45000"/>
                <a:satMod val="135000"/>
              </a:schemeClr>
              <a:prstClr val="white"/>
            </a:duotone>
          </a:blip>
          <a:stretch>
            <a:fillRect/>
          </a:stretch>
        </p:blipFill>
        <p:spPr>
          <a:xfrm>
            <a:off x="7643834" y="1142990"/>
            <a:ext cx="1905000" cy="1676400"/>
          </a:xfrm>
          <a:prstGeom prst="rect">
            <a:avLst/>
          </a:prstGeom>
        </p:spPr>
      </p:pic>
      <p:pic>
        <p:nvPicPr>
          <p:cNvPr id="20" name="19 Imagen" descr="shape.png"/>
          <p:cNvPicPr>
            <a:picLocks noChangeAspect="1"/>
          </p:cNvPicPr>
          <p:nvPr/>
        </p:nvPicPr>
        <p:blipFill>
          <a:blip r:embed="rId3">
            <a:duotone>
              <a:schemeClr val="accent6">
                <a:shade val="45000"/>
                <a:satMod val="135000"/>
              </a:schemeClr>
              <a:prstClr val="white"/>
            </a:duotone>
          </a:blip>
          <a:stretch>
            <a:fillRect/>
          </a:stretch>
        </p:blipFill>
        <p:spPr>
          <a:xfrm>
            <a:off x="-428660" y="2500312"/>
            <a:ext cx="1905000" cy="1676400"/>
          </a:xfrm>
          <a:prstGeom prst="rect">
            <a:avLst/>
          </a:prstGeom>
        </p:spPr>
      </p:pic>
      <p:pic>
        <p:nvPicPr>
          <p:cNvPr id="21" name="20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0" y="2500312"/>
            <a:ext cx="1905000" cy="1676400"/>
          </a:xfrm>
          <a:prstGeom prst="rect">
            <a:avLst/>
          </a:prstGeom>
        </p:spPr>
      </p:pic>
      <p:pic>
        <p:nvPicPr>
          <p:cNvPr id="22" name="21 Imagen" descr="shape.png"/>
          <p:cNvPicPr>
            <a:picLocks noChangeAspect="1"/>
          </p:cNvPicPr>
          <p:nvPr/>
        </p:nvPicPr>
        <p:blipFill>
          <a:blip r:embed="rId3">
            <a:duotone>
              <a:schemeClr val="accent6">
                <a:shade val="45000"/>
                <a:satMod val="135000"/>
              </a:schemeClr>
              <a:prstClr val="white"/>
            </a:duotone>
          </a:blip>
          <a:stretch>
            <a:fillRect/>
          </a:stretch>
        </p:blipFill>
        <p:spPr>
          <a:xfrm>
            <a:off x="571440" y="2500312"/>
            <a:ext cx="1905000" cy="1676400"/>
          </a:xfrm>
          <a:prstGeom prst="rect">
            <a:avLst/>
          </a:prstGeom>
        </p:spPr>
      </p:pic>
      <p:pic>
        <p:nvPicPr>
          <p:cNvPr id="23" name="22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1000100" y="2500312"/>
            <a:ext cx="1905000" cy="1676400"/>
          </a:xfrm>
          <a:prstGeom prst="rect">
            <a:avLst/>
          </a:prstGeom>
        </p:spPr>
      </p:pic>
      <p:pic>
        <p:nvPicPr>
          <p:cNvPr id="24" name="23 Imagen" descr="shape.png"/>
          <p:cNvPicPr>
            <a:picLocks noChangeAspect="1"/>
          </p:cNvPicPr>
          <p:nvPr/>
        </p:nvPicPr>
        <p:blipFill>
          <a:blip r:embed="rId3">
            <a:duotone>
              <a:schemeClr val="accent6">
                <a:shade val="45000"/>
                <a:satMod val="135000"/>
              </a:schemeClr>
              <a:prstClr val="white"/>
            </a:duotone>
          </a:blip>
          <a:stretch>
            <a:fillRect/>
          </a:stretch>
        </p:blipFill>
        <p:spPr>
          <a:xfrm>
            <a:off x="1714480" y="2500312"/>
            <a:ext cx="1905000" cy="1676400"/>
          </a:xfrm>
          <a:prstGeom prst="rect">
            <a:avLst/>
          </a:prstGeom>
        </p:spPr>
      </p:pic>
      <p:pic>
        <p:nvPicPr>
          <p:cNvPr id="25" name="24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2143140" y="2500312"/>
            <a:ext cx="1905000" cy="1676400"/>
          </a:xfrm>
          <a:prstGeom prst="rect">
            <a:avLst/>
          </a:prstGeom>
        </p:spPr>
      </p:pic>
      <p:pic>
        <p:nvPicPr>
          <p:cNvPr id="26" name="25 Imagen" descr="shape.png"/>
          <p:cNvPicPr>
            <a:picLocks noChangeAspect="1"/>
          </p:cNvPicPr>
          <p:nvPr/>
        </p:nvPicPr>
        <p:blipFill>
          <a:blip r:embed="rId3">
            <a:duotone>
              <a:schemeClr val="accent6">
                <a:shade val="45000"/>
                <a:satMod val="135000"/>
              </a:schemeClr>
              <a:prstClr val="white"/>
            </a:duotone>
          </a:blip>
          <a:stretch>
            <a:fillRect/>
          </a:stretch>
        </p:blipFill>
        <p:spPr>
          <a:xfrm>
            <a:off x="2714580" y="2500312"/>
            <a:ext cx="1905000" cy="1676400"/>
          </a:xfrm>
          <a:prstGeom prst="rect">
            <a:avLst/>
          </a:prstGeom>
        </p:spPr>
      </p:pic>
      <p:pic>
        <p:nvPicPr>
          <p:cNvPr id="27" name="26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3143240" y="2500312"/>
            <a:ext cx="1905000" cy="1676400"/>
          </a:xfrm>
          <a:prstGeom prst="rect">
            <a:avLst/>
          </a:prstGeom>
        </p:spPr>
      </p:pic>
      <p:pic>
        <p:nvPicPr>
          <p:cNvPr id="28" name="27 Imagen" descr="shape.png"/>
          <p:cNvPicPr>
            <a:picLocks noChangeAspect="1"/>
          </p:cNvPicPr>
          <p:nvPr/>
        </p:nvPicPr>
        <p:blipFill>
          <a:blip r:embed="rId3">
            <a:duotone>
              <a:schemeClr val="accent6">
                <a:shade val="45000"/>
                <a:satMod val="135000"/>
              </a:schemeClr>
              <a:prstClr val="white"/>
            </a:duotone>
          </a:blip>
          <a:stretch>
            <a:fillRect/>
          </a:stretch>
        </p:blipFill>
        <p:spPr>
          <a:xfrm>
            <a:off x="3786182" y="2500312"/>
            <a:ext cx="1905000" cy="1676400"/>
          </a:xfrm>
          <a:prstGeom prst="rect">
            <a:avLst/>
          </a:prstGeom>
        </p:spPr>
      </p:pic>
      <p:pic>
        <p:nvPicPr>
          <p:cNvPr id="29" name="28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4214842" y="2500312"/>
            <a:ext cx="1905000" cy="1676400"/>
          </a:xfrm>
          <a:prstGeom prst="rect">
            <a:avLst/>
          </a:prstGeom>
        </p:spPr>
      </p:pic>
      <p:pic>
        <p:nvPicPr>
          <p:cNvPr id="30" name="29 Imagen" descr="shape.png"/>
          <p:cNvPicPr>
            <a:picLocks noChangeAspect="1"/>
          </p:cNvPicPr>
          <p:nvPr/>
        </p:nvPicPr>
        <p:blipFill>
          <a:blip r:embed="rId3">
            <a:duotone>
              <a:schemeClr val="accent6">
                <a:shade val="45000"/>
                <a:satMod val="135000"/>
              </a:schemeClr>
              <a:prstClr val="white"/>
            </a:duotone>
          </a:blip>
          <a:stretch>
            <a:fillRect/>
          </a:stretch>
        </p:blipFill>
        <p:spPr>
          <a:xfrm>
            <a:off x="4786282" y="2500312"/>
            <a:ext cx="1905000" cy="1676400"/>
          </a:xfrm>
          <a:prstGeom prst="rect">
            <a:avLst/>
          </a:prstGeom>
        </p:spPr>
      </p:pic>
      <p:pic>
        <p:nvPicPr>
          <p:cNvPr id="31" name="30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5214942" y="2500312"/>
            <a:ext cx="1905000" cy="1676400"/>
          </a:xfrm>
          <a:prstGeom prst="rect">
            <a:avLst/>
          </a:prstGeom>
        </p:spPr>
      </p:pic>
      <p:pic>
        <p:nvPicPr>
          <p:cNvPr id="32" name="31 Imagen" descr="shape.png"/>
          <p:cNvPicPr>
            <a:picLocks noChangeAspect="1"/>
          </p:cNvPicPr>
          <p:nvPr/>
        </p:nvPicPr>
        <p:blipFill>
          <a:blip r:embed="rId3">
            <a:duotone>
              <a:schemeClr val="accent6">
                <a:shade val="45000"/>
                <a:satMod val="135000"/>
              </a:schemeClr>
              <a:prstClr val="white"/>
            </a:duotone>
          </a:blip>
          <a:stretch>
            <a:fillRect/>
          </a:stretch>
        </p:blipFill>
        <p:spPr>
          <a:xfrm>
            <a:off x="5810240" y="2500312"/>
            <a:ext cx="1905000" cy="1676400"/>
          </a:xfrm>
          <a:prstGeom prst="rect">
            <a:avLst/>
          </a:prstGeom>
        </p:spPr>
      </p:pic>
      <p:pic>
        <p:nvPicPr>
          <p:cNvPr id="33" name="32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6238900" y="2500312"/>
            <a:ext cx="1905000" cy="1676400"/>
          </a:xfrm>
          <a:prstGeom prst="rect">
            <a:avLst/>
          </a:prstGeom>
        </p:spPr>
      </p:pic>
      <p:pic>
        <p:nvPicPr>
          <p:cNvPr id="34" name="33 Imagen" descr="shape.png"/>
          <p:cNvPicPr>
            <a:picLocks noChangeAspect="1"/>
          </p:cNvPicPr>
          <p:nvPr/>
        </p:nvPicPr>
        <p:blipFill>
          <a:blip r:embed="rId3">
            <a:duotone>
              <a:schemeClr val="accent6">
                <a:shade val="45000"/>
                <a:satMod val="135000"/>
              </a:schemeClr>
              <a:prstClr val="white"/>
            </a:duotone>
          </a:blip>
          <a:stretch>
            <a:fillRect/>
          </a:stretch>
        </p:blipFill>
        <p:spPr>
          <a:xfrm>
            <a:off x="6810340" y="2500312"/>
            <a:ext cx="1905000" cy="1676400"/>
          </a:xfrm>
          <a:prstGeom prst="rect">
            <a:avLst/>
          </a:prstGeom>
        </p:spPr>
      </p:pic>
      <p:pic>
        <p:nvPicPr>
          <p:cNvPr id="35" name="34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7239000" y="2500312"/>
            <a:ext cx="1905000" cy="1676400"/>
          </a:xfrm>
          <a:prstGeom prst="rect">
            <a:avLst/>
          </a:prstGeom>
        </p:spPr>
      </p:pic>
      <p:pic>
        <p:nvPicPr>
          <p:cNvPr id="36" name="35 Imagen" descr="shape.png"/>
          <p:cNvPicPr>
            <a:picLocks noChangeAspect="1"/>
          </p:cNvPicPr>
          <p:nvPr/>
        </p:nvPicPr>
        <p:blipFill>
          <a:blip r:embed="rId3">
            <a:duotone>
              <a:schemeClr val="accent6">
                <a:shade val="45000"/>
                <a:satMod val="135000"/>
              </a:schemeClr>
              <a:prstClr val="white"/>
            </a:duotone>
          </a:blip>
          <a:stretch>
            <a:fillRect/>
          </a:stretch>
        </p:blipFill>
        <p:spPr>
          <a:xfrm>
            <a:off x="7643834" y="2500312"/>
            <a:ext cx="1905000" cy="1676400"/>
          </a:xfrm>
          <a:prstGeom prst="rect">
            <a:avLst/>
          </a:prstGeom>
        </p:spPr>
      </p:pic>
      <p:pic>
        <p:nvPicPr>
          <p:cNvPr id="37" name="36 Imagen" descr="chocolate-background-drops-sprays-1366x768.jpg"/>
          <p:cNvPicPr>
            <a:picLocks noGrp="1" noChangeAspect="1"/>
          </p:cNvPicPr>
          <p:nvPr isPhoto="1"/>
        </p:nvPicPr>
        <p:blipFill>
          <a:blip r:embed="rId4">
            <a:lum bright="-10000"/>
          </a:blip>
          <a:stretch>
            <a:fillRect/>
          </a:stretch>
        </p:blipFill>
        <p:spPr>
          <a:xfrm>
            <a:off x="0" y="0"/>
            <a:ext cx="9358346"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2"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2"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2"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2"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2"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1+#ppt_w/2"/>
                                          </p:val>
                                        </p:tav>
                                        <p:tav tm="100000">
                                          <p:val>
                                            <p:strVal val="#ppt_x"/>
                                          </p:val>
                                        </p:tav>
                                      </p:tavLst>
                                    </p:anim>
                                    <p:anim calcmode="lin" valueType="num">
                                      <p:cBhvr additive="base">
                                        <p:cTn id="114" dur="2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2"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1+#ppt_w/2"/>
                                          </p:val>
                                        </p:tav>
                                        <p:tav tm="100000">
                                          <p:val>
                                            <p:strVal val="#ppt_x"/>
                                          </p:val>
                                        </p:tav>
                                      </p:tavLst>
                                    </p:anim>
                                    <p:anim calcmode="lin" valueType="num">
                                      <p:cBhvr additive="base">
                                        <p:cTn id="118" dur="2000" fill="hold"/>
                                        <p:tgtEl>
                                          <p:spTgt spid="30"/>
                                        </p:tgtEl>
                                        <p:attrNameLst>
                                          <p:attrName>ppt_y</p:attrName>
                                        </p:attrNameLst>
                                      </p:cBhvr>
                                      <p:tavLst>
                                        <p:tav tm="0">
                                          <p:val>
                                            <p:strVal val="#ppt_y"/>
                                          </p:val>
                                        </p:tav>
                                        <p:tav tm="100000">
                                          <p:val>
                                            <p:strVal val="#ppt_y"/>
                                          </p:val>
                                        </p:tav>
                                      </p:tavLst>
                                    </p:anim>
                                  </p:childTnLst>
                                </p:cTn>
                              </p:par>
                              <p:par>
                                <p:cTn id="119" presetID="2" presetClass="entr" presetSubtype="2"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1+#ppt_w/2"/>
                                          </p:val>
                                        </p:tav>
                                        <p:tav tm="100000">
                                          <p:val>
                                            <p:strVal val="#ppt_x"/>
                                          </p:val>
                                        </p:tav>
                                      </p:tavLst>
                                    </p:anim>
                                    <p:anim calcmode="lin" valueType="num">
                                      <p:cBhvr additive="base">
                                        <p:cTn id="122" dur="2000" fill="hold"/>
                                        <p:tgtEl>
                                          <p:spTgt spid="31"/>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1+#ppt_w/2"/>
                                          </p:val>
                                        </p:tav>
                                        <p:tav tm="100000">
                                          <p:val>
                                            <p:strVal val="#ppt_x"/>
                                          </p:val>
                                        </p:tav>
                                      </p:tavLst>
                                    </p:anim>
                                    <p:anim calcmode="lin" valueType="num">
                                      <p:cBhvr additive="base">
                                        <p:cTn id="126" dur="2000" fill="hold"/>
                                        <p:tgtEl>
                                          <p:spTgt spid="32"/>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1+#ppt_w/2"/>
                                          </p:val>
                                        </p:tav>
                                        <p:tav tm="100000">
                                          <p:val>
                                            <p:strVal val="#ppt_x"/>
                                          </p:val>
                                        </p:tav>
                                      </p:tavLst>
                                    </p:anim>
                                    <p:anim calcmode="lin" valueType="num">
                                      <p:cBhvr additive="base">
                                        <p:cTn id="130" dur="2000" fill="hold"/>
                                        <p:tgtEl>
                                          <p:spTgt spid="33"/>
                                        </p:tgtEl>
                                        <p:attrNameLst>
                                          <p:attrName>ppt_y</p:attrName>
                                        </p:attrNameLst>
                                      </p:cBhvr>
                                      <p:tavLst>
                                        <p:tav tm="0">
                                          <p:val>
                                            <p:strVal val="#ppt_y"/>
                                          </p:val>
                                        </p:tav>
                                        <p:tav tm="100000">
                                          <p:val>
                                            <p:strVal val="#ppt_y"/>
                                          </p:val>
                                        </p:tav>
                                      </p:tavLst>
                                    </p:anim>
                                  </p:childTnLst>
                                </p:cTn>
                              </p:par>
                              <p:par>
                                <p:cTn id="131" presetID="2" presetClass="entr" presetSubtype="2"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1+#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2" presetClass="entr" presetSubtype="2"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1+#ppt_w/2"/>
                                          </p:val>
                                        </p:tav>
                                        <p:tav tm="100000">
                                          <p:val>
                                            <p:strVal val="#ppt_x"/>
                                          </p:val>
                                        </p:tav>
                                      </p:tavLst>
                                    </p:anim>
                                    <p:anim calcmode="lin" valueType="num">
                                      <p:cBhvr additive="base">
                                        <p:cTn id="138" dur="2000" fill="hold"/>
                                        <p:tgtEl>
                                          <p:spTgt spid="35"/>
                                        </p:tgtEl>
                                        <p:attrNameLst>
                                          <p:attrName>ppt_y</p:attrName>
                                        </p:attrNameLst>
                                      </p:cBhvr>
                                      <p:tavLst>
                                        <p:tav tm="0">
                                          <p:val>
                                            <p:strVal val="#ppt_y"/>
                                          </p:val>
                                        </p:tav>
                                        <p:tav tm="100000">
                                          <p:val>
                                            <p:strVal val="#ppt_y"/>
                                          </p:val>
                                        </p:tav>
                                      </p:tavLst>
                                    </p:anim>
                                  </p:childTnLst>
                                </p:cTn>
                              </p:par>
                              <p:par>
                                <p:cTn id="139" presetID="2" presetClass="entr" presetSubtype="2" fill="hold"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1+#ppt_w/2"/>
                                          </p:val>
                                        </p:tav>
                                        <p:tav tm="100000">
                                          <p:val>
                                            <p:strVal val="#ppt_x"/>
                                          </p:val>
                                        </p:tav>
                                      </p:tavLst>
                                    </p:anim>
                                    <p:anim calcmode="lin" valueType="num">
                                      <p:cBhvr additive="base">
                                        <p:cTn id="142" dur="2000" fill="hold"/>
                                        <p:tgtEl>
                                          <p:spTgt spid="36"/>
                                        </p:tgtEl>
                                        <p:attrNameLst>
                                          <p:attrName>ppt_y</p:attrName>
                                        </p:attrNameLst>
                                      </p:cBhvr>
                                      <p:tavLst>
                                        <p:tav tm="0">
                                          <p:val>
                                            <p:strVal val="#ppt_y"/>
                                          </p:val>
                                        </p:tav>
                                        <p:tav tm="100000">
                                          <p:val>
                                            <p:strVal val="#ppt_y"/>
                                          </p:val>
                                        </p:tav>
                                      </p:tavLst>
                                    </p:anim>
                                  </p:childTnLst>
                                </p:cTn>
                              </p:par>
                              <p:par>
                                <p:cTn id="143" presetID="8" presetClass="emph" presetSubtype="0" fill="hold" nodeType="withEffect">
                                  <p:stCondLst>
                                    <p:cond delay="0"/>
                                  </p:stCondLst>
                                  <p:childTnLst>
                                    <p:animRot by="-21600000">
                                      <p:cBhvr>
                                        <p:cTn id="144" dur="2000" fill="hold"/>
                                        <p:tgtEl>
                                          <p:spTgt spid="3"/>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4"/>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6"/>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8"/>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9"/>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12"/>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13"/>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14"/>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9"/>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20"/>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21"/>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22"/>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3"/>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24"/>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25"/>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26"/>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27"/>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28"/>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29"/>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30"/>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31"/>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32"/>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33"/>
                                        </p:tgtEl>
                                        <p:attrNameLst>
                                          <p:attrName>r</p:attrName>
                                        </p:attrNameLst>
                                      </p:cBhvr>
                                    </p:animRot>
                                  </p:childTnLst>
                                </p:cTn>
                              </p:par>
                              <p:par>
                                <p:cTn id="205" presetID="8" presetClass="emph" presetSubtype="0" fill="hold" nodeType="withEffect">
                                  <p:stCondLst>
                                    <p:cond delay="0"/>
                                  </p:stCondLst>
                                  <p:childTnLst>
                                    <p:animRot by="21600000">
                                      <p:cBhvr>
                                        <p:cTn id="206" dur="2000" fill="hold"/>
                                        <p:tgtEl>
                                          <p:spTgt spid="34"/>
                                        </p:tgtEl>
                                        <p:attrNameLst>
                                          <p:attrName>r</p:attrName>
                                        </p:attrNameLst>
                                      </p:cBhvr>
                                    </p:animRot>
                                  </p:childTnLst>
                                </p:cTn>
                              </p:par>
                              <p:par>
                                <p:cTn id="207" presetID="8" presetClass="emph" presetSubtype="0" fill="hold" nodeType="withEffect">
                                  <p:stCondLst>
                                    <p:cond delay="0"/>
                                  </p:stCondLst>
                                  <p:childTnLst>
                                    <p:animRot by="21600000">
                                      <p:cBhvr>
                                        <p:cTn id="208" dur="2000" fill="hold"/>
                                        <p:tgtEl>
                                          <p:spTgt spid="35"/>
                                        </p:tgtEl>
                                        <p:attrNameLst>
                                          <p:attrName>r</p:attrName>
                                        </p:attrNameLst>
                                      </p:cBhvr>
                                    </p:animRot>
                                  </p:childTnLst>
                                </p:cTn>
                              </p:par>
                              <p:par>
                                <p:cTn id="209" presetID="8" presetClass="emph" presetSubtype="0" fill="hold" nodeType="withEffect">
                                  <p:stCondLst>
                                    <p:cond delay="0"/>
                                  </p:stCondLst>
                                  <p:childTnLst>
                                    <p:animRot by="21600000">
                                      <p:cBhvr>
                                        <p:cTn id="210" dur="2000" fill="hold"/>
                                        <p:tgtEl>
                                          <p:spTgt spid="36"/>
                                        </p:tgtEl>
                                        <p:attrNameLst>
                                          <p:attrName>r</p:attrName>
                                        </p:attrNameLst>
                                      </p:cBhvr>
                                    </p:animRot>
                                  </p:childTnLst>
                                </p:cTn>
                              </p:par>
                            </p:childTnLst>
                          </p:cTn>
                        </p:par>
                        <p:par>
                          <p:cTn id="211" fill="hold">
                            <p:stCondLst>
                              <p:cond delay="2000"/>
                            </p:stCondLst>
                            <p:childTnLst>
                              <p:par>
                                <p:cTn id="212" presetID="2" presetClass="exit" presetSubtype="9" fill="hold" nodeType="afterEffect">
                                  <p:stCondLst>
                                    <p:cond delay="0"/>
                                  </p:stCondLst>
                                  <p:childTnLst>
                                    <p:anim calcmode="lin" valueType="num">
                                      <p:cBhvr additive="base">
                                        <p:cTn id="213" dur="2000"/>
                                        <p:tgtEl>
                                          <p:spTgt spid="3"/>
                                        </p:tgtEl>
                                        <p:attrNameLst>
                                          <p:attrName>ppt_x</p:attrName>
                                        </p:attrNameLst>
                                      </p:cBhvr>
                                      <p:tavLst>
                                        <p:tav tm="0">
                                          <p:val>
                                            <p:strVal val="ppt_x"/>
                                          </p:val>
                                        </p:tav>
                                        <p:tav tm="100000">
                                          <p:val>
                                            <p:strVal val="0-ppt_w/2"/>
                                          </p:val>
                                        </p:tav>
                                      </p:tavLst>
                                    </p:anim>
                                    <p:anim calcmode="lin" valueType="num">
                                      <p:cBhvr additive="base">
                                        <p:cTn id="214" dur="2000"/>
                                        <p:tgtEl>
                                          <p:spTgt spid="3"/>
                                        </p:tgtEl>
                                        <p:attrNameLst>
                                          <p:attrName>ppt_y</p:attrName>
                                        </p:attrNameLst>
                                      </p:cBhvr>
                                      <p:tavLst>
                                        <p:tav tm="0">
                                          <p:val>
                                            <p:strVal val="ppt_y"/>
                                          </p:val>
                                        </p:tav>
                                        <p:tav tm="100000">
                                          <p:val>
                                            <p:strVal val="0-ppt_h/2"/>
                                          </p:val>
                                        </p:tav>
                                      </p:tavLst>
                                    </p:anim>
                                    <p:set>
                                      <p:cBhvr>
                                        <p:cTn id="215" dur="1" fill="hold">
                                          <p:stCondLst>
                                            <p:cond delay="1999"/>
                                          </p:stCondLst>
                                        </p:cTn>
                                        <p:tgtEl>
                                          <p:spTgt spid="3"/>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4"/>
                                        </p:tgtEl>
                                        <p:attrNameLst>
                                          <p:attrName>ppt_x</p:attrName>
                                        </p:attrNameLst>
                                      </p:cBhvr>
                                      <p:tavLst>
                                        <p:tav tm="0">
                                          <p:val>
                                            <p:strVal val="ppt_x"/>
                                          </p:val>
                                        </p:tav>
                                        <p:tav tm="100000">
                                          <p:val>
                                            <p:strVal val="0-ppt_w/2"/>
                                          </p:val>
                                        </p:tav>
                                      </p:tavLst>
                                    </p:anim>
                                    <p:anim calcmode="lin" valueType="num">
                                      <p:cBhvr additive="base">
                                        <p:cTn id="218" dur="2000"/>
                                        <p:tgtEl>
                                          <p:spTgt spid="4"/>
                                        </p:tgtEl>
                                        <p:attrNameLst>
                                          <p:attrName>ppt_y</p:attrName>
                                        </p:attrNameLst>
                                      </p:cBhvr>
                                      <p:tavLst>
                                        <p:tav tm="0">
                                          <p:val>
                                            <p:strVal val="ppt_y"/>
                                          </p:val>
                                        </p:tav>
                                        <p:tav tm="100000">
                                          <p:val>
                                            <p:strVal val="0-ppt_h/2"/>
                                          </p:val>
                                        </p:tav>
                                      </p:tavLst>
                                    </p:anim>
                                    <p:set>
                                      <p:cBhvr>
                                        <p:cTn id="219" dur="1" fill="hold">
                                          <p:stCondLst>
                                            <p:cond delay="1999"/>
                                          </p:stCondLst>
                                        </p:cTn>
                                        <p:tgtEl>
                                          <p:spTgt spid="4"/>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5"/>
                                        </p:tgtEl>
                                        <p:attrNameLst>
                                          <p:attrName>ppt_x</p:attrName>
                                        </p:attrNameLst>
                                      </p:cBhvr>
                                      <p:tavLst>
                                        <p:tav tm="0">
                                          <p:val>
                                            <p:strVal val="ppt_x"/>
                                          </p:val>
                                        </p:tav>
                                        <p:tav tm="100000">
                                          <p:val>
                                            <p:strVal val="0-ppt_w/2"/>
                                          </p:val>
                                        </p:tav>
                                      </p:tavLst>
                                    </p:anim>
                                    <p:anim calcmode="lin" valueType="num">
                                      <p:cBhvr additive="base">
                                        <p:cTn id="222" dur="2000"/>
                                        <p:tgtEl>
                                          <p:spTgt spid="5"/>
                                        </p:tgtEl>
                                        <p:attrNameLst>
                                          <p:attrName>ppt_y</p:attrName>
                                        </p:attrNameLst>
                                      </p:cBhvr>
                                      <p:tavLst>
                                        <p:tav tm="0">
                                          <p:val>
                                            <p:strVal val="ppt_y"/>
                                          </p:val>
                                        </p:tav>
                                        <p:tav tm="100000">
                                          <p:val>
                                            <p:strVal val="0-ppt_h/2"/>
                                          </p:val>
                                        </p:tav>
                                      </p:tavLst>
                                    </p:anim>
                                    <p:set>
                                      <p:cBhvr>
                                        <p:cTn id="223" dur="1" fill="hold">
                                          <p:stCondLst>
                                            <p:cond delay="1999"/>
                                          </p:stCondLst>
                                        </p:cTn>
                                        <p:tgtEl>
                                          <p:spTgt spid="5"/>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6"/>
                                        </p:tgtEl>
                                        <p:attrNameLst>
                                          <p:attrName>ppt_x</p:attrName>
                                        </p:attrNameLst>
                                      </p:cBhvr>
                                      <p:tavLst>
                                        <p:tav tm="0">
                                          <p:val>
                                            <p:strVal val="ppt_x"/>
                                          </p:val>
                                        </p:tav>
                                        <p:tav tm="100000">
                                          <p:val>
                                            <p:strVal val="0-ppt_w/2"/>
                                          </p:val>
                                        </p:tav>
                                      </p:tavLst>
                                    </p:anim>
                                    <p:anim calcmode="lin" valueType="num">
                                      <p:cBhvr additive="base">
                                        <p:cTn id="226" dur="2000"/>
                                        <p:tgtEl>
                                          <p:spTgt spid="6"/>
                                        </p:tgtEl>
                                        <p:attrNameLst>
                                          <p:attrName>ppt_y</p:attrName>
                                        </p:attrNameLst>
                                      </p:cBhvr>
                                      <p:tavLst>
                                        <p:tav tm="0">
                                          <p:val>
                                            <p:strVal val="ppt_y"/>
                                          </p:val>
                                        </p:tav>
                                        <p:tav tm="100000">
                                          <p:val>
                                            <p:strVal val="0-ppt_h/2"/>
                                          </p:val>
                                        </p:tav>
                                      </p:tavLst>
                                    </p:anim>
                                    <p:set>
                                      <p:cBhvr>
                                        <p:cTn id="227" dur="1" fill="hold">
                                          <p:stCondLst>
                                            <p:cond delay="1999"/>
                                          </p:stCondLst>
                                        </p:cTn>
                                        <p:tgtEl>
                                          <p:spTgt spid="6"/>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7"/>
                                        </p:tgtEl>
                                        <p:attrNameLst>
                                          <p:attrName>ppt_x</p:attrName>
                                        </p:attrNameLst>
                                      </p:cBhvr>
                                      <p:tavLst>
                                        <p:tav tm="0">
                                          <p:val>
                                            <p:strVal val="ppt_x"/>
                                          </p:val>
                                        </p:tav>
                                        <p:tav tm="100000">
                                          <p:val>
                                            <p:strVal val="0-ppt_w/2"/>
                                          </p:val>
                                        </p:tav>
                                      </p:tavLst>
                                    </p:anim>
                                    <p:anim calcmode="lin" valueType="num">
                                      <p:cBhvr additive="base">
                                        <p:cTn id="230" dur="2000"/>
                                        <p:tgtEl>
                                          <p:spTgt spid="7"/>
                                        </p:tgtEl>
                                        <p:attrNameLst>
                                          <p:attrName>ppt_y</p:attrName>
                                        </p:attrNameLst>
                                      </p:cBhvr>
                                      <p:tavLst>
                                        <p:tav tm="0">
                                          <p:val>
                                            <p:strVal val="ppt_y"/>
                                          </p:val>
                                        </p:tav>
                                        <p:tav tm="100000">
                                          <p:val>
                                            <p:strVal val="0-ppt_h/2"/>
                                          </p:val>
                                        </p:tav>
                                      </p:tavLst>
                                    </p:anim>
                                    <p:set>
                                      <p:cBhvr>
                                        <p:cTn id="231" dur="1" fill="hold">
                                          <p:stCondLst>
                                            <p:cond delay="1999"/>
                                          </p:stCondLst>
                                        </p:cTn>
                                        <p:tgtEl>
                                          <p:spTgt spid="7"/>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0-ppt_w/2"/>
                                          </p:val>
                                        </p:tav>
                                      </p:tavLst>
                                    </p:anim>
                                    <p:anim calcmode="lin" valueType="num">
                                      <p:cBhvr additive="base">
                                        <p:cTn id="234" dur="2000"/>
                                        <p:tgtEl>
                                          <p:spTgt spid="8"/>
                                        </p:tgtEl>
                                        <p:attrNameLst>
                                          <p:attrName>ppt_y</p:attrName>
                                        </p:attrNameLst>
                                      </p:cBhvr>
                                      <p:tavLst>
                                        <p:tav tm="0">
                                          <p:val>
                                            <p:strVal val="ppt_y"/>
                                          </p:val>
                                        </p:tav>
                                        <p:tav tm="100000">
                                          <p:val>
                                            <p:strVal val="0-ppt_h/2"/>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0-ppt_w/2"/>
                                          </p:val>
                                        </p:tav>
                                      </p:tavLst>
                                    </p:anim>
                                    <p:anim calcmode="lin" valueType="num">
                                      <p:cBhvr additive="base">
                                        <p:cTn id="238" dur="2000"/>
                                        <p:tgtEl>
                                          <p:spTgt spid="9"/>
                                        </p:tgtEl>
                                        <p:attrNameLst>
                                          <p:attrName>ppt_y</p:attrName>
                                        </p:attrNameLst>
                                      </p:cBhvr>
                                      <p:tavLst>
                                        <p:tav tm="0">
                                          <p:val>
                                            <p:strVal val="ppt_y"/>
                                          </p:val>
                                        </p:tav>
                                        <p:tav tm="100000">
                                          <p:val>
                                            <p:strVal val="0-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0-ppt_w/2"/>
                                          </p:val>
                                        </p:tav>
                                      </p:tavLst>
                                    </p:anim>
                                    <p:anim calcmode="lin" valueType="num">
                                      <p:cBhvr additive="base">
                                        <p:cTn id="242" dur="2000"/>
                                        <p:tgtEl>
                                          <p:spTgt spid="10"/>
                                        </p:tgtEl>
                                        <p:attrNameLst>
                                          <p:attrName>ppt_y</p:attrName>
                                        </p:attrNameLst>
                                      </p:cBhvr>
                                      <p:tavLst>
                                        <p:tav tm="0">
                                          <p:val>
                                            <p:strVal val="ppt_y"/>
                                          </p:val>
                                        </p:tav>
                                        <p:tav tm="100000">
                                          <p:val>
                                            <p:strVal val="0-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0-ppt_w/2"/>
                                          </p:val>
                                        </p:tav>
                                      </p:tavLst>
                                    </p:anim>
                                    <p:anim calcmode="lin" valueType="num">
                                      <p:cBhvr additive="base">
                                        <p:cTn id="246" dur="2000"/>
                                        <p:tgtEl>
                                          <p:spTgt spid="11"/>
                                        </p:tgtEl>
                                        <p:attrNameLst>
                                          <p:attrName>ppt_y</p:attrName>
                                        </p:attrNameLst>
                                      </p:cBhvr>
                                      <p:tavLst>
                                        <p:tav tm="0">
                                          <p:val>
                                            <p:strVal val="ppt_y"/>
                                          </p:val>
                                        </p:tav>
                                        <p:tav tm="100000">
                                          <p:val>
                                            <p:strVal val="0-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9" fill="hold" nodeType="withEffect">
                                  <p:stCondLst>
                                    <p:cond delay="0"/>
                                  </p:stCondLst>
                                  <p:childTnLst>
                                    <p:anim calcmode="lin" valueType="num">
                                      <p:cBhvr additive="base">
                                        <p:cTn id="249" dur="2000"/>
                                        <p:tgtEl>
                                          <p:spTgt spid="12"/>
                                        </p:tgtEl>
                                        <p:attrNameLst>
                                          <p:attrName>ppt_x</p:attrName>
                                        </p:attrNameLst>
                                      </p:cBhvr>
                                      <p:tavLst>
                                        <p:tav tm="0">
                                          <p:val>
                                            <p:strVal val="ppt_x"/>
                                          </p:val>
                                        </p:tav>
                                        <p:tav tm="100000">
                                          <p:val>
                                            <p:strVal val="0-ppt_w/2"/>
                                          </p:val>
                                        </p:tav>
                                      </p:tavLst>
                                    </p:anim>
                                    <p:anim calcmode="lin" valueType="num">
                                      <p:cBhvr additive="base">
                                        <p:cTn id="250" dur="2000"/>
                                        <p:tgtEl>
                                          <p:spTgt spid="12"/>
                                        </p:tgtEl>
                                        <p:attrNameLst>
                                          <p:attrName>ppt_y</p:attrName>
                                        </p:attrNameLst>
                                      </p:cBhvr>
                                      <p:tavLst>
                                        <p:tav tm="0">
                                          <p:val>
                                            <p:strVal val="ppt_y"/>
                                          </p:val>
                                        </p:tav>
                                        <p:tav tm="100000">
                                          <p:val>
                                            <p:strVal val="0-ppt_h/2"/>
                                          </p:val>
                                        </p:tav>
                                      </p:tavLst>
                                    </p:anim>
                                    <p:set>
                                      <p:cBhvr>
                                        <p:cTn id="251" dur="1" fill="hold">
                                          <p:stCondLst>
                                            <p:cond delay="1999"/>
                                          </p:stCondLst>
                                        </p:cTn>
                                        <p:tgtEl>
                                          <p:spTgt spid="12"/>
                                        </p:tgtEl>
                                        <p:attrNameLst>
                                          <p:attrName>style.visibility</p:attrName>
                                        </p:attrNameLst>
                                      </p:cBhvr>
                                      <p:to>
                                        <p:strVal val="hidden"/>
                                      </p:to>
                                    </p:set>
                                  </p:childTnLst>
                                </p:cTn>
                              </p:par>
                              <p:par>
                                <p:cTn id="252" presetID="2" presetClass="exit" presetSubtype="9"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0-ppt_w/2"/>
                                          </p:val>
                                        </p:tav>
                                      </p:tavLst>
                                    </p:anim>
                                    <p:anim calcmode="lin" valueType="num">
                                      <p:cBhvr additive="base">
                                        <p:cTn id="254" dur="2000"/>
                                        <p:tgtEl>
                                          <p:spTgt spid="13"/>
                                        </p:tgtEl>
                                        <p:attrNameLst>
                                          <p:attrName>ppt_y</p:attrName>
                                        </p:attrNameLst>
                                      </p:cBhvr>
                                      <p:tavLst>
                                        <p:tav tm="0">
                                          <p:val>
                                            <p:strVal val="ppt_y"/>
                                          </p:val>
                                        </p:tav>
                                        <p:tav tm="100000">
                                          <p:val>
                                            <p:strVal val="0-ppt_h/2"/>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9" fill="hold" nodeType="withEffect">
                                  <p:stCondLst>
                                    <p:cond delay="0"/>
                                  </p:stCondLst>
                                  <p:childTnLst>
                                    <p:anim calcmode="lin" valueType="num">
                                      <p:cBhvr additive="base">
                                        <p:cTn id="257" dur="2000"/>
                                        <p:tgtEl>
                                          <p:spTgt spid="14"/>
                                        </p:tgtEl>
                                        <p:attrNameLst>
                                          <p:attrName>ppt_x</p:attrName>
                                        </p:attrNameLst>
                                      </p:cBhvr>
                                      <p:tavLst>
                                        <p:tav tm="0">
                                          <p:val>
                                            <p:strVal val="ppt_x"/>
                                          </p:val>
                                        </p:tav>
                                        <p:tav tm="100000">
                                          <p:val>
                                            <p:strVal val="0-ppt_w/2"/>
                                          </p:val>
                                        </p:tav>
                                      </p:tavLst>
                                    </p:anim>
                                    <p:anim calcmode="lin" valueType="num">
                                      <p:cBhvr additive="base">
                                        <p:cTn id="258" dur="2000"/>
                                        <p:tgtEl>
                                          <p:spTgt spid="14"/>
                                        </p:tgtEl>
                                        <p:attrNameLst>
                                          <p:attrName>ppt_y</p:attrName>
                                        </p:attrNameLst>
                                      </p:cBhvr>
                                      <p:tavLst>
                                        <p:tav tm="0">
                                          <p:val>
                                            <p:strVal val="ppt_y"/>
                                          </p:val>
                                        </p:tav>
                                        <p:tav tm="100000">
                                          <p:val>
                                            <p:strVal val="0-ppt_h/2"/>
                                          </p:val>
                                        </p:tav>
                                      </p:tavLst>
                                    </p:anim>
                                    <p:set>
                                      <p:cBhvr>
                                        <p:cTn id="259" dur="1" fill="hold">
                                          <p:stCondLst>
                                            <p:cond delay="1999"/>
                                          </p:stCondLst>
                                        </p:cTn>
                                        <p:tgtEl>
                                          <p:spTgt spid="14"/>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15"/>
                                        </p:tgtEl>
                                        <p:attrNameLst>
                                          <p:attrName>ppt_x</p:attrName>
                                        </p:attrNameLst>
                                      </p:cBhvr>
                                      <p:tavLst>
                                        <p:tav tm="0">
                                          <p:val>
                                            <p:strVal val="ppt_x"/>
                                          </p:val>
                                        </p:tav>
                                        <p:tav tm="100000">
                                          <p:val>
                                            <p:strVal val="0-ppt_w/2"/>
                                          </p:val>
                                        </p:tav>
                                      </p:tavLst>
                                    </p:anim>
                                    <p:anim calcmode="lin" valueType="num">
                                      <p:cBhvr additive="base">
                                        <p:cTn id="262" dur="2000"/>
                                        <p:tgtEl>
                                          <p:spTgt spid="15"/>
                                        </p:tgtEl>
                                        <p:attrNameLst>
                                          <p:attrName>ppt_y</p:attrName>
                                        </p:attrNameLst>
                                      </p:cBhvr>
                                      <p:tavLst>
                                        <p:tav tm="0">
                                          <p:val>
                                            <p:strVal val="ppt_y"/>
                                          </p:val>
                                        </p:tav>
                                        <p:tav tm="100000">
                                          <p:val>
                                            <p:strVal val="0-ppt_h/2"/>
                                          </p:val>
                                        </p:tav>
                                      </p:tavLst>
                                    </p:anim>
                                    <p:set>
                                      <p:cBhvr>
                                        <p:cTn id="263" dur="1" fill="hold">
                                          <p:stCondLst>
                                            <p:cond delay="1999"/>
                                          </p:stCondLst>
                                        </p:cTn>
                                        <p:tgtEl>
                                          <p:spTgt spid="15"/>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16"/>
                                        </p:tgtEl>
                                        <p:attrNameLst>
                                          <p:attrName>ppt_x</p:attrName>
                                        </p:attrNameLst>
                                      </p:cBhvr>
                                      <p:tavLst>
                                        <p:tav tm="0">
                                          <p:val>
                                            <p:strVal val="ppt_x"/>
                                          </p:val>
                                        </p:tav>
                                        <p:tav tm="100000">
                                          <p:val>
                                            <p:strVal val="0-ppt_w/2"/>
                                          </p:val>
                                        </p:tav>
                                      </p:tavLst>
                                    </p:anim>
                                    <p:anim calcmode="lin" valueType="num">
                                      <p:cBhvr additive="base">
                                        <p:cTn id="266" dur="2000"/>
                                        <p:tgtEl>
                                          <p:spTgt spid="16"/>
                                        </p:tgtEl>
                                        <p:attrNameLst>
                                          <p:attrName>ppt_y</p:attrName>
                                        </p:attrNameLst>
                                      </p:cBhvr>
                                      <p:tavLst>
                                        <p:tav tm="0">
                                          <p:val>
                                            <p:strVal val="ppt_y"/>
                                          </p:val>
                                        </p:tav>
                                        <p:tav tm="100000">
                                          <p:val>
                                            <p:strVal val="0-ppt_h/2"/>
                                          </p:val>
                                        </p:tav>
                                      </p:tavLst>
                                    </p:anim>
                                    <p:set>
                                      <p:cBhvr>
                                        <p:cTn id="267" dur="1" fill="hold">
                                          <p:stCondLst>
                                            <p:cond delay="1999"/>
                                          </p:stCondLst>
                                        </p:cTn>
                                        <p:tgtEl>
                                          <p:spTgt spid="16"/>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17"/>
                                        </p:tgtEl>
                                        <p:attrNameLst>
                                          <p:attrName>ppt_x</p:attrName>
                                        </p:attrNameLst>
                                      </p:cBhvr>
                                      <p:tavLst>
                                        <p:tav tm="0">
                                          <p:val>
                                            <p:strVal val="ppt_x"/>
                                          </p:val>
                                        </p:tav>
                                        <p:tav tm="100000">
                                          <p:val>
                                            <p:strVal val="0-ppt_w/2"/>
                                          </p:val>
                                        </p:tav>
                                      </p:tavLst>
                                    </p:anim>
                                    <p:anim calcmode="lin" valueType="num">
                                      <p:cBhvr additive="base">
                                        <p:cTn id="270" dur="2000"/>
                                        <p:tgtEl>
                                          <p:spTgt spid="17"/>
                                        </p:tgtEl>
                                        <p:attrNameLst>
                                          <p:attrName>ppt_y</p:attrName>
                                        </p:attrNameLst>
                                      </p:cBhvr>
                                      <p:tavLst>
                                        <p:tav tm="0">
                                          <p:val>
                                            <p:strVal val="ppt_y"/>
                                          </p:val>
                                        </p:tav>
                                        <p:tav tm="100000">
                                          <p:val>
                                            <p:strVal val="0-ppt_h/2"/>
                                          </p:val>
                                        </p:tav>
                                      </p:tavLst>
                                    </p:anim>
                                    <p:set>
                                      <p:cBhvr>
                                        <p:cTn id="271" dur="1" fill="hold">
                                          <p:stCondLst>
                                            <p:cond delay="1999"/>
                                          </p:stCondLst>
                                        </p:cTn>
                                        <p:tgtEl>
                                          <p:spTgt spid="17"/>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18"/>
                                        </p:tgtEl>
                                        <p:attrNameLst>
                                          <p:attrName>ppt_x</p:attrName>
                                        </p:attrNameLst>
                                      </p:cBhvr>
                                      <p:tavLst>
                                        <p:tav tm="0">
                                          <p:val>
                                            <p:strVal val="ppt_x"/>
                                          </p:val>
                                        </p:tav>
                                        <p:tav tm="100000">
                                          <p:val>
                                            <p:strVal val="0-ppt_w/2"/>
                                          </p:val>
                                        </p:tav>
                                      </p:tavLst>
                                    </p:anim>
                                    <p:anim calcmode="lin" valueType="num">
                                      <p:cBhvr additive="base">
                                        <p:cTn id="274" dur="2000"/>
                                        <p:tgtEl>
                                          <p:spTgt spid="18"/>
                                        </p:tgtEl>
                                        <p:attrNameLst>
                                          <p:attrName>ppt_y</p:attrName>
                                        </p:attrNameLst>
                                      </p:cBhvr>
                                      <p:tavLst>
                                        <p:tav tm="0">
                                          <p:val>
                                            <p:strVal val="ppt_y"/>
                                          </p:val>
                                        </p:tav>
                                        <p:tav tm="100000">
                                          <p:val>
                                            <p:strVal val="0-ppt_h/2"/>
                                          </p:val>
                                        </p:tav>
                                      </p:tavLst>
                                    </p:anim>
                                    <p:set>
                                      <p:cBhvr>
                                        <p:cTn id="275" dur="1" fill="hold">
                                          <p:stCondLst>
                                            <p:cond delay="1999"/>
                                          </p:stCondLst>
                                        </p:cTn>
                                        <p:tgtEl>
                                          <p:spTgt spid="18"/>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0-ppt_w/2"/>
                                          </p:val>
                                        </p:tav>
                                      </p:tavLst>
                                    </p:anim>
                                    <p:anim calcmode="lin" valueType="num">
                                      <p:cBhvr additive="base">
                                        <p:cTn id="278" dur="2000"/>
                                        <p:tgtEl>
                                          <p:spTgt spid="19"/>
                                        </p:tgtEl>
                                        <p:attrNameLst>
                                          <p:attrName>ppt_y</p:attrName>
                                        </p:attrNameLst>
                                      </p:cBhvr>
                                      <p:tavLst>
                                        <p:tav tm="0">
                                          <p:val>
                                            <p:strVal val="ppt_y"/>
                                          </p:val>
                                        </p:tav>
                                        <p:tav tm="100000">
                                          <p:val>
                                            <p:strVal val="0-ppt_h/2"/>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20"/>
                                        </p:tgtEl>
                                        <p:attrNameLst>
                                          <p:attrName>ppt_x</p:attrName>
                                        </p:attrNameLst>
                                      </p:cBhvr>
                                      <p:tavLst>
                                        <p:tav tm="0">
                                          <p:val>
                                            <p:strVal val="ppt_x"/>
                                          </p:val>
                                        </p:tav>
                                        <p:tav tm="100000">
                                          <p:val>
                                            <p:strVal val="0-ppt_w/2"/>
                                          </p:val>
                                        </p:tav>
                                      </p:tavLst>
                                    </p:anim>
                                    <p:anim calcmode="lin" valueType="num">
                                      <p:cBhvr additive="base">
                                        <p:cTn id="282" dur="2000"/>
                                        <p:tgtEl>
                                          <p:spTgt spid="20"/>
                                        </p:tgtEl>
                                        <p:attrNameLst>
                                          <p:attrName>ppt_y</p:attrName>
                                        </p:attrNameLst>
                                      </p:cBhvr>
                                      <p:tavLst>
                                        <p:tav tm="0">
                                          <p:val>
                                            <p:strVal val="ppt_y"/>
                                          </p:val>
                                        </p:tav>
                                        <p:tav tm="100000">
                                          <p:val>
                                            <p:strVal val="1+ppt_h/2"/>
                                          </p:val>
                                        </p:tav>
                                      </p:tavLst>
                                    </p:anim>
                                    <p:set>
                                      <p:cBhvr>
                                        <p:cTn id="283" dur="1" fill="hold">
                                          <p:stCondLst>
                                            <p:cond delay="1999"/>
                                          </p:stCondLst>
                                        </p:cTn>
                                        <p:tgtEl>
                                          <p:spTgt spid="20"/>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21"/>
                                        </p:tgtEl>
                                        <p:attrNameLst>
                                          <p:attrName>ppt_x</p:attrName>
                                        </p:attrNameLst>
                                      </p:cBhvr>
                                      <p:tavLst>
                                        <p:tav tm="0">
                                          <p:val>
                                            <p:strVal val="ppt_x"/>
                                          </p:val>
                                        </p:tav>
                                        <p:tav tm="100000">
                                          <p:val>
                                            <p:strVal val="0-ppt_w/2"/>
                                          </p:val>
                                        </p:tav>
                                      </p:tavLst>
                                    </p:anim>
                                    <p:anim calcmode="lin" valueType="num">
                                      <p:cBhvr additive="base">
                                        <p:cTn id="286" dur="2000"/>
                                        <p:tgtEl>
                                          <p:spTgt spid="21"/>
                                        </p:tgtEl>
                                        <p:attrNameLst>
                                          <p:attrName>ppt_y</p:attrName>
                                        </p:attrNameLst>
                                      </p:cBhvr>
                                      <p:tavLst>
                                        <p:tav tm="0">
                                          <p:val>
                                            <p:strVal val="ppt_y"/>
                                          </p:val>
                                        </p:tav>
                                        <p:tav tm="100000">
                                          <p:val>
                                            <p:strVal val="1+ppt_h/2"/>
                                          </p:val>
                                        </p:tav>
                                      </p:tavLst>
                                    </p:anim>
                                    <p:set>
                                      <p:cBhvr>
                                        <p:cTn id="287" dur="1" fill="hold">
                                          <p:stCondLst>
                                            <p:cond delay="1999"/>
                                          </p:stCondLst>
                                        </p:cTn>
                                        <p:tgtEl>
                                          <p:spTgt spid="21"/>
                                        </p:tgtEl>
                                        <p:attrNameLst>
                                          <p:attrName>style.visibility</p:attrName>
                                        </p:attrNameLst>
                                      </p:cBhvr>
                                      <p:to>
                                        <p:strVal val="hidden"/>
                                      </p:to>
                                    </p:set>
                                  </p:childTnLst>
                                </p:cTn>
                              </p:par>
                              <p:par>
                                <p:cTn id="288" presetID="2" presetClass="exit" presetSubtype="12" fill="hold" nodeType="withEffect">
                                  <p:stCondLst>
                                    <p:cond delay="0"/>
                                  </p:stCondLst>
                                  <p:childTnLst>
                                    <p:anim calcmode="lin" valueType="num">
                                      <p:cBhvr additive="base">
                                        <p:cTn id="289" dur="2000"/>
                                        <p:tgtEl>
                                          <p:spTgt spid="22"/>
                                        </p:tgtEl>
                                        <p:attrNameLst>
                                          <p:attrName>ppt_x</p:attrName>
                                        </p:attrNameLst>
                                      </p:cBhvr>
                                      <p:tavLst>
                                        <p:tav tm="0">
                                          <p:val>
                                            <p:strVal val="ppt_x"/>
                                          </p:val>
                                        </p:tav>
                                        <p:tav tm="100000">
                                          <p:val>
                                            <p:strVal val="0-ppt_w/2"/>
                                          </p:val>
                                        </p:tav>
                                      </p:tavLst>
                                    </p:anim>
                                    <p:anim calcmode="lin" valueType="num">
                                      <p:cBhvr additive="base">
                                        <p:cTn id="290" dur="2000"/>
                                        <p:tgtEl>
                                          <p:spTgt spid="22"/>
                                        </p:tgtEl>
                                        <p:attrNameLst>
                                          <p:attrName>ppt_y</p:attrName>
                                        </p:attrNameLst>
                                      </p:cBhvr>
                                      <p:tavLst>
                                        <p:tav tm="0">
                                          <p:val>
                                            <p:strVal val="ppt_y"/>
                                          </p:val>
                                        </p:tav>
                                        <p:tav tm="100000">
                                          <p:val>
                                            <p:strVal val="1+ppt_h/2"/>
                                          </p:val>
                                        </p:tav>
                                      </p:tavLst>
                                    </p:anim>
                                    <p:set>
                                      <p:cBhvr>
                                        <p:cTn id="291" dur="1" fill="hold">
                                          <p:stCondLst>
                                            <p:cond delay="1999"/>
                                          </p:stCondLst>
                                        </p:cTn>
                                        <p:tgtEl>
                                          <p:spTgt spid="22"/>
                                        </p:tgtEl>
                                        <p:attrNameLst>
                                          <p:attrName>style.visibility</p:attrName>
                                        </p:attrNameLst>
                                      </p:cBhvr>
                                      <p:to>
                                        <p:strVal val="hidden"/>
                                      </p:to>
                                    </p:set>
                                  </p:childTnLst>
                                </p:cTn>
                              </p:par>
                              <p:par>
                                <p:cTn id="292" presetID="2" presetClass="exit" presetSubtype="12" fill="hold" nodeType="withEffect">
                                  <p:stCondLst>
                                    <p:cond delay="0"/>
                                  </p:stCondLst>
                                  <p:childTnLst>
                                    <p:anim calcmode="lin" valueType="num">
                                      <p:cBhvr additive="base">
                                        <p:cTn id="293" dur="2000"/>
                                        <p:tgtEl>
                                          <p:spTgt spid="23"/>
                                        </p:tgtEl>
                                        <p:attrNameLst>
                                          <p:attrName>ppt_x</p:attrName>
                                        </p:attrNameLst>
                                      </p:cBhvr>
                                      <p:tavLst>
                                        <p:tav tm="0">
                                          <p:val>
                                            <p:strVal val="ppt_x"/>
                                          </p:val>
                                        </p:tav>
                                        <p:tav tm="100000">
                                          <p:val>
                                            <p:strVal val="0-ppt_w/2"/>
                                          </p:val>
                                        </p:tav>
                                      </p:tavLst>
                                    </p:anim>
                                    <p:anim calcmode="lin" valueType="num">
                                      <p:cBhvr additive="base">
                                        <p:cTn id="294" dur="2000"/>
                                        <p:tgtEl>
                                          <p:spTgt spid="23"/>
                                        </p:tgtEl>
                                        <p:attrNameLst>
                                          <p:attrName>ppt_y</p:attrName>
                                        </p:attrNameLst>
                                      </p:cBhvr>
                                      <p:tavLst>
                                        <p:tav tm="0">
                                          <p:val>
                                            <p:strVal val="ppt_y"/>
                                          </p:val>
                                        </p:tav>
                                        <p:tav tm="100000">
                                          <p:val>
                                            <p:strVal val="1+ppt_h/2"/>
                                          </p:val>
                                        </p:tav>
                                      </p:tavLst>
                                    </p:anim>
                                    <p:set>
                                      <p:cBhvr>
                                        <p:cTn id="295" dur="1" fill="hold">
                                          <p:stCondLst>
                                            <p:cond delay="1999"/>
                                          </p:stCondLst>
                                        </p:cTn>
                                        <p:tgtEl>
                                          <p:spTgt spid="23"/>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24"/>
                                        </p:tgtEl>
                                        <p:attrNameLst>
                                          <p:attrName>ppt_x</p:attrName>
                                        </p:attrNameLst>
                                      </p:cBhvr>
                                      <p:tavLst>
                                        <p:tav tm="0">
                                          <p:val>
                                            <p:strVal val="ppt_x"/>
                                          </p:val>
                                        </p:tav>
                                        <p:tav tm="100000">
                                          <p:val>
                                            <p:strVal val="0-ppt_w/2"/>
                                          </p:val>
                                        </p:tav>
                                      </p:tavLst>
                                    </p:anim>
                                    <p:anim calcmode="lin" valueType="num">
                                      <p:cBhvr additive="base">
                                        <p:cTn id="298" dur="2000"/>
                                        <p:tgtEl>
                                          <p:spTgt spid="24"/>
                                        </p:tgtEl>
                                        <p:attrNameLst>
                                          <p:attrName>ppt_y</p:attrName>
                                        </p:attrNameLst>
                                      </p:cBhvr>
                                      <p:tavLst>
                                        <p:tav tm="0">
                                          <p:val>
                                            <p:strVal val="ppt_y"/>
                                          </p:val>
                                        </p:tav>
                                        <p:tav tm="100000">
                                          <p:val>
                                            <p:strVal val="1+ppt_h/2"/>
                                          </p:val>
                                        </p:tav>
                                      </p:tavLst>
                                    </p:anim>
                                    <p:set>
                                      <p:cBhvr>
                                        <p:cTn id="299" dur="1" fill="hold">
                                          <p:stCondLst>
                                            <p:cond delay="1999"/>
                                          </p:stCondLst>
                                        </p:cTn>
                                        <p:tgtEl>
                                          <p:spTgt spid="24"/>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25"/>
                                        </p:tgtEl>
                                        <p:attrNameLst>
                                          <p:attrName>ppt_x</p:attrName>
                                        </p:attrNameLst>
                                      </p:cBhvr>
                                      <p:tavLst>
                                        <p:tav tm="0">
                                          <p:val>
                                            <p:strVal val="ppt_x"/>
                                          </p:val>
                                        </p:tav>
                                        <p:tav tm="100000">
                                          <p:val>
                                            <p:strVal val="0-ppt_w/2"/>
                                          </p:val>
                                        </p:tav>
                                      </p:tavLst>
                                    </p:anim>
                                    <p:anim calcmode="lin" valueType="num">
                                      <p:cBhvr additive="base">
                                        <p:cTn id="302" dur="2000"/>
                                        <p:tgtEl>
                                          <p:spTgt spid="25"/>
                                        </p:tgtEl>
                                        <p:attrNameLst>
                                          <p:attrName>ppt_y</p:attrName>
                                        </p:attrNameLst>
                                      </p:cBhvr>
                                      <p:tavLst>
                                        <p:tav tm="0">
                                          <p:val>
                                            <p:strVal val="ppt_y"/>
                                          </p:val>
                                        </p:tav>
                                        <p:tav tm="100000">
                                          <p:val>
                                            <p:strVal val="1+ppt_h/2"/>
                                          </p:val>
                                        </p:tav>
                                      </p:tavLst>
                                    </p:anim>
                                    <p:set>
                                      <p:cBhvr>
                                        <p:cTn id="303" dur="1" fill="hold">
                                          <p:stCondLst>
                                            <p:cond delay="1999"/>
                                          </p:stCondLst>
                                        </p:cTn>
                                        <p:tgtEl>
                                          <p:spTgt spid="25"/>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26"/>
                                        </p:tgtEl>
                                        <p:attrNameLst>
                                          <p:attrName>ppt_x</p:attrName>
                                        </p:attrNameLst>
                                      </p:cBhvr>
                                      <p:tavLst>
                                        <p:tav tm="0">
                                          <p:val>
                                            <p:strVal val="ppt_x"/>
                                          </p:val>
                                        </p:tav>
                                        <p:tav tm="100000">
                                          <p:val>
                                            <p:strVal val="0-ppt_w/2"/>
                                          </p:val>
                                        </p:tav>
                                      </p:tavLst>
                                    </p:anim>
                                    <p:anim calcmode="lin" valueType="num">
                                      <p:cBhvr additive="base">
                                        <p:cTn id="306" dur="2000"/>
                                        <p:tgtEl>
                                          <p:spTgt spid="26"/>
                                        </p:tgtEl>
                                        <p:attrNameLst>
                                          <p:attrName>ppt_y</p:attrName>
                                        </p:attrNameLst>
                                      </p:cBhvr>
                                      <p:tavLst>
                                        <p:tav tm="0">
                                          <p:val>
                                            <p:strVal val="ppt_y"/>
                                          </p:val>
                                        </p:tav>
                                        <p:tav tm="100000">
                                          <p:val>
                                            <p:strVal val="1+ppt_h/2"/>
                                          </p:val>
                                        </p:tav>
                                      </p:tavLst>
                                    </p:anim>
                                    <p:set>
                                      <p:cBhvr>
                                        <p:cTn id="307" dur="1" fill="hold">
                                          <p:stCondLst>
                                            <p:cond delay="1999"/>
                                          </p:stCondLst>
                                        </p:cTn>
                                        <p:tgtEl>
                                          <p:spTgt spid="26"/>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27"/>
                                        </p:tgtEl>
                                        <p:attrNameLst>
                                          <p:attrName>ppt_x</p:attrName>
                                        </p:attrNameLst>
                                      </p:cBhvr>
                                      <p:tavLst>
                                        <p:tav tm="0">
                                          <p:val>
                                            <p:strVal val="ppt_x"/>
                                          </p:val>
                                        </p:tav>
                                        <p:tav tm="100000">
                                          <p:val>
                                            <p:strVal val="0-ppt_w/2"/>
                                          </p:val>
                                        </p:tav>
                                      </p:tavLst>
                                    </p:anim>
                                    <p:anim calcmode="lin" valueType="num">
                                      <p:cBhvr additive="base">
                                        <p:cTn id="310" dur="2000"/>
                                        <p:tgtEl>
                                          <p:spTgt spid="27"/>
                                        </p:tgtEl>
                                        <p:attrNameLst>
                                          <p:attrName>ppt_y</p:attrName>
                                        </p:attrNameLst>
                                      </p:cBhvr>
                                      <p:tavLst>
                                        <p:tav tm="0">
                                          <p:val>
                                            <p:strVal val="ppt_y"/>
                                          </p:val>
                                        </p:tav>
                                        <p:tav tm="100000">
                                          <p:val>
                                            <p:strVal val="1+ppt_h/2"/>
                                          </p:val>
                                        </p:tav>
                                      </p:tavLst>
                                    </p:anim>
                                    <p:set>
                                      <p:cBhvr>
                                        <p:cTn id="311" dur="1" fill="hold">
                                          <p:stCondLst>
                                            <p:cond delay="1999"/>
                                          </p:stCondLst>
                                        </p:cTn>
                                        <p:tgtEl>
                                          <p:spTgt spid="27"/>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28"/>
                                        </p:tgtEl>
                                        <p:attrNameLst>
                                          <p:attrName>ppt_x</p:attrName>
                                        </p:attrNameLst>
                                      </p:cBhvr>
                                      <p:tavLst>
                                        <p:tav tm="0">
                                          <p:val>
                                            <p:strVal val="ppt_x"/>
                                          </p:val>
                                        </p:tav>
                                        <p:tav tm="100000">
                                          <p:val>
                                            <p:strVal val="0-ppt_w/2"/>
                                          </p:val>
                                        </p:tav>
                                      </p:tavLst>
                                    </p:anim>
                                    <p:anim calcmode="lin" valueType="num">
                                      <p:cBhvr additive="base">
                                        <p:cTn id="314" dur="2000"/>
                                        <p:tgtEl>
                                          <p:spTgt spid="28"/>
                                        </p:tgtEl>
                                        <p:attrNameLst>
                                          <p:attrName>ppt_y</p:attrName>
                                        </p:attrNameLst>
                                      </p:cBhvr>
                                      <p:tavLst>
                                        <p:tav tm="0">
                                          <p:val>
                                            <p:strVal val="ppt_y"/>
                                          </p:val>
                                        </p:tav>
                                        <p:tav tm="100000">
                                          <p:val>
                                            <p:strVal val="1+ppt_h/2"/>
                                          </p:val>
                                        </p:tav>
                                      </p:tavLst>
                                    </p:anim>
                                    <p:set>
                                      <p:cBhvr>
                                        <p:cTn id="315" dur="1" fill="hold">
                                          <p:stCondLst>
                                            <p:cond delay="1999"/>
                                          </p:stCondLst>
                                        </p:cTn>
                                        <p:tgtEl>
                                          <p:spTgt spid="28"/>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29"/>
                                        </p:tgtEl>
                                        <p:attrNameLst>
                                          <p:attrName>ppt_x</p:attrName>
                                        </p:attrNameLst>
                                      </p:cBhvr>
                                      <p:tavLst>
                                        <p:tav tm="0">
                                          <p:val>
                                            <p:strVal val="ppt_x"/>
                                          </p:val>
                                        </p:tav>
                                        <p:tav tm="100000">
                                          <p:val>
                                            <p:strVal val="0-ppt_w/2"/>
                                          </p:val>
                                        </p:tav>
                                      </p:tavLst>
                                    </p:anim>
                                    <p:anim calcmode="lin" valueType="num">
                                      <p:cBhvr additive="base">
                                        <p:cTn id="318" dur="2000"/>
                                        <p:tgtEl>
                                          <p:spTgt spid="29"/>
                                        </p:tgtEl>
                                        <p:attrNameLst>
                                          <p:attrName>ppt_y</p:attrName>
                                        </p:attrNameLst>
                                      </p:cBhvr>
                                      <p:tavLst>
                                        <p:tav tm="0">
                                          <p:val>
                                            <p:strVal val="ppt_y"/>
                                          </p:val>
                                        </p:tav>
                                        <p:tav tm="100000">
                                          <p:val>
                                            <p:strVal val="1+ppt_h/2"/>
                                          </p:val>
                                        </p:tav>
                                      </p:tavLst>
                                    </p:anim>
                                    <p:set>
                                      <p:cBhvr>
                                        <p:cTn id="319" dur="1" fill="hold">
                                          <p:stCondLst>
                                            <p:cond delay="1999"/>
                                          </p:stCondLst>
                                        </p:cTn>
                                        <p:tgtEl>
                                          <p:spTgt spid="29"/>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30"/>
                                        </p:tgtEl>
                                        <p:attrNameLst>
                                          <p:attrName>ppt_x</p:attrName>
                                        </p:attrNameLst>
                                      </p:cBhvr>
                                      <p:tavLst>
                                        <p:tav tm="0">
                                          <p:val>
                                            <p:strVal val="ppt_x"/>
                                          </p:val>
                                        </p:tav>
                                        <p:tav tm="100000">
                                          <p:val>
                                            <p:strVal val="0-ppt_w/2"/>
                                          </p:val>
                                        </p:tav>
                                      </p:tavLst>
                                    </p:anim>
                                    <p:anim calcmode="lin" valueType="num">
                                      <p:cBhvr additive="base">
                                        <p:cTn id="322" dur="2000"/>
                                        <p:tgtEl>
                                          <p:spTgt spid="30"/>
                                        </p:tgtEl>
                                        <p:attrNameLst>
                                          <p:attrName>ppt_y</p:attrName>
                                        </p:attrNameLst>
                                      </p:cBhvr>
                                      <p:tavLst>
                                        <p:tav tm="0">
                                          <p:val>
                                            <p:strVal val="ppt_y"/>
                                          </p:val>
                                        </p:tav>
                                        <p:tav tm="100000">
                                          <p:val>
                                            <p:strVal val="1+ppt_h/2"/>
                                          </p:val>
                                        </p:tav>
                                      </p:tavLst>
                                    </p:anim>
                                    <p:set>
                                      <p:cBhvr>
                                        <p:cTn id="323" dur="1" fill="hold">
                                          <p:stCondLst>
                                            <p:cond delay="1999"/>
                                          </p:stCondLst>
                                        </p:cTn>
                                        <p:tgtEl>
                                          <p:spTgt spid="30"/>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31"/>
                                        </p:tgtEl>
                                        <p:attrNameLst>
                                          <p:attrName>ppt_x</p:attrName>
                                        </p:attrNameLst>
                                      </p:cBhvr>
                                      <p:tavLst>
                                        <p:tav tm="0">
                                          <p:val>
                                            <p:strVal val="ppt_x"/>
                                          </p:val>
                                        </p:tav>
                                        <p:tav tm="100000">
                                          <p:val>
                                            <p:strVal val="0-ppt_w/2"/>
                                          </p:val>
                                        </p:tav>
                                      </p:tavLst>
                                    </p:anim>
                                    <p:anim calcmode="lin" valueType="num">
                                      <p:cBhvr additive="base">
                                        <p:cTn id="326" dur="2000"/>
                                        <p:tgtEl>
                                          <p:spTgt spid="31"/>
                                        </p:tgtEl>
                                        <p:attrNameLst>
                                          <p:attrName>ppt_y</p:attrName>
                                        </p:attrNameLst>
                                      </p:cBhvr>
                                      <p:tavLst>
                                        <p:tav tm="0">
                                          <p:val>
                                            <p:strVal val="ppt_y"/>
                                          </p:val>
                                        </p:tav>
                                        <p:tav tm="100000">
                                          <p:val>
                                            <p:strVal val="1+ppt_h/2"/>
                                          </p:val>
                                        </p:tav>
                                      </p:tavLst>
                                    </p:anim>
                                    <p:set>
                                      <p:cBhvr>
                                        <p:cTn id="327" dur="1" fill="hold">
                                          <p:stCondLst>
                                            <p:cond delay="1999"/>
                                          </p:stCondLst>
                                        </p:cTn>
                                        <p:tgtEl>
                                          <p:spTgt spid="31"/>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32"/>
                                        </p:tgtEl>
                                        <p:attrNameLst>
                                          <p:attrName>ppt_x</p:attrName>
                                        </p:attrNameLst>
                                      </p:cBhvr>
                                      <p:tavLst>
                                        <p:tav tm="0">
                                          <p:val>
                                            <p:strVal val="ppt_x"/>
                                          </p:val>
                                        </p:tav>
                                        <p:tav tm="100000">
                                          <p:val>
                                            <p:strVal val="0-ppt_w/2"/>
                                          </p:val>
                                        </p:tav>
                                      </p:tavLst>
                                    </p:anim>
                                    <p:anim calcmode="lin" valueType="num">
                                      <p:cBhvr additive="base">
                                        <p:cTn id="330" dur="2000"/>
                                        <p:tgtEl>
                                          <p:spTgt spid="32"/>
                                        </p:tgtEl>
                                        <p:attrNameLst>
                                          <p:attrName>ppt_y</p:attrName>
                                        </p:attrNameLst>
                                      </p:cBhvr>
                                      <p:tavLst>
                                        <p:tav tm="0">
                                          <p:val>
                                            <p:strVal val="ppt_y"/>
                                          </p:val>
                                        </p:tav>
                                        <p:tav tm="100000">
                                          <p:val>
                                            <p:strVal val="1+ppt_h/2"/>
                                          </p:val>
                                        </p:tav>
                                      </p:tavLst>
                                    </p:anim>
                                    <p:set>
                                      <p:cBhvr>
                                        <p:cTn id="331" dur="1" fill="hold">
                                          <p:stCondLst>
                                            <p:cond delay="1999"/>
                                          </p:stCondLst>
                                        </p:cTn>
                                        <p:tgtEl>
                                          <p:spTgt spid="32"/>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33"/>
                                        </p:tgtEl>
                                        <p:attrNameLst>
                                          <p:attrName>ppt_x</p:attrName>
                                        </p:attrNameLst>
                                      </p:cBhvr>
                                      <p:tavLst>
                                        <p:tav tm="0">
                                          <p:val>
                                            <p:strVal val="ppt_x"/>
                                          </p:val>
                                        </p:tav>
                                        <p:tav tm="100000">
                                          <p:val>
                                            <p:strVal val="0-ppt_w/2"/>
                                          </p:val>
                                        </p:tav>
                                      </p:tavLst>
                                    </p:anim>
                                    <p:anim calcmode="lin" valueType="num">
                                      <p:cBhvr additive="base">
                                        <p:cTn id="334" dur="2000"/>
                                        <p:tgtEl>
                                          <p:spTgt spid="33"/>
                                        </p:tgtEl>
                                        <p:attrNameLst>
                                          <p:attrName>ppt_y</p:attrName>
                                        </p:attrNameLst>
                                      </p:cBhvr>
                                      <p:tavLst>
                                        <p:tav tm="0">
                                          <p:val>
                                            <p:strVal val="ppt_y"/>
                                          </p:val>
                                        </p:tav>
                                        <p:tav tm="100000">
                                          <p:val>
                                            <p:strVal val="1+ppt_h/2"/>
                                          </p:val>
                                        </p:tav>
                                      </p:tavLst>
                                    </p:anim>
                                    <p:set>
                                      <p:cBhvr>
                                        <p:cTn id="335" dur="1" fill="hold">
                                          <p:stCondLst>
                                            <p:cond delay="1999"/>
                                          </p:stCondLst>
                                        </p:cTn>
                                        <p:tgtEl>
                                          <p:spTgt spid="33"/>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34"/>
                                        </p:tgtEl>
                                        <p:attrNameLst>
                                          <p:attrName>ppt_x</p:attrName>
                                        </p:attrNameLst>
                                      </p:cBhvr>
                                      <p:tavLst>
                                        <p:tav tm="0">
                                          <p:val>
                                            <p:strVal val="ppt_x"/>
                                          </p:val>
                                        </p:tav>
                                        <p:tav tm="100000">
                                          <p:val>
                                            <p:strVal val="0-ppt_w/2"/>
                                          </p:val>
                                        </p:tav>
                                      </p:tavLst>
                                    </p:anim>
                                    <p:anim calcmode="lin" valueType="num">
                                      <p:cBhvr additive="base">
                                        <p:cTn id="338" dur="2000"/>
                                        <p:tgtEl>
                                          <p:spTgt spid="34"/>
                                        </p:tgtEl>
                                        <p:attrNameLst>
                                          <p:attrName>ppt_y</p:attrName>
                                        </p:attrNameLst>
                                      </p:cBhvr>
                                      <p:tavLst>
                                        <p:tav tm="0">
                                          <p:val>
                                            <p:strVal val="ppt_y"/>
                                          </p:val>
                                        </p:tav>
                                        <p:tav tm="100000">
                                          <p:val>
                                            <p:strVal val="1+ppt_h/2"/>
                                          </p:val>
                                        </p:tav>
                                      </p:tavLst>
                                    </p:anim>
                                    <p:set>
                                      <p:cBhvr>
                                        <p:cTn id="339" dur="1" fill="hold">
                                          <p:stCondLst>
                                            <p:cond delay="1999"/>
                                          </p:stCondLst>
                                        </p:cTn>
                                        <p:tgtEl>
                                          <p:spTgt spid="34"/>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35"/>
                                        </p:tgtEl>
                                        <p:attrNameLst>
                                          <p:attrName>ppt_x</p:attrName>
                                        </p:attrNameLst>
                                      </p:cBhvr>
                                      <p:tavLst>
                                        <p:tav tm="0">
                                          <p:val>
                                            <p:strVal val="ppt_x"/>
                                          </p:val>
                                        </p:tav>
                                        <p:tav tm="100000">
                                          <p:val>
                                            <p:strVal val="0-ppt_w/2"/>
                                          </p:val>
                                        </p:tav>
                                      </p:tavLst>
                                    </p:anim>
                                    <p:anim calcmode="lin" valueType="num">
                                      <p:cBhvr additive="base">
                                        <p:cTn id="342" dur="2000"/>
                                        <p:tgtEl>
                                          <p:spTgt spid="35"/>
                                        </p:tgtEl>
                                        <p:attrNameLst>
                                          <p:attrName>ppt_y</p:attrName>
                                        </p:attrNameLst>
                                      </p:cBhvr>
                                      <p:tavLst>
                                        <p:tav tm="0">
                                          <p:val>
                                            <p:strVal val="ppt_y"/>
                                          </p:val>
                                        </p:tav>
                                        <p:tav tm="100000">
                                          <p:val>
                                            <p:strVal val="1+ppt_h/2"/>
                                          </p:val>
                                        </p:tav>
                                      </p:tavLst>
                                    </p:anim>
                                    <p:set>
                                      <p:cBhvr>
                                        <p:cTn id="343" dur="1" fill="hold">
                                          <p:stCondLst>
                                            <p:cond delay="1999"/>
                                          </p:stCondLst>
                                        </p:cTn>
                                        <p:tgtEl>
                                          <p:spTgt spid="35"/>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36"/>
                                        </p:tgtEl>
                                        <p:attrNameLst>
                                          <p:attrName>ppt_x</p:attrName>
                                        </p:attrNameLst>
                                      </p:cBhvr>
                                      <p:tavLst>
                                        <p:tav tm="0">
                                          <p:val>
                                            <p:strVal val="ppt_x"/>
                                          </p:val>
                                        </p:tav>
                                        <p:tav tm="100000">
                                          <p:val>
                                            <p:strVal val="0-ppt_w/2"/>
                                          </p:val>
                                        </p:tav>
                                      </p:tavLst>
                                    </p:anim>
                                    <p:anim calcmode="lin" valueType="num">
                                      <p:cBhvr additive="base">
                                        <p:cTn id="346" dur="2000"/>
                                        <p:tgtEl>
                                          <p:spTgt spid="36"/>
                                        </p:tgtEl>
                                        <p:attrNameLst>
                                          <p:attrName>ppt_y</p:attrName>
                                        </p:attrNameLst>
                                      </p:cBhvr>
                                      <p:tavLst>
                                        <p:tav tm="0">
                                          <p:val>
                                            <p:strVal val="ppt_y"/>
                                          </p:val>
                                        </p:tav>
                                        <p:tav tm="100000">
                                          <p:val>
                                            <p:strVal val="1+ppt_h/2"/>
                                          </p:val>
                                        </p:tav>
                                      </p:tavLst>
                                    </p:anim>
                                    <p:set>
                                      <p:cBhvr>
                                        <p:cTn id="347" dur="1" fill="hold">
                                          <p:stCondLst>
                                            <p:cond delay="1999"/>
                                          </p:stCondLst>
                                        </p:cTn>
                                        <p:tgtEl>
                                          <p:spTgt spid="36"/>
                                        </p:tgtEl>
                                        <p:attrNameLst>
                                          <p:attrName>style.visibility</p:attrName>
                                        </p:attrNameLst>
                                      </p:cBhvr>
                                      <p:to>
                                        <p:strVal val="hidden"/>
                                      </p:to>
                                    </p:set>
                                  </p:childTnLst>
                                </p:cTn>
                              </p:par>
                              <p:par>
                                <p:cTn id="348" presetID="16" presetClass="entr" presetSubtype="4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barn(outHorizontal)">
                                      <p:cBhvr>
                                        <p:cTn id="350" dur="2000"/>
                                        <p:tgtEl>
                                          <p:spTgt spid="2"/>
                                        </p:tgtEl>
                                      </p:cBhvr>
                                    </p:animEffect>
                                  </p:childTnLst>
                                </p:cTn>
                              </p:par>
                              <p:par>
                                <p:cTn id="351" presetID="17" presetClass="entr" presetSubtype="2" fill="hold" nodeType="withEffect">
                                  <p:stCondLst>
                                    <p:cond delay="0"/>
                                  </p:stCondLst>
                                  <p:childTnLst>
                                    <p:set>
                                      <p:cBhvr>
                                        <p:cTn id="352" dur="1" fill="hold">
                                          <p:stCondLst>
                                            <p:cond delay="0"/>
                                          </p:stCondLst>
                                        </p:cTn>
                                        <p:tgtEl>
                                          <p:spTgt spid="2"/>
                                        </p:tgtEl>
                                        <p:attrNameLst>
                                          <p:attrName>style.visibility</p:attrName>
                                        </p:attrNameLst>
                                      </p:cBhvr>
                                      <p:to>
                                        <p:strVal val="visible"/>
                                      </p:to>
                                    </p:set>
                                    <p:anim calcmode="lin" valueType="num">
                                      <p:cBhvr>
                                        <p:cTn id="353" dur="2000" fill="hold"/>
                                        <p:tgtEl>
                                          <p:spTgt spid="2"/>
                                        </p:tgtEl>
                                        <p:attrNameLst>
                                          <p:attrName>ppt_x</p:attrName>
                                        </p:attrNameLst>
                                      </p:cBhvr>
                                      <p:tavLst>
                                        <p:tav tm="0">
                                          <p:val>
                                            <p:strVal val="#ppt_x+#ppt_w/2"/>
                                          </p:val>
                                        </p:tav>
                                        <p:tav tm="100000">
                                          <p:val>
                                            <p:strVal val="#ppt_x"/>
                                          </p:val>
                                        </p:tav>
                                      </p:tavLst>
                                    </p:anim>
                                    <p:anim calcmode="lin" valueType="num">
                                      <p:cBhvr>
                                        <p:cTn id="354" dur="2000" fill="hold"/>
                                        <p:tgtEl>
                                          <p:spTgt spid="2"/>
                                        </p:tgtEl>
                                        <p:attrNameLst>
                                          <p:attrName>ppt_y</p:attrName>
                                        </p:attrNameLst>
                                      </p:cBhvr>
                                      <p:tavLst>
                                        <p:tav tm="0">
                                          <p:val>
                                            <p:strVal val="#ppt_y"/>
                                          </p:val>
                                        </p:tav>
                                        <p:tav tm="100000">
                                          <p:val>
                                            <p:strVal val="#ppt_y"/>
                                          </p:val>
                                        </p:tav>
                                      </p:tavLst>
                                    </p:anim>
                                    <p:anim calcmode="lin" valueType="num">
                                      <p:cBhvr>
                                        <p:cTn id="355" dur="2000" fill="hold"/>
                                        <p:tgtEl>
                                          <p:spTgt spid="2"/>
                                        </p:tgtEl>
                                        <p:attrNameLst>
                                          <p:attrName>ppt_w</p:attrName>
                                        </p:attrNameLst>
                                      </p:cBhvr>
                                      <p:tavLst>
                                        <p:tav tm="0">
                                          <p:val>
                                            <p:fltVal val="0"/>
                                          </p:val>
                                        </p:tav>
                                        <p:tav tm="100000">
                                          <p:val>
                                            <p:strVal val="#ppt_w"/>
                                          </p:val>
                                        </p:tav>
                                      </p:tavLst>
                                    </p:anim>
                                    <p:anim calcmode="lin" valueType="num">
                                      <p:cBhvr>
                                        <p:cTn id="356"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643438" y="0"/>
            <a:ext cx="1215602" cy="1162926"/>
          </a:xfrm>
          <a:prstGeom prst="rect">
            <a:avLst/>
          </a:prstGeom>
        </p:spPr>
      </p:pic>
      <p:pic>
        <p:nvPicPr>
          <p:cNvPr id="4" name="3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643438" y="928676"/>
            <a:ext cx="1215602" cy="1162926"/>
          </a:xfrm>
          <a:prstGeom prst="rect">
            <a:avLst/>
          </a:prstGeom>
        </p:spPr>
      </p:pic>
      <p:pic>
        <p:nvPicPr>
          <p:cNvPr id="5" name="4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643438" y="1928826"/>
            <a:ext cx="1215602" cy="1162926"/>
          </a:xfrm>
          <a:prstGeom prst="rect">
            <a:avLst/>
          </a:prstGeom>
        </p:spPr>
      </p:pic>
      <p:pic>
        <p:nvPicPr>
          <p:cNvPr id="6" name="5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643438" y="2857502"/>
            <a:ext cx="1215602" cy="1162926"/>
          </a:xfrm>
          <a:prstGeom prst="rect">
            <a:avLst/>
          </a:prstGeom>
        </p:spPr>
      </p:pic>
      <p:pic>
        <p:nvPicPr>
          <p:cNvPr id="7" name="6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a:off x="4572000" y="3857652"/>
            <a:ext cx="1215602" cy="1162926"/>
          </a:xfrm>
          <a:prstGeom prst="rect">
            <a:avLst/>
          </a:prstGeom>
        </p:spPr>
      </p:pic>
      <p:pic>
        <p:nvPicPr>
          <p:cNvPr id="8" name="7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357554" y="0"/>
            <a:ext cx="1285884" cy="1162926"/>
          </a:xfrm>
          <a:prstGeom prst="rect">
            <a:avLst/>
          </a:prstGeom>
        </p:spPr>
      </p:pic>
      <p:pic>
        <p:nvPicPr>
          <p:cNvPr id="9" name="8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357554" y="1000114"/>
            <a:ext cx="1285884" cy="1162926"/>
          </a:xfrm>
          <a:prstGeom prst="rect">
            <a:avLst/>
          </a:prstGeom>
        </p:spPr>
      </p:pic>
      <p:pic>
        <p:nvPicPr>
          <p:cNvPr id="10" name="9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357554" y="1857388"/>
            <a:ext cx="1285884" cy="1162926"/>
          </a:xfrm>
          <a:prstGeom prst="rect">
            <a:avLst/>
          </a:prstGeom>
        </p:spPr>
      </p:pic>
      <p:pic>
        <p:nvPicPr>
          <p:cNvPr id="11" name="10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357554" y="2857502"/>
            <a:ext cx="1285884" cy="1162926"/>
          </a:xfrm>
          <a:prstGeom prst="rect">
            <a:avLst/>
          </a:prstGeom>
        </p:spPr>
      </p:pic>
      <p:pic>
        <p:nvPicPr>
          <p:cNvPr id="12" name="11 Imagen" descr="brownish-swirl-2-300px.png"/>
          <p:cNvPicPr>
            <a:picLocks noChangeAspect="1"/>
          </p:cNvPicPr>
          <p:nvPr/>
        </p:nvPicPr>
        <p:blipFill>
          <a:blip r:embed="rId3">
            <a:duotone>
              <a:schemeClr val="accent6">
                <a:shade val="45000"/>
                <a:satMod val="135000"/>
              </a:schemeClr>
              <a:prstClr val="white"/>
            </a:duotone>
            <a:lum bright="-10000"/>
          </a:blip>
          <a:stretch>
            <a:fillRect/>
          </a:stretch>
        </p:blipFill>
        <p:spPr>
          <a:xfrm flipH="1">
            <a:off x="3428992" y="3980574"/>
            <a:ext cx="1214446" cy="1033712"/>
          </a:xfrm>
          <a:prstGeom prst="rect">
            <a:avLst/>
          </a:prstGeom>
        </p:spPr>
      </p:pic>
      <p:pic>
        <p:nvPicPr>
          <p:cNvPr id="13" name="12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0-#ppt_w/2"/>
                                          </p:val>
                                        </p:tav>
                                        <p:tav tm="100000">
                                          <p:val>
                                            <p:strVal val="#ppt_x"/>
                                          </p:val>
                                        </p:tav>
                                      </p:tavLst>
                                    </p:anim>
                                    <p:anim calcmode="lin" valueType="num">
                                      <p:cBhvr additive="base">
                                        <p:cTn id="10" dur="2000" fill="hold"/>
                                        <p:tgtEl>
                                          <p:spTgt spid="8"/>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0-#ppt_w/2"/>
                                          </p:val>
                                        </p:tav>
                                        <p:tav tm="100000">
                                          <p:val>
                                            <p:strVal val="#ppt_x"/>
                                          </p:val>
                                        </p:tav>
                                      </p:tavLst>
                                    </p:anim>
                                    <p:anim calcmode="lin" valueType="num">
                                      <p:cBhvr additive="base">
                                        <p:cTn id="14" dur="2000" fill="hold"/>
                                        <p:tgtEl>
                                          <p:spTgt spid="9"/>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2000" fill="hold"/>
                                        <p:tgtEl>
                                          <p:spTgt spid="3"/>
                                        </p:tgtEl>
                                        <p:attrNameLst>
                                          <p:attrName>ppt_x</p:attrName>
                                        </p:attrNameLst>
                                      </p:cBhvr>
                                      <p:tavLst>
                                        <p:tav tm="0">
                                          <p:val>
                                            <p:strVal val="1+#ppt_w/2"/>
                                          </p:val>
                                        </p:tav>
                                        <p:tav tm="100000">
                                          <p:val>
                                            <p:strVal val="#ppt_x"/>
                                          </p:val>
                                        </p:tav>
                                      </p:tavLst>
                                    </p:anim>
                                    <p:anim calcmode="lin" valueType="num">
                                      <p:cBhvr additive="base">
                                        <p:cTn id="30" dur="2000" fill="hold"/>
                                        <p:tgtEl>
                                          <p:spTgt spid="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childTnLst>
                          </p:cTn>
                        </p:par>
                        <p:par>
                          <p:cTn id="47" fill="hold">
                            <p:stCondLst>
                              <p:cond delay="2000"/>
                            </p:stCondLst>
                            <p:childTnLst>
                              <p:par>
                                <p:cTn id="48" presetID="2" presetClass="exit" presetSubtype="2" fill="hold" nodeType="afterEffect">
                                  <p:stCondLst>
                                    <p:cond delay="0"/>
                                  </p:stCondLst>
                                  <p:childTnLst>
                                    <p:anim calcmode="lin" valueType="num">
                                      <p:cBhvr additive="base">
                                        <p:cTn id="49" dur="2000"/>
                                        <p:tgtEl>
                                          <p:spTgt spid="8"/>
                                        </p:tgtEl>
                                        <p:attrNameLst>
                                          <p:attrName>ppt_x</p:attrName>
                                        </p:attrNameLst>
                                      </p:cBhvr>
                                      <p:tavLst>
                                        <p:tav tm="0">
                                          <p:val>
                                            <p:strVal val="ppt_x"/>
                                          </p:val>
                                        </p:tav>
                                        <p:tav tm="100000">
                                          <p:val>
                                            <p:strVal val="1+ppt_w/2"/>
                                          </p:val>
                                        </p:tav>
                                      </p:tavLst>
                                    </p:anim>
                                    <p:anim calcmode="lin" valueType="num">
                                      <p:cBhvr additive="base">
                                        <p:cTn id="50" dur="2000"/>
                                        <p:tgtEl>
                                          <p:spTgt spid="8"/>
                                        </p:tgtEl>
                                        <p:attrNameLst>
                                          <p:attrName>ppt_y</p:attrName>
                                        </p:attrNameLst>
                                      </p:cBhvr>
                                      <p:tavLst>
                                        <p:tav tm="0">
                                          <p:val>
                                            <p:strVal val="ppt_y"/>
                                          </p:val>
                                        </p:tav>
                                        <p:tav tm="100000">
                                          <p:val>
                                            <p:strVal val="ppt_y"/>
                                          </p:val>
                                        </p:tav>
                                      </p:tavLst>
                                    </p:anim>
                                    <p:set>
                                      <p:cBhvr>
                                        <p:cTn id="51" dur="1" fill="hold">
                                          <p:stCondLst>
                                            <p:cond delay="1999"/>
                                          </p:stCondLst>
                                        </p:cTn>
                                        <p:tgtEl>
                                          <p:spTgt spid="8"/>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2000"/>
                                        <p:tgtEl>
                                          <p:spTgt spid="10"/>
                                        </p:tgtEl>
                                        <p:attrNameLst>
                                          <p:attrName>ppt_x</p:attrName>
                                        </p:attrNameLst>
                                      </p:cBhvr>
                                      <p:tavLst>
                                        <p:tav tm="0">
                                          <p:val>
                                            <p:strVal val="ppt_x"/>
                                          </p:val>
                                        </p:tav>
                                        <p:tav tm="100000">
                                          <p:val>
                                            <p:strVal val="1+ppt_w/2"/>
                                          </p:val>
                                        </p:tav>
                                      </p:tavLst>
                                    </p:anim>
                                    <p:anim calcmode="lin" valueType="num">
                                      <p:cBhvr additive="base">
                                        <p:cTn id="58" dur="2000"/>
                                        <p:tgtEl>
                                          <p:spTgt spid="10"/>
                                        </p:tgtEl>
                                        <p:attrNameLst>
                                          <p:attrName>ppt_y</p:attrName>
                                        </p:attrNameLst>
                                      </p:cBhvr>
                                      <p:tavLst>
                                        <p:tav tm="0">
                                          <p:val>
                                            <p:strVal val="ppt_y"/>
                                          </p:val>
                                        </p:tav>
                                        <p:tav tm="100000">
                                          <p:val>
                                            <p:strVal val="ppt_y"/>
                                          </p:val>
                                        </p:tav>
                                      </p:tavLst>
                                    </p:anim>
                                    <p:set>
                                      <p:cBhvr>
                                        <p:cTn id="59" dur="1" fill="hold">
                                          <p:stCondLst>
                                            <p:cond delay="1999"/>
                                          </p:stCondLst>
                                        </p:cTn>
                                        <p:tgtEl>
                                          <p:spTgt spid="10"/>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11"/>
                                        </p:tgtEl>
                                        <p:attrNameLst>
                                          <p:attrName>ppt_x</p:attrName>
                                        </p:attrNameLst>
                                      </p:cBhvr>
                                      <p:tavLst>
                                        <p:tav tm="0">
                                          <p:val>
                                            <p:strVal val="ppt_x"/>
                                          </p:val>
                                        </p:tav>
                                        <p:tav tm="100000">
                                          <p:val>
                                            <p:strVal val="1+ppt_w/2"/>
                                          </p:val>
                                        </p:tav>
                                      </p:tavLst>
                                    </p:anim>
                                    <p:anim calcmode="lin" valueType="num">
                                      <p:cBhvr additive="base">
                                        <p:cTn id="62" dur="2000"/>
                                        <p:tgtEl>
                                          <p:spTgt spid="11"/>
                                        </p:tgtEl>
                                        <p:attrNameLst>
                                          <p:attrName>ppt_y</p:attrName>
                                        </p:attrNameLst>
                                      </p:cBhvr>
                                      <p:tavLst>
                                        <p:tav tm="0">
                                          <p:val>
                                            <p:strVal val="ppt_y"/>
                                          </p:val>
                                        </p:tav>
                                        <p:tav tm="100000">
                                          <p:val>
                                            <p:strVal val="ppt_y"/>
                                          </p:val>
                                        </p:tav>
                                      </p:tavLst>
                                    </p:anim>
                                    <p:set>
                                      <p:cBhvr>
                                        <p:cTn id="63" dur="1" fill="hold">
                                          <p:stCondLst>
                                            <p:cond delay="1999"/>
                                          </p:stCondLst>
                                        </p:cTn>
                                        <p:tgtEl>
                                          <p:spTgt spid="11"/>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12"/>
                                        </p:tgtEl>
                                        <p:attrNameLst>
                                          <p:attrName>ppt_x</p:attrName>
                                        </p:attrNameLst>
                                      </p:cBhvr>
                                      <p:tavLst>
                                        <p:tav tm="0">
                                          <p:val>
                                            <p:strVal val="ppt_x"/>
                                          </p:val>
                                        </p:tav>
                                        <p:tav tm="100000">
                                          <p:val>
                                            <p:strVal val="1+ppt_w/2"/>
                                          </p:val>
                                        </p:tav>
                                      </p:tavLst>
                                    </p:anim>
                                    <p:anim calcmode="lin" valueType="num">
                                      <p:cBhvr additive="base">
                                        <p:cTn id="66" dur="2000"/>
                                        <p:tgtEl>
                                          <p:spTgt spid="12"/>
                                        </p:tgtEl>
                                        <p:attrNameLst>
                                          <p:attrName>ppt_y</p:attrName>
                                        </p:attrNameLst>
                                      </p:cBhvr>
                                      <p:tavLst>
                                        <p:tav tm="0">
                                          <p:val>
                                            <p:strVal val="ppt_y"/>
                                          </p:val>
                                        </p:tav>
                                        <p:tav tm="100000">
                                          <p:val>
                                            <p:strVal val="ppt_y"/>
                                          </p:val>
                                        </p:tav>
                                      </p:tavLst>
                                    </p:anim>
                                    <p:set>
                                      <p:cBhvr>
                                        <p:cTn id="67" dur="1" fill="hold">
                                          <p:stCondLst>
                                            <p:cond delay="1999"/>
                                          </p:stCondLst>
                                        </p:cTn>
                                        <p:tgtEl>
                                          <p:spTgt spid="12"/>
                                        </p:tgtEl>
                                        <p:attrNameLst>
                                          <p:attrName>style.visibility</p:attrName>
                                        </p:attrNameLst>
                                      </p:cBhvr>
                                      <p:to>
                                        <p:strVal val="hidden"/>
                                      </p:to>
                                    </p:set>
                                  </p:childTnLst>
                                </p:cTn>
                              </p:par>
                              <p:par>
                                <p:cTn id="68" presetID="8" presetClass="emph" presetSubtype="0" fill="hold" nodeType="withEffect">
                                  <p:stCondLst>
                                    <p:cond delay="0"/>
                                  </p:stCondLst>
                                  <p:childTnLst>
                                    <p:animRot by="21600000">
                                      <p:cBhvr>
                                        <p:cTn id="69" dur="2000" fill="hold"/>
                                        <p:tgtEl>
                                          <p:spTgt spid="8"/>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1"/>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2"/>
                                        </p:tgtEl>
                                        <p:attrNameLst>
                                          <p:attrName>r</p:attrName>
                                        </p:attrNameLst>
                                      </p:cBhvr>
                                    </p:animRot>
                                  </p:childTnLst>
                                </p:cTn>
                              </p:par>
                              <p:par>
                                <p:cTn id="78" presetID="2" presetClass="exit" presetSubtype="8" fill="hold" nodeType="withEffect">
                                  <p:stCondLst>
                                    <p:cond delay="0"/>
                                  </p:stCondLst>
                                  <p:childTnLst>
                                    <p:anim calcmode="lin" valueType="num">
                                      <p:cBhvr additive="base">
                                        <p:cTn id="79" dur="2000"/>
                                        <p:tgtEl>
                                          <p:spTgt spid="3"/>
                                        </p:tgtEl>
                                        <p:attrNameLst>
                                          <p:attrName>ppt_x</p:attrName>
                                        </p:attrNameLst>
                                      </p:cBhvr>
                                      <p:tavLst>
                                        <p:tav tm="0">
                                          <p:val>
                                            <p:strVal val="ppt_x"/>
                                          </p:val>
                                        </p:tav>
                                        <p:tav tm="100000">
                                          <p:val>
                                            <p:strVal val="0-ppt_w/2"/>
                                          </p:val>
                                        </p:tav>
                                      </p:tavLst>
                                    </p:anim>
                                    <p:anim calcmode="lin" valueType="num">
                                      <p:cBhvr additive="base">
                                        <p:cTn id="80" dur="2000"/>
                                        <p:tgtEl>
                                          <p:spTgt spid="3"/>
                                        </p:tgtEl>
                                        <p:attrNameLst>
                                          <p:attrName>ppt_y</p:attrName>
                                        </p:attrNameLst>
                                      </p:cBhvr>
                                      <p:tavLst>
                                        <p:tav tm="0">
                                          <p:val>
                                            <p:strVal val="ppt_y"/>
                                          </p:val>
                                        </p:tav>
                                        <p:tav tm="100000">
                                          <p:val>
                                            <p:strVal val="ppt_y"/>
                                          </p:val>
                                        </p:tav>
                                      </p:tavLst>
                                    </p:anim>
                                    <p:set>
                                      <p:cBhvr>
                                        <p:cTn id="81" dur="1" fill="hold">
                                          <p:stCondLst>
                                            <p:cond delay="1999"/>
                                          </p:stCondLst>
                                        </p:cTn>
                                        <p:tgtEl>
                                          <p:spTgt spid="3"/>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2000"/>
                                        <p:tgtEl>
                                          <p:spTgt spid="4"/>
                                        </p:tgtEl>
                                        <p:attrNameLst>
                                          <p:attrName>ppt_x</p:attrName>
                                        </p:attrNameLst>
                                      </p:cBhvr>
                                      <p:tavLst>
                                        <p:tav tm="0">
                                          <p:val>
                                            <p:strVal val="ppt_x"/>
                                          </p:val>
                                        </p:tav>
                                        <p:tav tm="100000">
                                          <p:val>
                                            <p:strVal val="0-ppt_w/2"/>
                                          </p:val>
                                        </p:tav>
                                      </p:tavLst>
                                    </p:anim>
                                    <p:anim calcmode="lin" valueType="num">
                                      <p:cBhvr additive="base">
                                        <p:cTn id="84" dur="2000"/>
                                        <p:tgtEl>
                                          <p:spTgt spid="4"/>
                                        </p:tgtEl>
                                        <p:attrNameLst>
                                          <p:attrName>ppt_y</p:attrName>
                                        </p:attrNameLst>
                                      </p:cBhvr>
                                      <p:tavLst>
                                        <p:tav tm="0">
                                          <p:val>
                                            <p:strVal val="ppt_y"/>
                                          </p:val>
                                        </p:tav>
                                        <p:tav tm="100000">
                                          <p:val>
                                            <p:strVal val="ppt_y"/>
                                          </p:val>
                                        </p:tav>
                                      </p:tavLst>
                                    </p:anim>
                                    <p:set>
                                      <p:cBhvr>
                                        <p:cTn id="85" dur="1" fill="hold">
                                          <p:stCondLst>
                                            <p:cond delay="1999"/>
                                          </p:stCondLst>
                                        </p:cTn>
                                        <p:tgtEl>
                                          <p:spTgt spid="4"/>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2000"/>
                                        <p:tgtEl>
                                          <p:spTgt spid="5"/>
                                        </p:tgtEl>
                                        <p:attrNameLst>
                                          <p:attrName>ppt_x</p:attrName>
                                        </p:attrNameLst>
                                      </p:cBhvr>
                                      <p:tavLst>
                                        <p:tav tm="0">
                                          <p:val>
                                            <p:strVal val="ppt_x"/>
                                          </p:val>
                                        </p:tav>
                                        <p:tav tm="100000">
                                          <p:val>
                                            <p:strVal val="0-ppt_w/2"/>
                                          </p:val>
                                        </p:tav>
                                      </p:tavLst>
                                    </p:anim>
                                    <p:anim calcmode="lin" valueType="num">
                                      <p:cBhvr additive="base">
                                        <p:cTn id="88" dur="2000"/>
                                        <p:tgtEl>
                                          <p:spTgt spid="5"/>
                                        </p:tgtEl>
                                        <p:attrNameLst>
                                          <p:attrName>ppt_y</p:attrName>
                                        </p:attrNameLst>
                                      </p:cBhvr>
                                      <p:tavLst>
                                        <p:tav tm="0">
                                          <p:val>
                                            <p:strVal val="ppt_y"/>
                                          </p:val>
                                        </p:tav>
                                        <p:tav tm="100000">
                                          <p:val>
                                            <p:strVal val="ppt_y"/>
                                          </p:val>
                                        </p:tav>
                                      </p:tavLst>
                                    </p:anim>
                                    <p:set>
                                      <p:cBhvr>
                                        <p:cTn id="89" dur="1" fill="hold">
                                          <p:stCondLst>
                                            <p:cond delay="1999"/>
                                          </p:stCondLst>
                                        </p:cTn>
                                        <p:tgtEl>
                                          <p:spTgt spid="5"/>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0-ppt_w/2"/>
                                          </p:val>
                                        </p:tav>
                                      </p:tavLst>
                                    </p:anim>
                                    <p:anim calcmode="lin" valueType="num">
                                      <p:cBhvr additive="base">
                                        <p:cTn id="92" dur="2000"/>
                                        <p:tgtEl>
                                          <p:spTgt spid="6"/>
                                        </p:tgtEl>
                                        <p:attrNameLst>
                                          <p:attrName>ppt_y</p:attrName>
                                        </p:attrNameLst>
                                      </p:cBhvr>
                                      <p:tavLst>
                                        <p:tav tm="0">
                                          <p:val>
                                            <p:strVal val="ppt_y"/>
                                          </p:val>
                                        </p:tav>
                                        <p:tav tm="100000">
                                          <p:val>
                                            <p:strVal val="ppt_y"/>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0-ppt_w/2"/>
                                          </p:val>
                                        </p:tav>
                                      </p:tavLst>
                                    </p:anim>
                                    <p:anim calcmode="lin" valueType="num">
                                      <p:cBhvr additive="base">
                                        <p:cTn id="96" dur="2000"/>
                                        <p:tgtEl>
                                          <p:spTgt spid="7"/>
                                        </p:tgtEl>
                                        <p:attrNameLst>
                                          <p:attrName>ppt_y</p:attrName>
                                        </p:attrNameLst>
                                      </p:cBhvr>
                                      <p:tavLst>
                                        <p:tav tm="0">
                                          <p:val>
                                            <p:strVal val="ppt_y"/>
                                          </p:val>
                                        </p:tav>
                                        <p:tav tm="100000">
                                          <p:val>
                                            <p:strVal val="ppt_y"/>
                                          </p:val>
                                        </p:tav>
                                      </p:tavLst>
                                    </p:anim>
                                    <p:set>
                                      <p:cBhvr>
                                        <p:cTn id="97" dur="1" fill="hold">
                                          <p:stCondLst>
                                            <p:cond delay="1999"/>
                                          </p:stCondLst>
                                        </p:cTn>
                                        <p:tgtEl>
                                          <p:spTgt spid="7"/>
                                        </p:tgtEl>
                                        <p:attrNameLst>
                                          <p:attrName>style.visibility</p:attrName>
                                        </p:attrNameLst>
                                      </p:cBhvr>
                                      <p:to>
                                        <p:strVal val="hidden"/>
                                      </p:to>
                                    </p:set>
                                  </p:childTnLst>
                                </p:cTn>
                              </p:par>
                              <p:par>
                                <p:cTn id="98" presetID="8" presetClass="emph" presetSubtype="0" fill="hold" nodeType="withEffect">
                                  <p:stCondLst>
                                    <p:cond delay="0"/>
                                  </p:stCondLst>
                                  <p:childTnLst>
                                    <p:animRot by="-21600000">
                                      <p:cBhvr>
                                        <p:cTn id="99" dur="2000" fill="hold"/>
                                        <p:tgtEl>
                                          <p:spTgt spid="3"/>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4"/>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5"/>
                                        </p:tgtEl>
                                        <p:attrNameLst>
                                          <p:attrName>r</p:attrName>
                                        </p:attrNameLst>
                                      </p:cBhvr>
                                    </p:animRot>
                                  </p:childTnLst>
                                </p:cTn>
                              </p:par>
                              <p:par>
                                <p:cTn id="104" presetID="8" presetClass="emph" presetSubtype="0" fill="hold" nodeType="withEffect">
                                  <p:stCondLst>
                                    <p:cond delay="0"/>
                                  </p:stCondLst>
                                  <p:childTnLst>
                                    <p:animRot by="-21600000">
                                      <p:cBhvr>
                                        <p:cTn id="105" dur="2000" fill="hold"/>
                                        <p:tgtEl>
                                          <p:spTgt spid="6"/>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7"/>
                                        </p:tgtEl>
                                        <p:attrNameLst>
                                          <p:attrName>r</p:attrName>
                                        </p:attrNameLst>
                                      </p:cBhvr>
                                    </p:animRot>
                                  </p:childTnLst>
                                </p:cTn>
                              </p:par>
                              <p:par>
                                <p:cTn id="108" presetID="17" presetClass="entr" presetSubtype="10"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2000" fill="hold"/>
                                        <p:tgtEl>
                                          <p:spTgt spid="2"/>
                                        </p:tgtEl>
                                        <p:attrNameLst>
                                          <p:attrName>ppt_w</p:attrName>
                                        </p:attrNameLst>
                                      </p:cBhvr>
                                      <p:tavLst>
                                        <p:tav tm="0">
                                          <p:val>
                                            <p:fltVal val="0"/>
                                          </p:val>
                                        </p:tav>
                                        <p:tav tm="100000">
                                          <p:val>
                                            <p:strVal val="#ppt_w"/>
                                          </p:val>
                                        </p:tav>
                                      </p:tavLst>
                                    </p:anim>
                                    <p:anim calcmode="lin" valueType="num">
                                      <p:cBhvr>
                                        <p:cTn id="11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llergija-na-shokolad-u-beremenny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lipart-dots-perspective-vector-256x256-925b.png"/>
          <p:cNvPicPr>
            <a:picLocks noChangeAspect="1"/>
          </p:cNvPicPr>
          <p:nvPr/>
        </p:nvPicPr>
        <p:blipFill>
          <a:blip r:embed="rId3">
            <a:duotone>
              <a:schemeClr val="accent6">
                <a:shade val="45000"/>
                <a:satMod val="135000"/>
              </a:schemeClr>
              <a:prstClr val="white"/>
            </a:duotone>
            <a:lum bright="-20000"/>
          </a:blip>
          <a:stretch>
            <a:fillRect/>
          </a:stretch>
        </p:blipFill>
        <p:spPr>
          <a:xfrm>
            <a:off x="4643438" y="0"/>
            <a:ext cx="4500562" cy="5143500"/>
          </a:xfrm>
          <a:prstGeom prst="rect">
            <a:avLst/>
          </a:prstGeom>
        </p:spPr>
      </p:pic>
      <p:pic>
        <p:nvPicPr>
          <p:cNvPr id="5" name="4 Imagen" descr="clipart-dots-perspective-vector-256x256-925b.png"/>
          <p:cNvPicPr>
            <a:picLocks noChangeAspect="1"/>
          </p:cNvPicPr>
          <p:nvPr/>
        </p:nvPicPr>
        <p:blipFill>
          <a:blip r:embed="rId3">
            <a:duotone>
              <a:schemeClr val="accent6">
                <a:shade val="45000"/>
                <a:satMod val="135000"/>
              </a:schemeClr>
              <a:prstClr val="white"/>
            </a:duotone>
            <a:lum bright="-20000"/>
          </a:blip>
          <a:stretch>
            <a:fillRect/>
          </a:stretch>
        </p:blipFill>
        <p:spPr>
          <a:xfrm rot="10800000">
            <a:off x="0" y="0"/>
            <a:ext cx="4500562" cy="5143500"/>
          </a:xfrm>
          <a:prstGeom prst="rect">
            <a:avLst/>
          </a:prstGeom>
        </p:spPr>
      </p:pic>
      <p:pic>
        <p:nvPicPr>
          <p:cNvPr id="6" name="5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ppt_x</p:attrName>
                                        </p:attrNameLst>
                                      </p:cBhvr>
                                      <p:tavLst>
                                        <p:tav tm="0">
                                          <p:val>
                                            <p:strVal val="#ppt_x-#ppt_w/2"/>
                                          </p:val>
                                        </p:tav>
                                        <p:tav tm="100000">
                                          <p:val>
                                            <p:strVal val="#ppt_x"/>
                                          </p:val>
                                        </p:tav>
                                      </p:tavLst>
                                    </p:anim>
                                    <p:anim calcmode="lin" valueType="num">
                                      <p:cBhvr>
                                        <p:cTn id="10" dur="2000" fill="hold"/>
                                        <p:tgtEl>
                                          <p:spTgt spid="5"/>
                                        </p:tgtEl>
                                        <p:attrNameLst>
                                          <p:attrName>ppt_y</p:attrName>
                                        </p:attrNameLst>
                                      </p:cBhvr>
                                      <p:tavLst>
                                        <p:tav tm="0">
                                          <p:val>
                                            <p:strVal val="#ppt_y"/>
                                          </p:val>
                                        </p:tav>
                                        <p:tav tm="100000">
                                          <p:val>
                                            <p:strVal val="#ppt_y"/>
                                          </p:val>
                                        </p:tav>
                                      </p:tavLst>
                                    </p:anim>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strVal val="#ppt_h"/>
                                          </p:val>
                                        </p:tav>
                                        <p:tav tm="100000">
                                          <p:val>
                                            <p:strVal val="#ppt_h"/>
                                          </p:val>
                                        </p:tav>
                                      </p:tavLst>
                                    </p:anim>
                                  </p:childTnLst>
                                </p:cTn>
                              </p:par>
                              <p:par>
                                <p:cTn id="13" presetID="17"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ppt_w/2"/>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2000"/>
                            </p:stCondLst>
                            <p:childTnLst>
                              <p:par>
                                <p:cTn id="20" presetID="17" presetClass="exit" presetSubtype="8" fill="hold" nodeType="afterEffect">
                                  <p:stCondLst>
                                    <p:cond delay="0"/>
                                  </p:stCondLst>
                                  <p:childTnLst>
                                    <p:anim calcmode="lin" valueType="num">
                                      <p:cBhvr>
                                        <p:cTn id="21" dur="2000"/>
                                        <p:tgtEl>
                                          <p:spTgt spid="5"/>
                                        </p:tgtEl>
                                        <p:attrNameLst>
                                          <p:attrName>ppt_x</p:attrName>
                                        </p:attrNameLst>
                                      </p:cBhvr>
                                      <p:tavLst>
                                        <p:tav tm="0">
                                          <p:val>
                                            <p:strVal val="ppt_x"/>
                                          </p:val>
                                        </p:tav>
                                        <p:tav tm="100000">
                                          <p:val>
                                            <p:strVal val="ppt_x-ppt_w/2"/>
                                          </p:val>
                                        </p:tav>
                                      </p:tavLst>
                                    </p:anim>
                                    <p:anim calcmode="lin" valueType="num">
                                      <p:cBhvr>
                                        <p:cTn id="22" dur="2000"/>
                                        <p:tgtEl>
                                          <p:spTgt spid="5"/>
                                        </p:tgtEl>
                                        <p:attrNameLst>
                                          <p:attrName>ppt_y</p:attrName>
                                        </p:attrNameLst>
                                      </p:cBhvr>
                                      <p:tavLst>
                                        <p:tav tm="0">
                                          <p:val>
                                            <p:strVal val="ppt_y"/>
                                          </p:val>
                                        </p:tav>
                                        <p:tav tm="100000">
                                          <p:val>
                                            <p:strVal val="ppt_y"/>
                                          </p:val>
                                        </p:tav>
                                      </p:tavLst>
                                    </p:anim>
                                    <p:anim calcmode="lin" valueType="num">
                                      <p:cBhvr>
                                        <p:cTn id="23" dur="2000"/>
                                        <p:tgtEl>
                                          <p:spTgt spid="5"/>
                                        </p:tgtEl>
                                        <p:attrNameLst>
                                          <p:attrName>ppt_w</p:attrName>
                                        </p:attrNameLst>
                                      </p:cBhvr>
                                      <p:tavLst>
                                        <p:tav tm="0">
                                          <p:val>
                                            <p:strVal val="ppt_w"/>
                                          </p:val>
                                        </p:tav>
                                        <p:tav tm="100000">
                                          <p:val>
                                            <p:fltVal val="0"/>
                                          </p:val>
                                        </p:tav>
                                      </p:tavLst>
                                    </p:anim>
                                    <p:anim calcmode="lin" valueType="num">
                                      <p:cBhvr>
                                        <p:cTn id="24" dur="2000"/>
                                        <p:tgtEl>
                                          <p:spTgt spid="5"/>
                                        </p:tgtEl>
                                        <p:attrNameLst>
                                          <p:attrName>ppt_h</p:attrName>
                                        </p:attrNameLst>
                                      </p:cBhvr>
                                      <p:tavLst>
                                        <p:tav tm="0">
                                          <p:val>
                                            <p:strVal val="ppt_h"/>
                                          </p:val>
                                        </p:tav>
                                        <p:tav tm="100000">
                                          <p:val>
                                            <p:strVal val="ppt_h"/>
                                          </p:val>
                                        </p:tav>
                                      </p:tavLst>
                                    </p:anim>
                                    <p:set>
                                      <p:cBhvr>
                                        <p:cTn id="25" dur="1" fill="hold">
                                          <p:stCondLst>
                                            <p:cond delay="1999"/>
                                          </p:stCondLst>
                                        </p:cTn>
                                        <p:tgtEl>
                                          <p:spTgt spid="5"/>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2000"/>
                                        <p:tgtEl>
                                          <p:spTgt spid="4"/>
                                        </p:tgtEl>
                                        <p:attrNameLst>
                                          <p:attrName>ppt_x</p:attrName>
                                        </p:attrNameLst>
                                      </p:cBhvr>
                                      <p:tavLst>
                                        <p:tav tm="0">
                                          <p:val>
                                            <p:strVal val="ppt_x"/>
                                          </p:val>
                                        </p:tav>
                                        <p:tav tm="100000">
                                          <p:val>
                                            <p:strVal val="ppt_x+ppt_w/2"/>
                                          </p:val>
                                        </p:tav>
                                      </p:tavLst>
                                    </p:anim>
                                    <p:anim calcmode="lin" valueType="num">
                                      <p:cBhvr>
                                        <p:cTn id="28" dur="2000"/>
                                        <p:tgtEl>
                                          <p:spTgt spid="4"/>
                                        </p:tgtEl>
                                        <p:attrNameLst>
                                          <p:attrName>ppt_y</p:attrName>
                                        </p:attrNameLst>
                                      </p:cBhvr>
                                      <p:tavLst>
                                        <p:tav tm="0">
                                          <p:val>
                                            <p:strVal val="ppt_y"/>
                                          </p:val>
                                        </p:tav>
                                        <p:tav tm="100000">
                                          <p:val>
                                            <p:strVal val="ppt_y"/>
                                          </p:val>
                                        </p:tav>
                                      </p:tavLst>
                                    </p:anim>
                                    <p:anim calcmode="lin" valueType="num">
                                      <p:cBhvr>
                                        <p:cTn id="29" dur="2000"/>
                                        <p:tgtEl>
                                          <p:spTgt spid="4"/>
                                        </p:tgtEl>
                                        <p:attrNameLst>
                                          <p:attrName>ppt_w</p:attrName>
                                        </p:attrNameLst>
                                      </p:cBhvr>
                                      <p:tavLst>
                                        <p:tav tm="0">
                                          <p:val>
                                            <p:strVal val="ppt_w"/>
                                          </p:val>
                                        </p:tav>
                                        <p:tav tm="100000">
                                          <p:val>
                                            <p:fltVal val="0"/>
                                          </p:val>
                                        </p:tav>
                                      </p:tavLst>
                                    </p:anim>
                                    <p:anim calcmode="lin" valueType="num">
                                      <p:cBhvr>
                                        <p:cTn id="30" dur="2000"/>
                                        <p:tgtEl>
                                          <p:spTgt spid="4"/>
                                        </p:tgtEl>
                                        <p:attrNameLst>
                                          <p:attrName>ppt_h</p:attrName>
                                        </p:attrNameLst>
                                      </p:cBhvr>
                                      <p:tavLst>
                                        <p:tav tm="0">
                                          <p:val>
                                            <p:strVal val="ppt_h"/>
                                          </p:val>
                                        </p:tav>
                                        <p:tav tm="100000">
                                          <p:val>
                                            <p:strVal val="ppt_h"/>
                                          </p:val>
                                        </p:tav>
                                      </p:tavLst>
                                    </p:anim>
                                    <p:set>
                                      <p:cBhvr>
                                        <p:cTn id="31" dur="1" fill="hold">
                                          <p:stCondLst>
                                            <p:cond delay="1999"/>
                                          </p:stCondLst>
                                        </p:cTn>
                                        <p:tgtEl>
                                          <p:spTgt spid="4"/>
                                        </p:tgtEl>
                                        <p:attrNameLst>
                                          <p:attrName>style.visibility</p:attrName>
                                        </p:attrNameLst>
                                      </p:cBhvr>
                                      <p:to>
                                        <p:strVal val="hidden"/>
                                      </p:to>
                                    </p:set>
                                  </p:childTnLst>
                                </p:cTn>
                              </p:par>
                              <p:par>
                                <p:cTn id="32" presetID="17"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fltVal val="0"/>
                                          </p:val>
                                        </p:tav>
                                        <p:tav tm="100000">
                                          <p:val>
                                            <p:strVal val="#ppt_w"/>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ocolat_04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0"/>
            <a:ext cx="3810000" cy="2857500"/>
          </a:xfrm>
          <a:prstGeom prst="rect">
            <a:avLst/>
          </a:prstGeom>
          <a:effectLst>
            <a:reflection blurRad="6350" stA="52000" endA="300" endPos="35000" dir="5400000" sy="-100000" algn="bl" rotWithShape="0"/>
          </a:effectLst>
        </p:spPr>
      </p:pic>
      <p:pic>
        <p:nvPicPr>
          <p:cNvPr id="4" name="3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1214428"/>
            <a:ext cx="3810000" cy="2857500"/>
          </a:xfrm>
          <a:prstGeom prst="rect">
            <a:avLst/>
          </a:prstGeom>
          <a:effectLst>
            <a:reflection blurRad="6350" stA="52000" endA="300" endPos="35000" dir="5400000" sy="-100000" algn="bl" rotWithShape="0"/>
          </a:effectLst>
        </p:spPr>
      </p:pic>
      <p:pic>
        <p:nvPicPr>
          <p:cNvPr id="5" name="4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2500312"/>
            <a:ext cx="3810000" cy="2643188"/>
          </a:xfrm>
          <a:prstGeom prst="rect">
            <a:avLst/>
          </a:prstGeom>
          <a:effectLst>
            <a:reflection blurRad="6350" stA="52000" endA="300" endPos="35000" dir="5400000" sy="-100000" algn="bl" rotWithShape="0"/>
          </a:effectLst>
        </p:spPr>
      </p:pic>
      <p:pic>
        <p:nvPicPr>
          <p:cNvPr id="6" name="5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0"/>
            <a:ext cx="3690990" cy="2857500"/>
          </a:xfrm>
          <a:prstGeom prst="rect">
            <a:avLst/>
          </a:prstGeom>
          <a:effectLst>
            <a:reflection blurRad="6350" stA="52000" endA="300" endPos="35000" dir="5400000" sy="-100000" algn="bl" rotWithShape="0"/>
          </a:effectLst>
        </p:spPr>
      </p:pic>
      <p:pic>
        <p:nvPicPr>
          <p:cNvPr id="7" name="6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1285866"/>
            <a:ext cx="3690990" cy="2857500"/>
          </a:xfrm>
          <a:prstGeom prst="rect">
            <a:avLst/>
          </a:prstGeom>
          <a:effectLst>
            <a:reflection blurRad="6350" stA="52000" endA="300" endPos="35000" dir="5400000" sy="-100000" algn="bl" rotWithShape="0"/>
          </a:effectLst>
        </p:spPr>
      </p:pic>
      <p:pic>
        <p:nvPicPr>
          <p:cNvPr id="8" name="7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2428874"/>
            <a:ext cx="3690990" cy="2857500"/>
          </a:xfrm>
          <a:prstGeom prst="rect">
            <a:avLst/>
          </a:prstGeom>
          <a:effectLst>
            <a:reflection blurRad="6350" stA="52000" endA="300" endPos="35000" dir="5400000" sy="-100000" algn="bl" rotWithShape="0"/>
          </a:effectLst>
        </p:spPr>
      </p:pic>
      <p:pic>
        <p:nvPicPr>
          <p:cNvPr id="9" name="8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6"/>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7"/>
                                        </p:tgtEl>
                                        <p:attrNameLst>
                                          <p:attrName>r</p:attrName>
                                        </p:attrNameLst>
                                      </p:cBhvr>
                                    </p:animRot>
                                  </p:childTnLst>
                                </p:cTn>
                              </p:par>
                              <p:par>
                                <p:cTn id="23" presetID="8" presetClass="emph" presetSubtype="0" autoRev="1" fill="hold" nodeType="withEffect">
                                  <p:stCondLst>
                                    <p:cond delay="0"/>
                                  </p:stCondLst>
                                  <p:childTnLst>
                                    <p:animRot by="21600000">
                                      <p:cBhvr>
                                        <p:cTn id="24" dur="2000" fill="hold"/>
                                        <p:tgtEl>
                                          <p:spTgt spid="8"/>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000" fill="hold"/>
                                        <p:tgtEl>
                                          <p:spTgt spid="3"/>
                                        </p:tgtEl>
                                        <p:attrNameLst>
                                          <p:attrName>ppt_x</p:attrName>
                                        </p:attrNameLst>
                                      </p:cBhvr>
                                      <p:tavLst>
                                        <p:tav tm="0">
                                          <p:val>
                                            <p:strVal val="1+#ppt_w/2"/>
                                          </p:val>
                                        </p:tav>
                                        <p:tav tm="100000">
                                          <p:val>
                                            <p:strVal val="#ppt_x"/>
                                          </p:val>
                                        </p:tav>
                                      </p:tavLst>
                                    </p:anim>
                                    <p:anim calcmode="lin" valueType="num">
                                      <p:cBhvr additive="base">
                                        <p:cTn id="28" dur="20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000" fill="hold"/>
                                        <p:tgtEl>
                                          <p:spTgt spid="4"/>
                                        </p:tgtEl>
                                        <p:attrNameLst>
                                          <p:attrName>ppt_x</p:attrName>
                                        </p:attrNameLst>
                                      </p:cBhvr>
                                      <p:tavLst>
                                        <p:tav tm="0">
                                          <p:val>
                                            <p:strVal val="1+#ppt_w/2"/>
                                          </p:val>
                                        </p:tav>
                                        <p:tav tm="100000">
                                          <p:val>
                                            <p:strVal val="#ppt_x"/>
                                          </p:val>
                                        </p:tav>
                                      </p:tavLst>
                                    </p:anim>
                                    <p:anim calcmode="lin" valueType="num">
                                      <p:cBhvr additive="base">
                                        <p:cTn id="32" dur="20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2000" fill="hold"/>
                                        <p:tgtEl>
                                          <p:spTgt spid="5"/>
                                        </p:tgtEl>
                                        <p:attrNameLst>
                                          <p:attrName>ppt_x</p:attrName>
                                        </p:attrNameLst>
                                      </p:cBhvr>
                                      <p:tavLst>
                                        <p:tav tm="0">
                                          <p:val>
                                            <p:strVal val="1+#ppt_w/2"/>
                                          </p:val>
                                        </p:tav>
                                        <p:tav tm="100000">
                                          <p:val>
                                            <p:strVal val="#ppt_x"/>
                                          </p:val>
                                        </p:tav>
                                      </p:tavLst>
                                    </p:anim>
                                    <p:anim calcmode="lin" valueType="num">
                                      <p:cBhvr additive="base">
                                        <p:cTn id="36" dur="2000" fill="hold"/>
                                        <p:tgtEl>
                                          <p:spTgt spid="5"/>
                                        </p:tgtEl>
                                        <p:attrNameLst>
                                          <p:attrName>ppt_y</p:attrName>
                                        </p:attrNameLst>
                                      </p:cBhvr>
                                      <p:tavLst>
                                        <p:tav tm="0">
                                          <p:val>
                                            <p:strVal val="#ppt_y"/>
                                          </p:val>
                                        </p:tav>
                                        <p:tav tm="100000">
                                          <p:val>
                                            <p:strVal val="#ppt_y"/>
                                          </p:val>
                                        </p:tav>
                                      </p:tavLst>
                                    </p:anim>
                                  </p:childTnLst>
                                </p:cTn>
                              </p:par>
                              <p:par>
                                <p:cTn id="37" presetID="8" presetClass="emph" presetSubtype="0" autoRev="1" fill="hold" nodeType="withEffect">
                                  <p:stCondLst>
                                    <p:cond delay="0"/>
                                  </p:stCondLst>
                                  <p:childTnLst>
                                    <p:animRot by="-21600000">
                                      <p:cBhvr>
                                        <p:cTn id="38" dur="2000" fill="hold"/>
                                        <p:tgtEl>
                                          <p:spTgt spid="3"/>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5"/>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1+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1+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8"/>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3"/>
                                        </p:tgtEl>
                                        <p:attrNameLst>
                                          <p:attrName>ppt_x</p:attrName>
                                        </p:attrNameLst>
                                      </p:cBhvr>
                                      <p:tavLst>
                                        <p:tav tm="0">
                                          <p:val>
                                            <p:strVal val="ppt_x"/>
                                          </p:val>
                                        </p:tav>
                                        <p:tav tm="100000">
                                          <p:val>
                                            <p:strVal val="0-ppt_w/2"/>
                                          </p:val>
                                        </p:tav>
                                      </p:tavLst>
                                    </p:anim>
                                    <p:anim calcmode="lin" valueType="num">
                                      <p:cBhvr additive="base">
                                        <p:cTn id="64" dur="2000"/>
                                        <p:tgtEl>
                                          <p:spTgt spid="3"/>
                                        </p:tgtEl>
                                        <p:attrNameLst>
                                          <p:attrName>ppt_y</p:attrName>
                                        </p:attrNameLst>
                                      </p:cBhvr>
                                      <p:tavLst>
                                        <p:tav tm="0">
                                          <p:val>
                                            <p:strVal val="ppt_y"/>
                                          </p:val>
                                        </p:tav>
                                        <p:tav tm="100000">
                                          <p:val>
                                            <p:strVal val="ppt_y"/>
                                          </p:val>
                                        </p:tav>
                                      </p:tavLst>
                                    </p:anim>
                                    <p:set>
                                      <p:cBhvr>
                                        <p:cTn id="65" dur="1" fill="hold">
                                          <p:stCondLst>
                                            <p:cond delay="1999"/>
                                          </p:stCondLst>
                                        </p:cTn>
                                        <p:tgtEl>
                                          <p:spTgt spid="3"/>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4"/>
                                        </p:tgtEl>
                                        <p:attrNameLst>
                                          <p:attrName>ppt_x</p:attrName>
                                        </p:attrNameLst>
                                      </p:cBhvr>
                                      <p:tavLst>
                                        <p:tav tm="0">
                                          <p:val>
                                            <p:strVal val="ppt_x"/>
                                          </p:val>
                                        </p:tav>
                                        <p:tav tm="100000">
                                          <p:val>
                                            <p:strVal val="0-ppt_w/2"/>
                                          </p:val>
                                        </p:tav>
                                      </p:tavLst>
                                    </p:anim>
                                    <p:anim calcmode="lin" valueType="num">
                                      <p:cBhvr additive="base">
                                        <p:cTn id="68" dur="2000"/>
                                        <p:tgtEl>
                                          <p:spTgt spid="4"/>
                                        </p:tgtEl>
                                        <p:attrNameLst>
                                          <p:attrName>ppt_y</p:attrName>
                                        </p:attrNameLst>
                                      </p:cBhvr>
                                      <p:tavLst>
                                        <p:tav tm="0">
                                          <p:val>
                                            <p:strVal val="ppt_y"/>
                                          </p:val>
                                        </p:tav>
                                        <p:tav tm="100000">
                                          <p:val>
                                            <p:strVal val="ppt_y"/>
                                          </p:val>
                                        </p:tav>
                                      </p:tavLst>
                                    </p:anim>
                                    <p:set>
                                      <p:cBhvr>
                                        <p:cTn id="69" dur="1" fill="hold">
                                          <p:stCondLst>
                                            <p:cond delay="1999"/>
                                          </p:stCondLst>
                                        </p:cTn>
                                        <p:tgtEl>
                                          <p:spTgt spid="4"/>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5"/>
                                        </p:tgtEl>
                                        <p:attrNameLst>
                                          <p:attrName>ppt_x</p:attrName>
                                        </p:attrNameLst>
                                      </p:cBhvr>
                                      <p:tavLst>
                                        <p:tav tm="0">
                                          <p:val>
                                            <p:strVal val="ppt_x"/>
                                          </p:val>
                                        </p:tav>
                                        <p:tav tm="100000">
                                          <p:val>
                                            <p:strVal val="0-ppt_w/2"/>
                                          </p:val>
                                        </p:tav>
                                      </p:tavLst>
                                    </p:anim>
                                    <p:anim calcmode="lin" valueType="num">
                                      <p:cBhvr additive="base">
                                        <p:cTn id="72" dur="2000"/>
                                        <p:tgtEl>
                                          <p:spTgt spid="5"/>
                                        </p:tgtEl>
                                        <p:attrNameLst>
                                          <p:attrName>ppt_y</p:attrName>
                                        </p:attrNameLst>
                                      </p:cBhvr>
                                      <p:tavLst>
                                        <p:tav tm="0">
                                          <p:val>
                                            <p:strVal val="ppt_y"/>
                                          </p:val>
                                        </p:tav>
                                        <p:tav tm="100000">
                                          <p:val>
                                            <p:strVal val="ppt_y"/>
                                          </p:val>
                                        </p:tav>
                                      </p:tavLst>
                                    </p:anim>
                                    <p:set>
                                      <p:cBhvr>
                                        <p:cTn id="73" dur="1" fill="hold">
                                          <p:stCondLst>
                                            <p:cond delay="1999"/>
                                          </p:stCondLst>
                                        </p:cTn>
                                        <p:tgtEl>
                                          <p:spTgt spid="5"/>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3"/>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4"/>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5"/>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0"/>
            <a:ext cx="2643206" cy="1139883"/>
          </a:xfrm>
          <a:prstGeom prst="rect">
            <a:avLst/>
          </a:prstGeom>
        </p:spPr>
      </p:pic>
      <p:pic>
        <p:nvPicPr>
          <p:cNvPr id="4" name="3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0"/>
            <a:ext cx="2571768" cy="1139883"/>
          </a:xfrm>
          <a:prstGeom prst="rect">
            <a:avLst/>
          </a:prstGeom>
        </p:spPr>
      </p:pic>
      <p:pic>
        <p:nvPicPr>
          <p:cNvPr id="5" name="4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571486"/>
            <a:ext cx="2643206" cy="1139883"/>
          </a:xfrm>
          <a:prstGeom prst="rect">
            <a:avLst/>
          </a:prstGeom>
        </p:spPr>
      </p:pic>
      <p:pic>
        <p:nvPicPr>
          <p:cNvPr id="6" name="5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571486"/>
            <a:ext cx="2571768" cy="1139883"/>
          </a:xfrm>
          <a:prstGeom prst="rect">
            <a:avLst/>
          </a:prstGeom>
        </p:spPr>
      </p:pic>
      <p:pic>
        <p:nvPicPr>
          <p:cNvPr id="7" name="6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1214446"/>
            <a:ext cx="2643206" cy="1139883"/>
          </a:xfrm>
          <a:prstGeom prst="rect">
            <a:avLst/>
          </a:prstGeom>
        </p:spPr>
      </p:pic>
      <p:pic>
        <p:nvPicPr>
          <p:cNvPr id="8" name="7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1214446"/>
            <a:ext cx="2571768" cy="1139883"/>
          </a:xfrm>
          <a:prstGeom prst="rect">
            <a:avLst/>
          </a:prstGeom>
        </p:spPr>
      </p:pic>
      <p:pic>
        <p:nvPicPr>
          <p:cNvPr id="9" name="8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1785932"/>
            <a:ext cx="2643206" cy="1139883"/>
          </a:xfrm>
          <a:prstGeom prst="rect">
            <a:avLst/>
          </a:prstGeom>
        </p:spPr>
      </p:pic>
      <p:pic>
        <p:nvPicPr>
          <p:cNvPr id="10" name="9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1785932"/>
            <a:ext cx="2571768" cy="1139883"/>
          </a:xfrm>
          <a:prstGeom prst="rect">
            <a:avLst/>
          </a:prstGeom>
        </p:spPr>
      </p:pic>
      <p:pic>
        <p:nvPicPr>
          <p:cNvPr id="11" name="10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2357454"/>
            <a:ext cx="2643206" cy="1139883"/>
          </a:xfrm>
          <a:prstGeom prst="rect">
            <a:avLst/>
          </a:prstGeom>
        </p:spPr>
      </p:pic>
      <p:pic>
        <p:nvPicPr>
          <p:cNvPr id="12" name="11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2357454"/>
            <a:ext cx="2571768" cy="1139883"/>
          </a:xfrm>
          <a:prstGeom prst="rect">
            <a:avLst/>
          </a:prstGeom>
        </p:spPr>
      </p:pic>
      <p:pic>
        <p:nvPicPr>
          <p:cNvPr id="13" name="12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2928940"/>
            <a:ext cx="2643206" cy="1139883"/>
          </a:xfrm>
          <a:prstGeom prst="rect">
            <a:avLst/>
          </a:prstGeom>
        </p:spPr>
      </p:pic>
      <p:pic>
        <p:nvPicPr>
          <p:cNvPr id="14" name="13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2928940"/>
            <a:ext cx="2571768" cy="1139883"/>
          </a:xfrm>
          <a:prstGeom prst="rect">
            <a:avLst/>
          </a:prstGeom>
        </p:spPr>
      </p:pic>
      <p:pic>
        <p:nvPicPr>
          <p:cNvPr id="15" name="14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3432131"/>
            <a:ext cx="2643206" cy="1139883"/>
          </a:xfrm>
          <a:prstGeom prst="rect">
            <a:avLst/>
          </a:prstGeom>
        </p:spPr>
      </p:pic>
      <p:pic>
        <p:nvPicPr>
          <p:cNvPr id="16" name="15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3432131"/>
            <a:ext cx="2571768" cy="1139883"/>
          </a:xfrm>
          <a:prstGeom prst="rect">
            <a:avLst/>
          </a:prstGeom>
        </p:spPr>
      </p:pic>
      <p:pic>
        <p:nvPicPr>
          <p:cNvPr id="17" name="16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4500562" y="4003617"/>
            <a:ext cx="2643206" cy="1139883"/>
          </a:xfrm>
          <a:prstGeom prst="rect">
            <a:avLst/>
          </a:prstGeom>
        </p:spPr>
      </p:pic>
      <p:pic>
        <p:nvPicPr>
          <p:cNvPr id="18" name="17 Imagen" descr="fio de luz 81.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flipH="1">
            <a:off x="2000232" y="4003617"/>
            <a:ext cx="2571768" cy="1139883"/>
          </a:xfrm>
          <a:prstGeom prst="rect">
            <a:avLst/>
          </a:prstGeom>
        </p:spPr>
      </p:pic>
      <p:pic>
        <p:nvPicPr>
          <p:cNvPr id="19" name="18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0-#ppt_w/2"/>
                                          </p:val>
                                        </p:tav>
                                        <p:tav tm="100000">
                                          <p:val>
                                            <p:strVal val="#ppt_x"/>
                                          </p:val>
                                        </p:tav>
                                      </p:tavLst>
                                    </p:anim>
                                    <p:anim calcmode="lin" valueType="num">
                                      <p:cBhvr additive="base">
                                        <p:cTn id="90" dur="2000" fill="hold"/>
                                        <p:tgtEl>
                                          <p:spTgt spid="12"/>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additive="base">
                                        <p:cTn id="105" dur="2000" fill="hold"/>
                                        <p:tgtEl>
                                          <p:spTgt spid="3"/>
                                        </p:tgtEl>
                                        <p:attrNameLst>
                                          <p:attrName>ppt_x</p:attrName>
                                        </p:attrNameLst>
                                      </p:cBhvr>
                                      <p:tavLst>
                                        <p:tav tm="0">
                                          <p:val>
                                            <p:strVal val="1+#ppt_w/2"/>
                                          </p:val>
                                        </p:tav>
                                        <p:tav tm="100000">
                                          <p:val>
                                            <p:strVal val="#ppt_x"/>
                                          </p:val>
                                        </p:tav>
                                      </p:tavLst>
                                    </p:anim>
                                    <p:anim calcmode="lin" valueType="num">
                                      <p:cBhvr additive="base">
                                        <p:cTn id="106" dur="2000" fill="hold"/>
                                        <p:tgtEl>
                                          <p:spTgt spid="3"/>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additive="base">
                                        <p:cTn id="109" dur="2000" fill="hold"/>
                                        <p:tgtEl>
                                          <p:spTgt spid="5"/>
                                        </p:tgtEl>
                                        <p:attrNameLst>
                                          <p:attrName>ppt_x</p:attrName>
                                        </p:attrNameLst>
                                      </p:cBhvr>
                                      <p:tavLst>
                                        <p:tav tm="0">
                                          <p:val>
                                            <p:strVal val="1+#ppt_w/2"/>
                                          </p:val>
                                        </p:tav>
                                        <p:tav tm="100000">
                                          <p:val>
                                            <p:strVal val="#ppt_x"/>
                                          </p:val>
                                        </p:tav>
                                      </p:tavLst>
                                    </p:anim>
                                    <p:anim calcmode="lin" valueType="num">
                                      <p:cBhvr additive="base">
                                        <p:cTn id="110" dur="2000" fill="hold"/>
                                        <p:tgtEl>
                                          <p:spTgt spid="5"/>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additive="base">
                                        <p:cTn id="113" dur="2000" fill="hold"/>
                                        <p:tgtEl>
                                          <p:spTgt spid="7"/>
                                        </p:tgtEl>
                                        <p:attrNameLst>
                                          <p:attrName>ppt_x</p:attrName>
                                        </p:attrNameLst>
                                      </p:cBhvr>
                                      <p:tavLst>
                                        <p:tav tm="0">
                                          <p:val>
                                            <p:strVal val="1+#ppt_w/2"/>
                                          </p:val>
                                        </p:tav>
                                        <p:tav tm="100000">
                                          <p:val>
                                            <p:strVal val="#ppt_x"/>
                                          </p:val>
                                        </p:tav>
                                      </p:tavLst>
                                    </p:anim>
                                    <p:anim calcmode="lin" valueType="num">
                                      <p:cBhvr additive="base">
                                        <p:cTn id="114" dur="2000" fill="hold"/>
                                        <p:tgtEl>
                                          <p:spTgt spid="7"/>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additive="base">
                                        <p:cTn id="117" dur="2000" fill="hold"/>
                                        <p:tgtEl>
                                          <p:spTgt spid="9"/>
                                        </p:tgtEl>
                                        <p:attrNameLst>
                                          <p:attrName>ppt_x</p:attrName>
                                        </p:attrNameLst>
                                      </p:cBhvr>
                                      <p:tavLst>
                                        <p:tav tm="0">
                                          <p:val>
                                            <p:strVal val="1+#ppt_w/2"/>
                                          </p:val>
                                        </p:tav>
                                        <p:tav tm="100000">
                                          <p:val>
                                            <p:strVal val="#ppt_x"/>
                                          </p:val>
                                        </p:tav>
                                      </p:tavLst>
                                    </p:anim>
                                    <p:anim calcmode="lin" valueType="num">
                                      <p:cBhvr additive="base">
                                        <p:cTn id="118" dur="2000" fill="hold"/>
                                        <p:tgtEl>
                                          <p:spTgt spid="9"/>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additive="base">
                                        <p:cTn id="121" dur="2000" fill="hold"/>
                                        <p:tgtEl>
                                          <p:spTgt spid="11"/>
                                        </p:tgtEl>
                                        <p:attrNameLst>
                                          <p:attrName>ppt_x</p:attrName>
                                        </p:attrNameLst>
                                      </p:cBhvr>
                                      <p:tavLst>
                                        <p:tav tm="0">
                                          <p:val>
                                            <p:strVal val="1+#ppt_w/2"/>
                                          </p:val>
                                        </p:tav>
                                        <p:tav tm="100000">
                                          <p:val>
                                            <p:strVal val="#ppt_x"/>
                                          </p:val>
                                        </p:tav>
                                      </p:tavLst>
                                    </p:anim>
                                    <p:anim calcmode="lin" valueType="num">
                                      <p:cBhvr additive="base">
                                        <p:cTn id="122" dur="2000" fill="hold"/>
                                        <p:tgtEl>
                                          <p:spTgt spid="11"/>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13"/>
                                        </p:tgtEl>
                                        <p:attrNameLst>
                                          <p:attrName>style.visibility</p:attrName>
                                        </p:attrNameLst>
                                      </p:cBhvr>
                                      <p:to>
                                        <p:strVal val="visible"/>
                                      </p:to>
                                    </p:set>
                                    <p:anim calcmode="lin" valueType="num">
                                      <p:cBhvr additive="base">
                                        <p:cTn id="125" dur="2000" fill="hold"/>
                                        <p:tgtEl>
                                          <p:spTgt spid="13"/>
                                        </p:tgtEl>
                                        <p:attrNameLst>
                                          <p:attrName>ppt_x</p:attrName>
                                        </p:attrNameLst>
                                      </p:cBhvr>
                                      <p:tavLst>
                                        <p:tav tm="0">
                                          <p:val>
                                            <p:strVal val="1+#ppt_w/2"/>
                                          </p:val>
                                        </p:tav>
                                        <p:tav tm="100000">
                                          <p:val>
                                            <p:strVal val="#ppt_x"/>
                                          </p:val>
                                        </p:tav>
                                      </p:tavLst>
                                    </p:anim>
                                    <p:anim calcmode="lin" valueType="num">
                                      <p:cBhvr additive="base">
                                        <p:cTn id="126" dur="2000" fill="hold"/>
                                        <p:tgtEl>
                                          <p:spTgt spid="13"/>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additive="base">
                                        <p:cTn id="129" dur="2000" fill="hold"/>
                                        <p:tgtEl>
                                          <p:spTgt spid="15"/>
                                        </p:tgtEl>
                                        <p:attrNameLst>
                                          <p:attrName>ppt_x</p:attrName>
                                        </p:attrNameLst>
                                      </p:cBhvr>
                                      <p:tavLst>
                                        <p:tav tm="0">
                                          <p:val>
                                            <p:strVal val="1+#ppt_w/2"/>
                                          </p:val>
                                        </p:tav>
                                        <p:tav tm="100000">
                                          <p:val>
                                            <p:strVal val="#ppt_x"/>
                                          </p:val>
                                        </p:tav>
                                      </p:tavLst>
                                    </p:anim>
                                    <p:anim calcmode="lin" valueType="num">
                                      <p:cBhvr additive="base">
                                        <p:cTn id="130" dur="2000" fill="hold"/>
                                        <p:tgtEl>
                                          <p:spTgt spid="15"/>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2000" fill="hold"/>
                                        <p:tgtEl>
                                          <p:spTgt spid="17"/>
                                        </p:tgtEl>
                                        <p:attrNameLst>
                                          <p:attrName>ppt_x</p:attrName>
                                        </p:attrNameLst>
                                      </p:cBhvr>
                                      <p:tavLst>
                                        <p:tav tm="0">
                                          <p:val>
                                            <p:strVal val="1+#ppt_w/2"/>
                                          </p:val>
                                        </p:tav>
                                        <p:tav tm="100000">
                                          <p:val>
                                            <p:strVal val="#ppt_x"/>
                                          </p:val>
                                        </p:tav>
                                      </p:tavLst>
                                    </p:anim>
                                    <p:anim calcmode="lin" valueType="num">
                                      <p:cBhvr additive="base">
                                        <p:cTn id="134" dur="2000" fill="hold"/>
                                        <p:tgtEl>
                                          <p:spTgt spid="17"/>
                                        </p:tgtEl>
                                        <p:attrNameLst>
                                          <p:attrName>ppt_y</p:attrName>
                                        </p:attrNameLst>
                                      </p:cBhvr>
                                      <p:tavLst>
                                        <p:tav tm="0">
                                          <p:val>
                                            <p:strVal val="1+#ppt_h/2"/>
                                          </p:val>
                                        </p:tav>
                                        <p:tav tm="100000">
                                          <p:val>
                                            <p:strVal val="#ppt_y"/>
                                          </p:val>
                                        </p:tav>
                                      </p:tavLst>
                                    </p:anim>
                                  </p:childTnLst>
                                </p:cTn>
                              </p:par>
                            </p:childTnLst>
                          </p:cTn>
                        </p:par>
                        <p:par>
                          <p:cTn id="135" fill="hold">
                            <p:stCondLst>
                              <p:cond delay="2000"/>
                            </p:stCondLst>
                            <p:childTnLst>
                              <p:par>
                                <p:cTn id="136" presetID="2" presetClass="exit" presetSubtype="4" fill="hold" nodeType="afterEffect">
                                  <p:stCondLst>
                                    <p:cond delay="0"/>
                                  </p:stCondLst>
                                  <p:childTnLst>
                                    <p:anim calcmode="lin" valueType="num">
                                      <p:cBhvr additive="base">
                                        <p:cTn id="137" dur="2000"/>
                                        <p:tgtEl>
                                          <p:spTgt spid="3"/>
                                        </p:tgtEl>
                                        <p:attrNameLst>
                                          <p:attrName>ppt_x</p:attrName>
                                        </p:attrNameLst>
                                      </p:cBhvr>
                                      <p:tavLst>
                                        <p:tav tm="0">
                                          <p:val>
                                            <p:strVal val="ppt_x"/>
                                          </p:val>
                                        </p:tav>
                                        <p:tav tm="100000">
                                          <p:val>
                                            <p:strVal val="ppt_x"/>
                                          </p:val>
                                        </p:tav>
                                      </p:tavLst>
                                    </p:anim>
                                    <p:anim calcmode="lin" valueType="num">
                                      <p:cBhvr additive="base">
                                        <p:cTn id="138" dur="2000"/>
                                        <p:tgtEl>
                                          <p:spTgt spid="3"/>
                                        </p:tgtEl>
                                        <p:attrNameLst>
                                          <p:attrName>ppt_y</p:attrName>
                                        </p:attrNameLst>
                                      </p:cBhvr>
                                      <p:tavLst>
                                        <p:tav tm="0">
                                          <p:val>
                                            <p:strVal val="ppt_y"/>
                                          </p:val>
                                        </p:tav>
                                        <p:tav tm="100000">
                                          <p:val>
                                            <p:strVal val="1+ppt_h/2"/>
                                          </p:val>
                                        </p:tav>
                                      </p:tavLst>
                                    </p:anim>
                                    <p:set>
                                      <p:cBhvr>
                                        <p:cTn id="139" dur="1" fill="hold">
                                          <p:stCondLst>
                                            <p:cond delay="1999"/>
                                          </p:stCondLst>
                                        </p:cTn>
                                        <p:tgtEl>
                                          <p:spTgt spid="3"/>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ppt_x"/>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ppt_x"/>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6"/>
                                        </p:tgtEl>
                                        <p:attrNameLst>
                                          <p:attrName>ppt_x</p:attrName>
                                        </p:attrNameLst>
                                      </p:cBhvr>
                                      <p:tavLst>
                                        <p:tav tm="0">
                                          <p:val>
                                            <p:strVal val="ppt_x"/>
                                          </p:val>
                                        </p:tav>
                                        <p:tav tm="100000">
                                          <p:val>
                                            <p:strVal val="ppt_x"/>
                                          </p:val>
                                        </p:tav>
                                      </p:tavLst>
                                    </p:anim>
                                    <p:anim calcmode="lin" valueType="num">
                                      <p:cBhvr additive="base">
                                        <p:cTn id="150" dur="2000"/>
                                        <p:tgtEl>
                                          <p:spTgt spid="6"/>
                                        </p:tgtEl>
                                        <p:attrNameLst>
                                          <p:attrName>ppt_y</p:attrName>
                                        </p:attrNameLst>
                                      </p:cBhvr>
                                      <p:tavLst>
                                        <p:tav tm="0">
                                          <p:val>
                                            <p:strVal val="ppt_y"/>
                                          </p:val>
                                        </p:tav>
                                        <p:tav tm="100000">
                                          <p:val>
                                            <p:strVal val="1+ppt_h/2"/>
                                          </p:val>
                                        </p:tav>
                                      </p:tavLst>
                                    </p:anim>
                                    <p:set>
                                      <p:cBhvr>
                                        <p:cTn id="151" dur="1" fill="hold">
                                          <p:stCondLst>
                                            <p:cond delay="1999"/>
                                          </p:stCondLst>
                                        </p:cTn>
                                        <p:tgtEl>
                                          <p:spTgt spid="6"/>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ppt_x"/>
                                          </p:val>
                                        </p:tav>
                                      </p:tavLst>
                                    </p:anim>
                                    <p:anim calcmode="lin" valueType="num">
                                      <p:cBhvr additive="base">
                                        <p:cTn id="154" dur="2000"/>
                                        <p:tgtEl>
                                          <p:spTgt spid="7"/>
                                        </p:tgtEl>
                                        <p:attrNameLst>
                                          <p:attrName>ppt_y</p:attrName>
                                        </p:attrNameLst>
                                      </p:cBhvr>
                                      <p:tavLst>
                                        <p:tav tm="0">
                                          <p:val>
                                            <p:strVal val="ppt_y"/>
                                          </p:val>
                                        </p:tav>
                                        <p:tav tm="100000">
                                          <p:val>
                                            <p:strVal val="1+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ppt_x"/>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ppt_x"/>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ppt_x"/>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ppt_x"/>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2"/>
                                        </p:tgtEl>
                                        <p:attrNameLst>
                                          <p:attrName>ppt_x</p:attrName>
                                        </p:attrNameLst>
                                      </p:cBhvr>
                                      <p:tavLst>
                                        <p:tav tm="0">
                                          <p:val>
                                            <p:strVal val="ppt_x"/>
                                          </p:val>
                                        </p:tav>
                                        <p:tav tm="100000">
                                          <p:val>
                                            <p:strVal val="ppt_x"/>
                                          </p:val>
                                        </p:tav>
                                      </p:tavLst>
                                    </p:anim>
                                    <p:anim calcmode="lin" valueType="num">
                                      <p:cBhvr additive="base">
                                        <p:cTn id="174" dur="2000"/>
                                        <p:tgtEl>
                                          <p:spTgt spid="12"/>
                                        </p:tgtEl>
                                        <p:attrNameLst>
                                          <p:attrName>ppt_y</p:attrName>
                                        </p:attrNameLst>
                                      </p:cBhvr>
                                      <p:tavLst>
                                        <p:tav tm="0">
                                          <p:val>
                                            <p:strVal val="ppt_y"/>
                                          </p:val>
                                        </p:tav>
                                        <p:tav tm="100000">
                                          <p:val>
                                            <p:strVal val="1+ppt_h/2"/>
                                          </p:val>
                                        </p:tav>
                                      </p:tavLst>
                                    </p:anim>
                                    <p:set>
                                      <p:cBhvr>
                                        <p:cTn id="175" dur="1" fill="hold">
                                          <p:stCondLst>
                                            <p:cond delay="1999"/>
                                          </p:stCondLst>
                                        </p:cTn>
                                        <p:tgtEl>
                                          <p:spTgt spid="12"/>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13"/>
                                        </p:tgtEl>
                                        <p:attrNameLst>
                                          <p:attrName>ppt_x</p:attrName>
                                        </p:attrNameLst>
                                      </p:cBhvr>
                                      <p:tavLst>
                                        <p:tav tm="0">
                                          <p:val>
                                            <p:strVal val="ppt_x"/>
                                          </p:val>
                                        </p:tav>
                                        <p:tav tm="100000">
                                          <p:val>
                                            <p:strVal val="ppt_x"/>
                                          </p:val>
                                        </p:tav>
                                      </p:tavLst>
                                    </p:anim>
                                    <p:anim calcmode="lin" valueType="num">
                                      <p:cBhvr additive="base">
                                        <p:cTn id="178" dur="2000"/>
                                        <p:tgtEl>
                                          <p:spTgt spid="13"/>
                                        </p:tgtEl>
                                        <p:attrNameLst>
                                          <p:attrName>ppt_y</p:attrName>
                                        </p:attrNameLst>
                                      </p:cBhvr>
                                      <p:tavLst>
                                        <p:tav tm="0">
                                          <p:val>
                                            <p:strVal val="ppt_y"/>
                                          </p:val>
                                        </p:tav>
                                        <p:tav tm="100000">
                                          <p:val>
                                            <p:strVal val="1+ppt_h/2"/>
                                          </p:val>
                                        </p:tav>
                                      </p:tavLst>
                                    </p:anim>
                                    <p:set>
                                      <p:cBhvr>
                                        <p:cTn id="179" dur="1" fill="hold">
                                          <p:stCondLst>
                                            <p:cond delay="1999"/>
                                          </p:stCondLst>
                                        </p:cTn>
                                        <p:tgtEl>
                                          <p:spTgt spid="13"/>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ppt_x"/>
                                          </p:val>
                                        </p:tav>
                                      </p:tavLst>
                                    </p:anim>
                                    <p:anim calcmode="lin" valueType="num">
                                      <p:cBhvr additive="base">
                                        <p:cTn id="182" dur="2000"/>
                                        <p:tgtEl>
                                          <p:spTgt spid="14"/>
                                        </p:tgtEl>
                                        <p:attrNameLst>
                                          <p:attrName>ppt_y</p:attrName>
                                        </p:attrNameLst>
                                      </p:cBhvr>
                                      <p:tavLst>
                                        <p:tav tm="0">
                                          <p:val>
                                            <p:strVal val="ppt_y"/>
                                          </p:val>
                                        </p:tav>
                                        <p:tav tm="100000">
                                          <p:val>
                                            <p:strVal val="1+ppt_h/2"/>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ppt_x"/>
                                          </p:val>
                                        </p:tav>
                                      </p:tavLst>
                                    </p:anim>
                                    <p:anim calcmode="lin" valueType="num">
                                      <p:cBhvr additive="base">
                                        <p:cTn id="186" dur="2000"/>
                                        <p:tgtEl>
                                          <p:spTgt spid="15"/>
                                        </p:tgtEl>
                                        <p:attrNameLst>
                                          <p:attrName>ppt_y</p:attrName>
                                        </p:attrNameLst>
                                      </p:cBhvr>
                                      <p:tavLst>
                                        <p:tav tm="0">
                                          <p:val>
                                            <p:strVal val="ppt_y"/>
                                          </p:val>
                                        </p:tav>
                                        <p:tav tm="100000">
                                          <p:val>
                                            <p:strVal val="1+ppt_h/2"/>
                                          </p:val>
                                        </p:tav>
                                      </p:tavLst>
                                    </p:anim>
                                    <p:set>
                                      <p:cBhvr>
                                        <p:cTn id="187" dur="1" fill="hold">
                                          <p:stCondLst>
                                            <p:cond delay="1999"/>
                                          </p:stCondLst>
                                        </p:cTn>
                                        <p:tgtEl>
                                          <p:spTgt spid="15"/>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ppt_x"/>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ppt_x"/>
                                          </p:val>
                                        </p:tav>
                                      </p:tavLst>
                                    </p:anim>
                                    <p:anim calcmode="lin" valueType="num">
                                      <p:cBhvr additive="base">
                                        <p:cTn id="194" dur="2000"/>
                                        <p:tgtEl>
                                          <p:spTgt spid="17"/>
                                        </p:tgtEl>
                                        <p:attrNameLst>
                                          <p:attrName>ppt_y</p:attrName>
                                        </p:attrNameLst>
                                      </p:cBhvr>
                                      <p:tavLst>
                                        <p:tav tm="0">
                                          <p:val>
                                            <p:strVal val="ppt_y"/>
                                          </p:val>
                                        </p:tav>
                                        <p:tav tm="100000">
                                          <p:val>
                                            <p:strVal val="1+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ppt_x"/>
                                          </p:val>
                                        </p:tav>
                                      </p:tavLst>
                                    </p:anim>
                                    <p:anim calcmode="lin" valueType="num">
                                      <p:cBhvr additive="base">
                                        <p:cTn id="198" dur="2000"/>
                                        <p:tgtEl>
                                          <p:spTgt spid="18"/>
                                        </p:tgtEl>
                                        <p:attrNameLst>
                                          <p:attrName>ppt_y</p:attrName>
                                        </p:attrNameLst>
                                      </p:cBhvr>
                                      <p:tavLst>
                                        <p:tav tm="0">
                                          <p:val>
                                            <p:strVal val="ppt_y"/>
                                          </p:val>
                                        </p:tav>
                                        <p:tav tm="100000">
                                          <p:val>
                                            <p:strVal val="1+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0-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3"/>
                                        </p:tgtEl>
                                        <p:attrNameLst>
                                          <p:attrName>ppt_x</p:attrName>
                                        </p:attrNameLst>
                                      </p:cBhvr>
                                      <p:tavLst>
                                        <p:tav tm="0">
                                          <p:val>
                                            <p:strVal val="ppt_x"/>
                                          </p:val>
                                        </p:tav>
                                        <p:tav tm="100000">
                                          <p:val>
                                            <p:strVal val="1+ppt_w/2"/>
                                          </p:val>
                                        </p:tav>
                                      </p:tavLst>
                                    </p:anim>
                                    <p:anim calcmode="lin" valueType="num">
                                      <p:cBhvr additive="base">
                                        <p:cTn id="234" dur="2000"/>
                                        <p:tgtEl>
                                          <p:spTgt spid="3"/>
                                        </p:tgtEl>
                                        <p:attrNameLst>
                                          <p:attrName>ppt_y</p:attrName>
                                        </p:attrNameLst>
                                      </p:cBhvr>
                                      <p:tavLst>
                                        <p:tav tm="0">
                                          <p:val>
                                            <p:strVal val="ppt_y"/>
                                          </p:val>
                                        </p:tav>
                                        <p:tav tm="100000">
                                          <p:val>
                                            <p:strVal val="1+ppt_h/2"/>
                                          </p:val>
                                        </p:tav>
                                      </p:tavLst>
                                    </p:anim>
                                    <p:set>
                                      <p:cBhvr>
                                        <p:cTn id="235" dur="1" fill="hold">
                                          <p:stCondLst>
                                            <p:cond delay="1999"/>
                                          </p:stCondLst>
                                        </p:cTn>
                                        <p:tgtEl>
                                          <p:spTgt spid="3"/>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5"/>
                                        </p:tgtEl>
                                        <p:attrNameLst>
                                          <p:attrName>ppt_x</p:attrName>
                                        </p:attrNameLst>
                                      </p:cBhvr>
                                      <p:tavLst>
                                        <p:tav tm="0">
                                          <p:val>
                                            <p:strVal val="ppt_x"/>
                                          </p:val>
                                        </p:tav>
                                        <p:tav tm="100000">
                                          <p:val>
                                            <p:strVal val="1+ppt_w/2"/>
                                          </p:val>
                                        </p:tav>
                                      </p:tavLst>
                                    </p:anim>
                                    <p:anim calcmode="lin" valueType="num">
                                      <p:cBhvr additive="base">
                                        <p:cTn id="238" dur="2000"/>
                                        <p:tgtEl>
                                          <p:spTgt spid="5"/>
                                        </p:tgtEl>
                                        <p:attrNameLst>
                                          <p:attrName>ppt_y</p:attrName>
                                        </p:attrNameLst>
                                      </p:cBhvr>
                                      <p:tavLst>
                                        <p:tav tm="0">
                                          <p:val>
                                            <p:strVal val="ppt_y"/>
                                          </p:val>
                                        </p:tav>
                                        <p:tav tm="100000">
                                          <p:val>
                                            <p:strVal val="1+ppt_h/2"/>
                                          </p:val>
                                        </p:tav>
                                      </p:tavLst>
                                    </p:anim>
                                    <p:set>
                                      <p:cBhvr>
                                        <p:cTn id="239" dur="1" fill="hold">
                                          <p:stCondLst>
                                            <p:cond delay="1999"/>
                                          </p:stCondLst>
                                        </p:cTn>
                                        <p:tgtEl>
                                          <p:spTgt spid="5"/>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7"/>
                                        </p:tgtEl>
                                        <p:attrNameLst>
                                          <p:attrName>ppt_x</p:attrName>
                                        </p:attrNameLst>
                                      </p:cBhvr>
                                      <p:tavLst>
                                        <p:tav tm="0">
                                          <p:val>
                                            <p:strVal val="ppt_x"/>
                                          </p:val>
                                        </p:tav>
                                        <p:tav tm="100000">
                                          <p:val>
                                            <p:strVal val="1+ppt_w/2"/>
                                          </p:val>
                                        </p:tav>
                                      </p:tavLst>
                                    </p:anim>
                                    <p:anim calcmode="lin" valueType="num">
                                      <p:cBhvr additive="base">
                                        <p:cTn id="242" dur="2000"/>
                                        <p:tgtEl>
                                          <p:spTgt spid="7"/>
                                        </p:tgtEl>
                                        <p:attrNameLst>
                                          <p:attrName>ppt_y</p:attrName>
                                        </p:attrNameLst>
                                      </p:cBhvr>
                                      <p:tavLst>
                                        <p:tav tm="0">
                                          <p:val>
                                            <p:strVal val="ppt_y"/>
                                          </p:val>
                                        </p:tav>
                                        <p:tav tm="100000">
                                          <p:val>
                                            <p:strVal val="1+ppt_h/2"/>
                                          </p:val>
                                        </p:tav>
                                      </p:tavLst>
                                    </p:anim>
                                    <p:set>
                                      <p:cBhvr>
                                        <p:cTn id="243" dur="1" fill="hold">
                                          <p:stCondLst>
                                            <p:cond delay="1999"/>
                                          </p:stCondLst>
                                        </p:cTn>
                                        <p:tgtEl>
                                          <p:spTgt spid="7"/>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9"/>
                                        </p:tgtEl>
                                        <p:attrNameLst>
                                          <p:attrName>ppt_x</p:attrName>
                                        </p:attrNameLst>
                                      </p:cBhvr>
                                      <p:tavLst>
                                        <p:tav tm="0">
                                          <p:val>
                                            <p:strVal val="ppt_x"/>
                                          </p:val>
                                        </p:tav>
                                        <p:tav tm="100000">
                                          <p:val>
                                            <p:strVal val="1+ppt_w/2"/>
                                          </p:val>
                                        </p:tav>
                                      </p:tavLst>
                                    </p:anim>
                                    <p:anim calcmode="lin" valueType="num">
                                      <p:cBhvr additive="base">
                                        <p:cTn id="246" dur="2000"/>
                                        <p:tgtEl>
                                          <p:spTgt spid="9"/>
                                        </p:tgtEl>
                                        <p:attrNameLst>
                                          <p:attrName>ppt_y</p:attrName>
                                        </p:attrNameLst>
                                      </p:cBhvr>
                                      <p:tavLst>
                                        <p:tav tm="0">
                                          <p:val>
                                            <p:strVal val="ppt_y"/>
                                          </p:val>
                                        </p:tav>
                                        <p:tav tm="100000">
                                          <p:val>
                                            <p:strVal val="1+ppt_h/2"/>
                                          </p:val>
                                        </p:tav>
                                      </p:tavLst>
                                    </p:anim>
                                    <p:set>
                                      <p:cBhvr>
                                        <p:cTn id="247" dur="1" fill="hold">
                                          <p:stCondLst>
                                            <p:cond delay="1999"/>
                                          </p:stCondLst>
                                        </p:cTn>
                                        <p:tgtEl>
                                          <p:spTgt spid="9"/>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1"/>
                                        </p:tgtEl>
                                        <p:attrNameLst>
                                          <p:attrName>ppt_x</p:attrName>
                                        </p:attrNameLst>
                                      </p:cBhvr>
                                      <p:tavLst>
                                        <p:tav tm="0">
                                          <p:val>
                                            <p:strVal val="ppt_x"/>
                                          </p:val>
                                        </p:tav>
                                        <p:tav tm="100000">
                                          <p:val>
                                            <p:strVal val="1+ppt_w/2"/>
                                          </p:val>
                                        </p:tav>
                                      </p:tavLst>
                                    </p:anim>
                                    <p:anim calcmode="lin" valueType="num">
                                      <p:cBhvr additive="base">
                                        <p:cTn id="250" dur="2000"/>
                                        <p:tgtEl>
                                          <p:spTgt spid="11"/>
                                        </p:tgtEl>
                                        <p:attrNameLst>
                                          <p:attrName>ppt_y</p:attrName>
                                        </p:attrNameLst>
                                      </p:cBhvr>
                                      <p:tavLst>
                                        <p:tav tm="0">
                                          <p:val>
                                            <p:strVal val="ppt_y"/>
                                          </p:val>
                                        </p:tav>
                                        <p:tav tm="100000">
                                          <p:val>
                                            <p:strVal val="1+ppt_h/2"/>
                                          </p:val>
                                        </p:tav>
                                      </p:tavLst>
                                    </p:anim>
                                    <p:set>
                                      <p:cBhvr>
                                        <p:cTn id="251" dur="1" fill="hold">
                                          <p:stCondLst>
                                            <p:cond delay="1999"/>
                                          </p:stCondLst>
                                        </p:cTn>
                                        <p:tgtEl>
                                          <p:spTgt spid="11"/>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1+ppt_w/2"/>
                                          </p:val>
                                        </p:tav>
                                      </p:tavLst>
                                    </p:anim>
                                    <p:anim calcmode="lin" valueType="num">
                                      <p:cBhvr additive="base">
                                        <p:cTn id="254" dur="2000"/>
                                        <p:tgtEl>
                                          <p:spTgt spid="13"/>
                                        </p:tgtEl>
                                        <p:attrNameLst>
                                          <p:attrName>ppt_y</p:attrName>
                                        </p:attrNameLst>
                                      </p:cBhvr>
                                      <p:tavLst>
                                        <p:tav tm="0">
                                          <p:val>
                                            <p:strVal val="ppt_y"/>
                                          </p:val>
                                        </p:tav>
                                        <p:tav tm="100000">
                                          <p:val>
                                            <p:strVal val="1+ppt_h/2"/>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5"/>
                                        </p:tgtEl>
                                        <p:attrNameLst>
                                          <p:attrName>ppt_x</p:attrName>
                                        </p:attrNameLst>
                                      </p:cBhvr>
                                      <p:tavLst>
                                        <p:tav tm="0">
                                          <p:val>
                                            <p:strVal val="ppt_x"/>
                                          </p:val>
                                        </p:tav>
                                        <p:tav tm="100000">
                                          <p:val>
                                            <p:strVal val="1+ppt_w/2"/>
                                          </p:val>
                                        </p:tav>
                                      </p:tavLst>
                                    </p:anim>
                                    <p:anim calcmode="lin" valueType="num">
                                      <p:cBhvr additive="base">
                                        <p:cTn id="258" dur="2000"/>
                                        <p:tgtEl>
                                          <p:spTgt spid="15"/>
                                        </p:tgtEl>
                                        <p:attrNameLst>
                                          <p:attrName>ppt_y</p:attrName>
                                        </p:attrNameLst>
                                      </p:cBhvr>
                                      <p:tavLst>
                                        <p:tav tm="0">
                                          <p:val>
                                            <p:strVal val="ppt_y"/>
                                          </p:val>
                                        </p:tav>
                                        <p:tav tm="100000">
                                          <p:val>
                                            <p:strVal val="1+ppt_h/2"/>
                                          </p:val>
                                        </p:tav>
                                      </p:tavLst>
                                    </p:anim>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1+ppt_w/2"/>
                                          </p:val>
                                        </p:tav>
                                      </p:tavLst>
                                    </p:anim>
                                    <p:anim calcmode="lin" valueType="num">
                                      <p:cBhvr additive="base">
                                        <p:cTn id="262" dur="2000"/>
                                        <p:tgtEl>
                                          <p:spTgt spid="17"/>
                                        </p:tgtEl>
                                        <p:attrNameLst>
                                          <p:attrName>ppt_y</p:attrName>
                                        </p:attrNameLst>
                                      </p:cBhvr>
                                      <p:tavLst>
                                        <p:tav tm="0">
                                          <p:val>
                                            <p:strVal val="ppt_y"/>
                                          </p:val>
                                        </p:tav>
                                        <p:tav tm="100000">
                                          <p:val>
                                            <p:strVal val="1+ppt_h/2"/>
                                          </p:val>
                                        </p:tav>
                                      </p:tavLst>
                                    </p:anim>
                                    <p:set>
                                      <p:cBhvr>
                                        <p:cTn id="263" dur="1" fill="hold">
                                          <p:stCondLst>
                                            <p:cond delay="1999"/>
                                          </p:stCondLst>
                                        </p:cTn>
                                        <p:tgtEl>
                                          <p:spTgt spid="17"/>
                                        </p:tgtEl>
                                        <p:attrNameLst>
                                          <p:attrName>style.visibility</p:attrName>
                                        </p:attrNameLst>
                                      </p:cBhvr>
                                      <p:to>
                                        <p:strVal val="hidden"/>
                                      </p:to>
                                    </p:set>
                                  </p:childTnLst>
                                </p:cTn>
                              </p:par>
                              <p:par>
                                <p:cTn id="264" presetID="17" presetClass="entr" presetSubtype="1"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ppt_x</p:attrName>
                                        </p:attrNameLst>
                                      </p:cBhvr>
                                      <p:tavLst>
                                        <p:tav tm="0">
                                          <p:val>
                                            <p:strVal val="#ppt_x"/>
                                          </p:val>
                                        </p:tav>
                                        <p:tav tm="100000">
                                          <p:val>
                                            <p:strVal val="#ppt_x"/>
                                          </p:val>
                                        </p:tav>
                                      </p:tavLst>
                                    </p:anim>
                                    <p:anim calcmode="lin" valueType="num">
                                      <p:cBhvr>
                                        <p:cTn id="267" dur="2000" fill="hold"/>
                                        <p:tgtEl>
                                          <p:spTgt spid="2"/>
                                        </p:tgtEl>
                                        <p:attrNameLst>
                                          <p:attrName>ppt_y</p:attrName>
                                        </p:attrNameLst>
                                      </p:cBhvr>
                                      <p:tavLst>
                                        <p:tav tm="0">
                                          <p:val>
                                            <p:strVal val="#ppt_y-#ppt_h/2"/>
                                          </p:val>
                                        </p:tav>
                                        <p:tav tm="100000">
                                          <p:val>
                                            <p:strVal val="#ppt_y"/>
                                          </p:val>
                                        </p:tav>
                                      </p:tavLst>
                                    </p:anim>
                                    <p:anim calcmode="lin" valueType="num">
                                      <p:cBhvr>
                                        <p:cTn id="268" dur="2000" fill="hold"/>
                                        <p:tgtEl>
                                          <p:spTgt spid="2"/>
                                        </p:tgtEl>
                                        <p:attrNameLst>
                                          <p:attrName>ppt_w</p:attrName>
                                        </p:attrNameLst>
                                      </p:cBhvr>
                                      <p:tavLst>
                                        <p:tav tm="0">
                                          <p:val>
                                            <p:strVal val="#ppt_w"/>
                                          </p:val>
                                        </p:tav>
                                        <p:tav tm="100000">
                                          <p:val>
                                            <p:strVal val="#ppt_w"/>
                                          </p:val>
                                        </p:tav>
                                      </p:tavLst>
                                    </p:anim>
                                    <p:anim calcmode="lin" valueType="num">
                                      <p:cBhvr>
                                        <p:cTn id="269" dur="2000" fill="hold"/>
                                        <p:tgtEl>
                                          <p:spTgt spid="2"/>
                                        </p:tgtEl>
                                        <p:attrNameLst>
                                          <p:attrName>ppt_h</p:attrName>
                                        </p:attrNameLst>
                                      </p:cBhvr>
                                      <p:tavLst>
                                        <p:tav tm="0">
                                          <p:val>
                                            <p:fltVal val="0"/>
                                          </p:val>
                                        </p:tav>
                                        <p:tav tm="100000">
                                          <p:val>
                                            <p:strVal val="#ppt_h"/>
                                          </p:val>
                                        </p:tav>
                                      </p:tavLst>
                                    </p:anim>
                                  </p:childTnLst>
                                </p:cTn>
                              </p:par>
                              <p:par>
                                <p:cTn id="270" presetID="16" presetClass="entr" presetSubtype="37" fill="hold" nodeType="withEffect">
                                  <p:stCondLst>
                                    <p:cond delay="0"/>
                                  </p:stCondLst>
                                  <p:childTnLst>
                                    <p:set>
                                      <p:cBhvr>
                                        <p:cTn id="271" dur="1" fill="hold">
                                          <p:stCondLst>
                                            <p:cond delay="0"/>
                                          </p:stCondLst>
                                        </p:cTn>
                                        <p:tgtEl>
                                          <p:spTgt spid="2"/>
                                        </p:tgtEl>
                                        <p:attrNameLst>
                                          <p:attrName>style.visibility</p:attrName>
                                        </p:attrNameLst>
                                      </p:cBhvr>
                                      <p:to>
                                        <p:strVal val="visible"/>
                                      </p:to>
                                    </p:set>
                                    <p:animEffect transition="in" filter="barn(outVertical)">
                                      <p:cBhvr>
                                        <p:cTn id="27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oelleux-au-chocolat-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0"/>
            <a:ext cx="1905000" cy="428610"/>
          </a:xfrm>
          <a:prstGeom prst="rect">
            <a:avLst/>
          </a:prstGeom>
        </p:spPr>
      </p:pic>
      <p:pic>
        <p:nvPicPr>
          <p:cNvPr id="4" name="3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0"/>
            <a:ext cx="1905000" cy="418279"/>
          </a:xfrm>
          <a:prstGeom prst="rect">
            <a:avLst/>
          </a:prstGeom>
        </p:spPr>
      </p:pic>
      <p:pic>
        <p:nvPicPr>
          <p:cNvPr id="5" name="4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357172"/>
            <a:ext cx="1905000" cy="428610"/>
          </a:xfrm>
          <a:prstGeom prst="rect">
            <a:avLst/>
          </a:prstGeom>
        </p:spPr>
      </p:pic>
      <p:pic>
        <p:nvPicPr>
          <p:cNvPr id="6" name="5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357172"/>
            <a:ext cx="1905000" cy="418279"/>
          </a:xfrm>
          <a:prstGeom prst="rect">
            <a:avLst/>
          </a:prstGeom>
        </p:spPr>
      </p:pic>
      <p:pic>
        <p:nvPicPr>
          <p:cNvPr id="7" name="6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642942"/>
            <a:ext cx="1905000" cy="428610"/>
          </a:xfrm>
          <a:prstGeom prst="rect">
            <a:avLst/>
          </a:prstGeom>
        </p:spPr>
      </p:pic>
      <p:pic>
        <p:nvPicPr>
          <p:cNvPr id="8" name="7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642942"/>
            <a:ext cx="1905000" cy="418279"/>
          </a:xfrm>
          <a:prstGeom prst="rect">
            <a:avLst/>
          </a:prstGeom>
        </p:spPr>
      </p:pic>
      <p:pic>
        <p:nvPicPr>
          <p:cNvPr id="9" name="8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1000114"/>
            <a:ext cx="1905000" cy="428610"/>
          </a:xfrm>
          <a:prstGeom prst="rect">
            <a:avLst/>
          </a:prstGeom>
        </p:spPr>
      </p:pic>
      <p:pic>
        <p:nvPicPr>
          <p:cNvPr id="10" name="9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1000114"/>
            <a:ext cx="1905000" cy="418279"/>
          </a:xfrm>
          <a:prstGeom prst="rect">
            <a:avLst/>
          </a:prstGeom>
        </p:spPr>
      </p:pic>
      <p:pic>
        <p:nvPicPr>
          <p:cNvPr id="11" name="10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1285884"/>
            <a:ext cx="1905000" cy="428610"/>
          </a:xfrm>
          <a:prstGeom prst="rect">
            <a:avLst/>
          </a:prstGeom>
        </p:spPr>
      </p:pic>
      <p:pic>
        <p:nvPicPr>
          <p:cNvPr id="12" name="11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1285884"/>
            <a:ext cx="1905000" cy="418279"/>
          </a:xfrm>
          <a:prstGeom prst="rect">
            <a:avLst/>
          </a:prstGeom>
        </p:spPr>
      </p:pic>
      <p:pic>
        <p:nvPicPr>
          <p:cNvPr id="13" name="12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1643056"/>
            <a:ext cx="1905000" cy="428610"/>
          </a:xfrm>
          <a:prstGeom prst="rect">
            <a:avLst/>
          </a:prstGeom>
        </p:spPr>
      </p:pic>
      <p:pic>
        <p:nvPicPr>
          <p:cNvPr id="14" name="13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1643056"/>
            <a:ext cx="1905000" cy="418279"/>
          </a:xfrm>
          <a:prstGeom prst="rect">
            <a:avLst/>
          </a:prstGeom>
        </p:spPr>
      </p:pic>
      <p:pic>
        <p:nvPicPr>
          <p:cNvPr id="15" name="14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1928826"/>
            <a:ext cx="1905000" cy="428610"/>
          </a:xfrm>
          <a:prstGeom prst="rect">
            <a:avLst/>
          </a:prstGeom>
        </p:spPr>
      </p:pic>
      <p:pic>
        <p:nvPicPr>
          <p:cNvPr id="16" name="15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1928826"/>
            <a:ext cx="1905000" cy="418279"/>
          </a:xfrm>
          <a:prstGeom prst="rect">
            <a:avLst/>
          </a:prstGeom>
        </p:spPr>
      </p:pic>
      <p:pic>
        <p:nvPicPr>
          <p:cNvPr id="17" name="16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2285998"/>
            <a:ext cx="1905000" cy="428610"/>
          </a:xfrm>
          <a:prstGeom prst="rect">
            <a:avLst/>
          </a:prstGeom>
        </p:spPr>
      </p:pic>
      <p:pic>
        <p:nvPicPr>
          <p:cNvPr id="18" name="17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2285998"/>
            <a:ext cx="1905000" cy="418279"/>
          </a:xfrm>
          <a:prstGeom prst="rect">
            <a:avLst/>
          </a:prstGeom>
        </p:spPr>
      </p:pic>
      <p:pic>
        <p:nvPicPr>
          <p:cNvPr id="19" name="18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2571768"/>
            <a:ext cx="1905000" cy="428610"/>
          </a:xfrm>
          <a:prstGeom prst="rect">
            <a:avLst/>
          </a:prstGeom>
        </p:spPr>
      </p:pic>
      <p:pic>
        <p:nvPicPr>
          <p:cNvPr id="20" name="19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2571768"/>
            <a:ext cx="1905000" cy="418279"/>
          </a:xfrm>
          <a:prstGeom prst="rect">
            <a:avLst/>
          </a:prstGeom>
        </p:spPr>
      </p:pic>
      <p:pic>
        <p:nvPicPr>
          <p:cNvPr id="21" name="20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2928940"/>
            <a:ext cx="1905000" cy="428610"/>
          </a:xfrm>
          <a:prstGeom prst="rect">
            <a:avLst/>
          </a:prstGeom>
        </p:spPr>
      </p:pic>
      <p:pic>
        <p:nvPicPr>
          <p:cNvPr id="22" name="21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2928940"/>
            <a:ext cx="1905000" cy="418279"/>
          </a:xfrm>
          <a:prstGeom prst="rect">
            <a:avLst/>
          </a:prstGeom>
        </p:spPr>
      </p:pic>
      <p:pic>
        <p:nvPicPr>
          <p:cNvPr id="23" name="22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3214710"/>
            <a:ext cx="1905000" cy="428610"/>
          </a:xfrm>
          <a:prstGeom prst="rect">
            <a:avLst/>
          </a:prstGeom>
        </p:spPr>
      </p:pic>
      <p:pic>
        <p:nvPicPr>
          <p:cNvPr id="24" name="23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3214710"/>
            <a:ext cx="1905000" cy="418279"/>
          </a:xfrm>
          <a:prstGeom prst="rect">
            <a:avLst/>
          </a:prstGeom>
        </p:spPr>
      </p:pic>
      <p:pic>
        <p:nvPicPr>
          <p:cNvPr id="25" name="24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3571882"/>
            <a:ext cx="1905000" cy="428610"/>
          </a:xfrm>
          <a:prstGeom prst="rect">
            <a:avLst/>
          </a:prstGeom>
        </p:spPr>
      </p:pic>
      <p:pic>
        <p:nvPicPr>
          <p:cNvPr id="26" name="25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3571882"/>
            <a:ext cx="1905000" cy="418279"/>
          </a:xfrm>
          <a:prstGeom prst="rect">
            <a:avLst/>
          </a:prstGeom>
        </p:spPr>
      </p:pic>
      <p:pic>
        <p:nvPicPr>
          <p:cNvPr id="27" name="26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3934246"/>
            <a:ext cx="1905000" cy="428610"/>
          </a:xfrm>
          <a:prstGeom prst="rect">
            <a:avLst/>
          </a:prstGeom>
        </p:spPr>
      </p:pic>
      <p:pic>
        <p:nvPicPr>
          <p:cNvPr id="28" name="27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3934246"/>
            <a:ext cx="1905000" cy="418279"/>
          </a:xfrm>
          <a:prstGeom prst="rect">
            <a:avLst/>
          </a:prstGeom>
        </p:spPr>
      </p:pic>
      <p:pic>
        <p:nvPicPr>
          <p:cNvPr id="29" name="28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4291418"/>
            <a:ext cx="1905000" cy="428610"/>
          </a:xfrm>
          <a:prstGeom prst="rect">
            <a:avLst/>
          </a:prstGeom>
        </p:spPr>
      </p:pic>
      <p:pic>
        <p:nvPicPr>
          <p:cNvPr id="30" name="29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4291418"/>
            <a:ext cx="1905000" cy="418279"/>
          </a:xfrm>
          <a:prstGeom prst="rect">
            <a:avLst/>
          </a:prstGeom>
        </p:spPr>
      </p:pic>
      <p:pic>
        <p:nvPicPr>
          <p:cNvPr id="31" name="30 Imagen" descr="curva.png"/>
          <p:cNvPicPr>
            <a:picLocks noChangeAspect="1"/>
          </p:cNvPicPr>
          <p:nvPr/>
        </p:nvPicPr>
        <p:blipFill>
          <a:blip r:embed="rId3">
            <a:duotone>
              <a:schemeClr val="accent6">
                <a:shade val="45000"/>
                <a:satMod val="135000"/>
              </a:schemeClr>
              <a:prstClr val="white"/>
            </a:duotone>
          </a:blip>
          <a:stretch>
            <a:fillRect/>
          </a:stretch>
        </p:blipFill>
        <p:spPr>
          <a:xfrm>
            <a:off x="2643174" y="4577188"/>
            <a:ext cx="1905000" cy="428610"/>
          </a:xfrm>
          <a:prstGeom prst="rect">
            <a:avLst/>
          </a:prstGeom>
        </p:spPr>
      </p:pic>
      <p:pic>
        <p:nvPicPr>
          <p:cNvPr id="32" name="31 Imagen" descr="curva.png"/>
          <p:cNvPicPr>
            <a:picLocks noChangeAspect="1"/>
          </p:cNvPicPr>
          <p:nvPr/>
        </p:nvPicPr>
        <p:blipFill>
          <a:blip r:embed="rId3">
            <a:duotone>
              <a:schemeClr val="accent6">
                <a:shade val="45000"/>
                <a:satMod val="135000"/>
              </a:schemeClr>
              <a:prstClr val="white"/>
            </a:duotone>
          </a:blip>
          <a:stretch>
            <a:fillRect/>
          </a:stretch>
        </p:blipFill>
        <p:spPr>
          <a:xfrm rot="10800000" flipV="1">
            <a:off x="4572000" y="4577188"/>
            <a:ext cx="1905000" cy="418279"/>
          </a:xfrm>
          <a:prstGeom prst="rect">
            <a:avLst/>
          </a:prstGeom>
        </p:spPr>
      </p:pic>
      <p:pic>
        <p:nvPicPr>
          <p:cNvPr id="33" name="32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a:off x="2643174" y="4934360"/>
            <a:ext cx="1905000" cy="428610"/>
          </a:xfrm>
          <a:prstGeom prst="rect">
            <a:avLst/>
          </a:prstGeom>
        </p:spPr>
      </p:pic>
      <p:pic>
        <p:nvPicPr>
          <p:cNvPr id="34" name="33 Imagen" descr="curva.png"/>
          <p:cNvPicPr>
            <a:picLocks noChangeAspect="1"/>
          </p:cNvPicPr>
          <p:nvPr/>
        </p:nvPicPr>
        <p:blipFill>
          <a:blip r:embed="rId3">
            <a:duotone>
              <a:schemeClr val="accent6">
                <a:shade val="45000"/>
                <a:satMod val="135000"/>
              </a:schemeClr>
              <a:prstClr val="white"/>
            </a:duotone>
            <a:lum bright="-30000"/>
          </a:blip>
          <a:stretch>
            <a:fillRect/>
          </a:stretch>
        </p:blipFill>
        <p:spPr>
          <a:xfrm rot="10800000" flipV="1">
            <a:off x="4572000" y="4934360"/>
            <a:ext cx="1905000" cy="418279"/>
          </a:xfrm>
          <a:prstGeom prst="rect">
            <a:avLst/>
          </a:prstGeom>
        </p:spPr>
      </p:pic>
      <p:pic>
        <p:nvPicPr>
          <p:cNvPr id="35" name="34 Imagen" descr="chocolate-background-drops-sprays-1366x768.jpg"/>
          <p:cNvPicPr>
            <a:picLocks noGrp="1" noChangeAspect="1"/>
          </p:cNvPicPr>
          <p:nvPr isPhoto="1"/>
        </p:nvPicPr>
        <p:blipFill>
          <a:blip r:embed="rId4">
            <a:lum bright="-10000"/>
          </a:blip>
          <a:stretch>
            <a:fillRect/>
          </a:stretch>
        </p:blipFill>
        <p:spPr>
          <a:xfrm>
            <a:off x="0" y="0"/>
            <a:ext cx="9144000" cy="5357832"/>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1+#ppt_w/2"/>
                                          </p:val>
                                        </p:tav>
                                        <p:tav tm="100000">
                                          <p:val>
                                            <p:strVal val="#ppt_x"/>
                                          </p:val>
                                        </p:tav>
                                      </p:tavLst>
                                    </p:anim>
                                    <p:anim calcmode="lin" valueType="num">
                                      <p:cBhvr additive="base">
                                        <p:cTn id="62" dur="20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1+#ppt_w/2"/>
                                          </p:val>
                                        </p:tav>
                                        <p:tav tm="100000">
                                          <p:val>
                                            <p:strVal val="#ppt_x"/>
                                          </p:val>
                                        </p:tav>
                                      </p:tavLst>
                                    </p:anim>
                                    <p:anim calcmode="lin" valueType="num">
                                      <p:cBhvr additive="base">
                                        <p:cTn id="66" dur="2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1+#ppt_w/2"/>
                                          </p:val>
                                        </p:tav>
                                        <p:tav tm="100000">
                                          <p:val>
                                            <p:strVal val="#ppt_x"/>
                                          </p:val>
                                        </p:tav>
                                      </p:tavLst>
                                    </p:anim>
                                    <p:anim calcmode="lin" valueType="num">
                                      <p:cBhvr additive="base">
                                        <p:cTn id="70" dur="2000" fill="hold"/>
                                        <p:tgtEl>
                                          <p:spTgt spid="33"/>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0-#ppt_w/2"/>
                                          </p:val>
                                        </p:tav>
                                        <p:tav tm="100000">
                                          <p:val>
                                            <p:strVal val="#ppt_x"/>
                                          </p:val>
                                        </p:tav>
                                      </p:tavLst>
                                    </p:anim>
                                    <p:anim calcmode="lin" valueType="num">
                                      <p:cBhvr additive="base">
                                        <p:cTn id="90" dur="2000" fill="hold"/>
                                        <p:tgtEl>
                                          <p:spTgt spid="12"/>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ppt_y"/>
                                          </p:val>
                                        </p:tav>
                                        <p:tav tm="100000">
                                          <p:val>
                                            <p:strVal val="#ppt_y"/>
                                          </p:val>
                                        </p:tav>
                                      </p:tavLst>
                                    </p:anim>
                                  </p:childTnLst>
                                </p:cTn>
                              </p:par>
                              <p:par>
                                <p:cTn id="95" presetID="2" presetClass="entr" presetSubtype="8"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ppt_y"/>
                                          </p:val>
                                        </p:tav>
                                        <p:tav tm="100000">
                                          <p:val>
                                            <p:strVal val="#ppt_y"/>
                                          </p:val>
                                        </p:tav>
                                      </p:tavLst>
                                    </p:anim>
                                  </p:childTnLst>
                                </p:cTn>
                              </p:par>
                              <p:par>
                                <p:cTn id="99" presetID="2" presetClass="entr" presetSubtype="8"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ppt_y"/>
                                          </p:val>
                                        </p:tav>
                                        <p:tav tm="100000">
                                          <p:val>
                                            <p:strVal val="#ppt_y"/>
                                          </p:val>
                                        </p:tav>
                                      </p:tavLst>
                                    </p:anim>
                                  </p:childTnLst>
                                </p:cTn>
                              </p:par>
                              <p:par>
                                <p:cTn id="103" presetID="2" presetClass="entr" presetSubtype="8"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0-#ppt_w/2"/>
                                          </p:val>
                                        </p:tav>
                                        <p:tav tm="100000">
                                          <p:val>
                                            <p:strVal val="#ppt_x"/>
                                          </p:val>
                                        </p:tav>
                                      </p:tavLst>
                                    </p:anim>
                                    <p:anim calcmode="lin" valueType="num">
                                      <p:cBhvr additive="base">
                                        <p:cTn id="106" dur="2000" fill="hold"/>
                                        <p:tgtEl>
                                          <p:spTgt spid="20"/>
                                        </p:tgtEl>
                                        <p:attrNameLst>
                                          <p:attrName>ppt_y</p:attrName>
                                        </p:attrNameLst>
                                      </p:cBhvr>
                                      <p:tavLst>
                                        <p:tav tm="0">
                                          <p:val>
                                            <p:strVal val="#ppt_y"/>
                                          </p:val>
                                        </p:tav>
                                        <p:tav tm="100000">
                                          <p:val>
                                            <p:strVal val="#ppt_y"/>
                                          </p:val>
                                        </p:tav>
                                      </p:tavLst>
                                    </p:anim>
                                  </p:childTnLst>
                                </p:cTn>
                              </p:par>
                              <p:par>
                                <p:cTn id="107" presetID="2" presetClass="entr" presetSubtype="8" fill="hold"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0-#ppt_w/2"/>
                                          </p:val>
                                        </p:tav>
                                        <p:tav tm="100000">
                                          <p:val>
                                            <p:strVal val="#ppt_x"/>
                                          </p:val>
                                        </p:tav>
                                      </p:tavLst>
                                    </p:anim>
                                    <p:anim calcmode="lin" valueType="num">
                                      <p:cBhvr additive="base">
                                        <p:cTn id="114" dur="2000" fill="hold"/>
                                        <p:tgtEl>
                                          <p:spTgt spid="24"/>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26"/>
                                        </p:tgtEl>
                                        <p:attrNameLst>
                                          <p:attrName>style.visibility</p:attrName>
                                        </p:attrNameLst>
                                      </p:cBhvr>
                                      <p:to>
                                        <p:strVal val="visible"/>
                                      </p:to>
                                    </p:set>
                                    <p:anim calcmode="lin" valueType="num">
                                      <p:cBhvr additive="base">
                                        <p:cTn id="117" dur="2000" fill="hold"/>
                                        <p:tgtEl>
                                          <p:spTgt spid="26"/>
                                        </p:tgtEl>
                                        <p:attrNameLst>
                                          <p:attrName>ppt_x</p:attrName>
                                        </p:attrNameLst>
                                      </p:cBhvr>
                                      <p:tavLst>
                                        <p:tav tm="0">
                                          <p:val>
                                            <p:strVal val="0-#ppt_w/2"/>
                                          </p:val>
                                        </p:tav>
                                        <p:tav tm="100000">
                                          <p:val>
                                            <p:strVal val="#ppt_x"/>
                                          </p:val>
                                        </p:tav>
                                      </p:tavLst>
                                    </p:anim>
                                    <p:anim calcmode="lin" valueType="num">
                                      <p:cBhvr additive="base">
                                        <p:cTn id="118" dur="2000" fill="hold"/>
                                        <p:tgtEl>
                                          <p:spTgt spid="26"/>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8"/>
                                        </p:tgtEl>
                                        <p:attrNameLst>
                                          <p:attrName>style.visibility</p:attrName>
                                        </p:attrNameLst>
                                      </p:cBhvr>
                                      <p:to>
                                        <p:strVal val="visible"/>
                                      </p:to>
                                    </p:set>
                                    <p:anim calcmode="lin" valueType="num">
                                      <p:cBhvr additive="base">
                                        <p:cTn id="121" dur="2000" fill="hold"/>
                                        <p:tgtEl>
                                          <p:spTgt spid="28"/>
                                        </p:tgtEl>
                                        <p:attrNameLst>
                                          <p:attrName>ppt_x</p:attrName>
                                        </p:attrNameLst>
                                      </p:cBhvr>
                                      <p:tavLst>
                                        <p:tav tm="0">
                                          <p:val>
                                            <p:strVal val="0-#ppt_w/2"/>
                                          </p:val>
                                        </p:tav>
                                        <p:tav tm="100000">
                                          <p:val>
                                            <p:strVal val="#ppt_x"/>
                                          </p:val>
                                        </p:tav>
                                      </p:tavLst>
                                    </p:anim>
                                    <p:anim calcmode="lin" valueType="num">
                                      <p:cBhvr additive="base">
                                        <p:cTn id="122" dur="2000" fill="hold"/>
                                        <p:tgtEl>
                                          <p:spTgt spid="28"/>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2000" fill="hold"/>
                                        <p:tgtEl>
                                          <p:spTgt spid="30"/>
                                        </p:tgtEl>
                                        <p:attrNameLst>
                                          <p:attrName>ppt_x</p:attrName>
                                        </p:attrNameLst>
                                      </p:cBhvr>
                                      <p:tavLst>
                                        <p:tav tm="0">
                                          <p:val>
                                            <p:strVal val="0-#ppt_w/2"/>
                                          </p:val>
                                        </p:tav>
                                        <p:tav tm="100000">
                                          <p:val>
                                            <p:strVal val="#ppt_x"/>
                                          </p:val>
                                        </p:tav>
                                      </p:tavLst>
                                    </p:anim>
                                    <p:anim calcmode="lin" valueType="num">
                                      <p:cBhvr additive="base">
                                        <p:cTn id="126" dur="2000" fill="hold"/>
                                        <p:tgtEl>
                                          <p:spTgt spid="30"/>
                                        </p:tgtEl>
                                        <p:attrNameLst>
                                          <p:attrName>ppt_y</p:attrName>
                                        </p:attrNameLst>
                                      </p:cBhvr>
                                      <p:tavLst>
                                        <p:tav tm="0">
                                          <p:val>
                                            <p:strVal val="#ppt_y"/>
                                          </p:val>
                                        </p:tav>
                                        <p:tav tm="100000">
                                          <p:val>
                                            <p:strVal val="#ppt_y"/>
                                          </p:val>
                                        </p:tav>
                                      </p:tavLst>
                                    </p:anim>
                                  </p:childTnLst>
                                </p:cTn>
                              </p:par>
                              <p:par>
                                <p:cTn id="127" presetID="2" presetClass="entr" presetSubtype="8" fill="hold" nodeType="withEffect">
                                  <p:stCondLst>
                                    <p:cond delay="0"/>
                                  </p:stCondLst>
                                  <p:childTnLst>
                                    <p:set>
                                      <p:cBhvr>
                                        <p:cTn id="128" dur="1" fill="hold">
                                          <p:stCondLst>
                                            <p:cond delay="0"/>
                                          </p:stCondLst>
                                        </p:cTn>
                                        <p:tgtEl>
                                          <p:spTgt spid="32"/>
                                        </p:tgtEl>
                                        <p:attrNameLst>
                                          <p:attrName>style.visibility</p:attrName>
                                        </p:attrNameLst>
                                      </p:cBhvr>
                                      <p:to>
                                        <p:strVal val="visible"/>
                                      </p:to>
                                    </p:set>
                                    <p:anim calcmode="lin" valueType="num">
                                      <p:cBhvr additive="base">
                                        <p:cTn id="129" dur="2000" fill="hold"/>
                                        <p:tgtEl>
                                          <p:spTgt spid="32"/>
                                        </p:tgtEl>
                                        <p:attrNameLst>
                                          <p:attrName>ppt_x</p:attrName>
                                        </p:attrNameLst>
                                      </p:cBhvr>
                                      <p:tavLst>
                                        <p:tav tm="0">
                                          <p:val>
                                            <p:strVal val="0-#ppt_w/2"/>
                                          </p:val>
                                        </p:tav>
                                        <p:tav tm="100000">
                                          <p:val>
                                            <p:strVal val="#ppt_x"/>
                                          </p:val>
                                        </p:tav>
                                      </p:tavLst>
                                    </p:anim>
                                    <p:anim calcmode="lin" valueType="num">
                                      <p:cBhvr additive="base">
                                        <p:cTn id="130" dur="2000" fill="hold"/>
                                        <p:tgtEl>
                                          <p:spTgt spid="32"/>
                                        </p:tgtEl>
                                        <p:attrNameLst>
                                          <p:attrName>ppt_y</p:attrName>
                                        </p:attrNameLst>
                                      </p:cBhvr>
                                      <p:tavLst>
                                        <p:tav tm="0">
                                          <p:val>
                                            <p:strVal val="#ppt_y"/>
                                          </p:val>
                                        </p:tav>
                                        <p:tav tm="100000">
                                          <p:val>
                                            <p:strVal val="#ppt_y"/>
                                          </p:val>
                                        </p:tav>
                                      </p:tavLst>
                                    </p:anim>
                                  </p:childTnLst>
                                </p:cTn>
                              </p:par>
                              <p:par>
                                <p:cTn id="131" presetID="2" presetClass="entr" presetSubtype="8"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8" presetClass="emph" presetSubtype="0"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29"/>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31"/>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33"/>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22"/>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24"/>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26"/>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28"/>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30"/>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32"/>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34"/>
                                        </p:tgtEl>
                                        <p:attrNameLst>
                                          <p:attrName>r</p:attrName>
                                        </p:attrNameLst>
                                      </p:cBhvr>
                                    </p:animRot>
                                  </p:childTnLst>
                                </p:cTn>
                              </p:par>
                            </p:childTnLst>
                          </p:cTn>
                        </p:par>
                        <p:par>
                          <p:cTn id="199" fill="hold">
                            <p:stCondLst>
                              <p:cond delay="2000"/>
                            </p:stCondLst>
                            <p:childTnLst>
                              <p:par>
                                <p:cTn id="200" presetID="2" presetClass="exit" presetSubtype="4" fill="hold"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ppt_x"/>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ppt_x"/>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ppt_x"/>
                                          </p:val>
                                        </p:tav>
                                      </p:tavLst>
                                    </p:anim>
                                    <p:anim calcmode="lin" valueType="num">
                                      <p:cBhvr additive="base">
                                        <p:cTn id="210" dur="2000"/>
                                        <p:tgtEl>
                                          <p:spTgt spid="7"/>
                                        </p:tgtEl>
                                        <p:attrNameLst>
                                          <p:attrName>ppt_y</p:attrName>
                                        </p:attrNameLst>
                                      </p:cBhvr>
                                      <p:tavLst>
                                        <p:tav tm="0">
                                          <p:val>
                                            <p:strVal val="ppt_y"/>
                                          </p:val>
                                        </p:tav>
                                        <p:tav tm="100000">
                                          <p:val>
                                            <p:strVal val="1+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9"/>
                                        </p:tgtEl>
                                        <p:attrNameLst>
                                          <p:attrName>ppt_x</p:attrName>
                                        </p:attrNameLst>
                                      </p:cBhvr>
                                      <p:tavLst>
                                        <p:tav tm="0">
                                          <p:val>
                                            <p:strVal val="ppt_x"/>
                                          </p:val>
                                        </p:tav>
                                        <p:tav tm="100000">
                                          <p:val>
                                            <p:strVal val="ppt_x"/>
                                          </p:val>
                                        </p:tav>
                                      </p:tavLst>
                                    </p:anim>
                                    <p:anim calcmode="lin" valueType="num">
                                      <p:cBhvr additive="base">
                                        <p:cTn id="214" dur="2000"/>
                                        <p:tgtEl>
                                          <p:spTgt spid="9"/>
                                        </p:tgtEl>
                                        <p:attrNameLst>
                                          <p:attrName>ppt_y</p:attrName>
                                        </p:attrNameLst>
                                      </p:cBhvr>
                                      <p:tavLst>
                                        <p:tav tm="0">
                                          <p:val>
                                            <p:strVal val="ppt_y"/>
                                          </p:val>
                                        </p:tav>
                                        <p:tav tm="100000">
                                          <p:val>
                                            <p:strVal val="1+ppt_h/2"/>
                                          </p:val>
                                        </p:tav>
                                      </p:tavLst>
                                    </p:anim>
                                    <p:set>
                                      <p:cBhvr>
                                        <p:cTn id="215" dur="1" fill="hold">
                                          <p:stCondLst>
                                            <p:cond delay="1999"/>
                                          </p:stCondLst>
                                        </p:cTn>
                                        <p:tgtEl>
                                          <p:spTgt spid="9"/>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3"/>
                                        </p:tgtEl>
                                        <p:attrNameLst>
                                          <p:attrName>ppt_x</p:attrName>
                                        </p:attrNameLst>
                                      </p:cBhvr>
                                      <p:tavLst>
                                        <p:tav tm="0">
                                          <p:val>
                                            <p:strVal val="ppt_x"/>
                                          </p:val>
                                        </p:tav>
                                        <p:tav tm="100000">
                                          <p:val>
                                            <p:strVal val="ppt_x"/>
                                          </p:val>
                                        </p:tav>
                                      </p:tavLst>
                                    </p:anim>
                                    <p:anim calcmode="lin" valueType="num">
                                      <p:cBhvr additive="base">
                                        <p:cTn id="222" dur="2000"/>
                                        <p:tgtEl>
                                          <p:spTgt spid="13"/>
                                        </p:tgtEl>
                                        <p:attrNameLst>
                                          <p:attrName>ppt_y</p:attrName>
                                        </p:attrNameLst>
                                      </p:cBhvr>
                                      <p:tavLst>
                                        <p:tav tm="0">
                                          <p:val>
                                            <p:strVal val="ppt_y"/>
                                          </p:val>
                                        </p:tav>
                                        <p:tav tm="100000">
                                          <p:val>
                                            <p:strVal val="1+ppt_h/2"/>
                                          </p:val>
                                        </p:tav>
                                      </p:tavLst>
                                    </p:anim>
                                    <p:set>
                                      <p:cBhvr>
                                        <p:cTn id="223" dur="1" fill="hold">
                                          <p:stCondLst>
                                            <p:cond delay="1999"/>
                                          </p:stCondLst>
                                        </p:cTn>
                                        <p:tgtEl>
                                          <p:spTgt spid="13"/>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ppt_x"/>
                                          </p:val>
                                        </p:tav>
                                      </p:tavLst>
                                    </p:anim>
                                    <p:anim calcmode="lin" valueType="num">
                                      <p:cBhvr additive="base">
                                        <p:cTn id="226" dur="2000"/>
                                        <p:tgtEl>
                                          <p:spTgt spid="15"/>
                                        </p:tgtEl>
                                        <p:attrNameLst>
                                          <p:attrName>ppt_y</p:attrName>
                                        </p:attrNameLst>
                                      </p:cBhvr>
                                      <p:tavLst>
                                        <p:tav tm="0">
                                          <p:val>
                                            <p:strVal val="ppt_y"/>
                                          </p:val>
                                        </p:tav>
                                        <p:tav tm="100000">
                                          <p:val>
                                            <p:strVal val="1+ppt_h/2"/>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ppt_x"/>
                                          </p:val>
                                        </p:tav>
                                      </p:tavLst>
                                    </p:anim>
                                    <p:anim calcmode="lin" valueType="num">
                                      <p:cBhvr additive="base">
                                        <p:cTn id="230" dur="2000"/>
                                        <p:tgtEl>
                                          <p:spTgt spid="17"/>
                                        </p:tgtEl>
                                        <p:attrNameLst>
                                          <p:attrName>ppt_y</p:attrName>
                                        </p:attrNameLst>
                                      </p:cBhvr>
                                      <p:tavLst>
                                        <p:tav tm="0">
                                          <p:val>
                                            <p:strVal val="ppt_y"/>
                                          </p:val>
                                        </p:tav>
                                        <p:tav tm="100000">
                                          <p:val>
                                            <p:strVal val="1+ppt_h/2"/>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ppt_x"/>
                                          </p:val>
                                        </p:tav>
                                      </p:tavLst>
                                    </p:anim>
                                    <p:anim calcmode="lin" valueType="num">
                                      <p:cBhvr additive="base">
                                        <p:cTn id="234" dur="2000"/>
                                        <p:tgtEl>
                                          <p:spTgt spid="19"/>
                                        </p:tgtEl>
                                        <p:attrNameLst>
                                          <p:attrName>ppt_y</p:attrName>
                                        </p:attrNameLst>
                                      </p:cBhvr>
                                      <p:tavLst>
                                        <p:tav tm="0">
                                          <p:val>
                                            <p:strVal val="ppt_y"/>
                                          </p:val>
                                        </p:tav>
                                        <p:tav tm="100000">
                                          <p:val>
                                            <p:strVal val="1+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21"/>
                                        </p:tgtEl>
                                        <p:attrNameLst>
                                          <p:attrName>ppt_x</p:attrName>
                                        </p:attrNameLst>
                                      </p:cBhvr>
                                      <p:tavLst>
                                        <p:tav tm="0">
                                          <p:val>
                                            <p:strVal val="ppt_x"/>
                                          </p:val>
                                        </p:tav>
                                        <p:tav tm="100000">
                                          <p:val>
                                            <p:strVal val="ppt_x"/>
                                          </p:val>
                                        </p:tav>
                                      </p:tavLst>
                                    </p:anim>
                                    <p:anim calcmode="lin" valueType="num">
                                      <p:cBhvr additive="base">
                                        <p:cTn id="238" dur="2000"/>
                                        <p:tgtEl>
                                          <p:spTgt spid="21"/>
                                        </p:tgtEl>
                                        <p:attrNameLst>
                                          <p:attrName>ppt_y</p:attrName>
                                        </p:attrNameLst>
                                      </p:cBhvr>
                                      <p:tavLst>
                                        <p:tav tm="0">
                                          <p:val>
                                            <p:strVal val="ppt_y"/>
                                          </p:val>
                                        </p:tav>
                                        <p:tav tm="100000">
                                          <p:val>
                                            <p:strVal val="1+ppt_h/2"/>
                                          </p:val>
                                        </p:tav>
                                      </p:tavLst>
                                    </p:anim>
                                    <p:set>
                                      <p:cBhvr>
                                        <p:cTn id="239" dur="1" fill="hold">
                                          <p:stCondLst>
                                            <p:cond delay="1999"/>
                                          </p:stCondLst>
                                        </p:cTn>
                                        <p:tgtEl>
                                          <p:spTgt spid="21"/>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ppt_x"/>
                                          </p:val>
                                        </p:tav>
                                      </p:tavLst>
                                    </p:anim>
                                    <p:anim calcmode="lin" valueType="num">
                                      <p:cBhvr additive="base">
                                        <p:cTn id="242" dur="2000"/>
                                        <p:tgtEl>
                                          <p:spTgt spid="23"/>
                                        </p:tgtEl>
                                        <p:attrNameLst>
                                          <p:attrName>ppt_y</p:attrName>
                                        </p:attrNameLst>
                                      </p:cBhvr>
                                      <p:tavLst>
                                        <p:tav tm="0">
                                          <p:val>
                                            <p:strVal val="ppt_y"/>
                                          </p:val>
                                        </p:tav>
                                        <p:tav tm="100000">
                                          <p:val>
                                            <p:strVal val="1+ppt_h/2"/>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5"/>
                                        </p:tgtEl>
                                        <p:attrNameLst>
                                          <p:attrName>ppt_x</p:attrName>
                                        </p:attrNameLst>
                                      </p:cBhvr>
                                      <p:tavLst>
                                        <p:tav tm="0">
                                          <p:val>
                                            <p:strVal val="ppt_x"/>
                                          </p:val>
                                        </p:tav>
                                        <p:tav tm="100000">
                                          <p:val>
                                            <p:strVal val="ppt_x"/>
                                          </p:val>
                                        </p:tav>
                                      </p:tavLst>
                                    </p:anim>
                                    <p:anim calcmode="lin" valueType="num">
                                      <p:cBhvr additive="base">
                                        <p:cTn id="246" dur="2000"/>
                                        <p:tgtEl>
                                          <p:spTgt spid="25"/>
                                        </p:tgtEl>
                                        <p:attrNameLst>
                                          <p:attrName>ppt_y</p:attrName>
                                        </p:attrNameLst>
                                      </p:cBhvr>
                                      <p:tavLst>
                                        <p:tav tm="0">
                                          <p:val>
                                            <p:strVal val="ppt_y"/>
                                          </p:val>
                                        </p:tav>
                                        <p:tav tm="100000">
                                          <p:val>
                                            <p:strVal val="1+ppt_h/2"/>
                                          </p:val>
                                        </p:tav>
                                      </p:tavLst>
                                    </p:anim>
                                    <p:set>
                                      <p:cBhvr>
                                        <p:cTn id="247" dur="1" fill="hold">
                                          <p:stCondLst>
                                            <p:cond delay="1999"/>
                                          </p:stCondLst>
                                        </p:cTn>
                                        <p:tgtEl>
                                          <p:spTgt spid="25"/>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27"/>
                                        </p:tgtEl>
                                        <p:attrNameLst>
                                          <p:attrName>ppt_x</p:attrName>
                                        </p:attrNameLst>
                                      </p:cBhvr>
                                      <p:tavLst>
                                        <p:tav tm="0">
                                          <p:val>
                                            <p:strVal val="ppt_x"/>
                                          </p:val>
                                        </p:tav>
                                        <p:tav tm="100000">
                                          <p:val>
                                            <p:strVal val="ppt_x"/>
                                          </p:val>
                                        </p:tav>
                                      </p:tavLst>
                                    </p:anim>
                                    <p:anim calcmode="lin" valueType="num">
                                      <p:cBhvr additive="base">
                                        <p:cTn id="250" dur="2000"/>
                                        <p:tgtEl>
                                          <p:spTgt spid="27"/>
                                        </p:tgtEl>
                                        <p:attrNameLst>
                                          <p:attrName>ppt_y</p:attrName>
                                        </p:attrNameLst>
                                      </p:cBhvr>
                                      <p:tavLst>
                                        <p:tav tm="0">
                                          <p:val>
                                            <p:strVal val="ppt_y"/>
                                          </p:val>
                                        </p:tav>
                                        <p:tav tm="100000">
                                          <p:val>
                                            <p:strVal val="1+ppt_h/2"/>
                                          </p:val>
                                        </p:tav>
                                      </p:tavLst>
                                    </p:anim>
                                    <p:set>
                                      <p:cBhvr>
                                        <p:cTn id="251" dur="1" fill="hold">
                                          <p:stCondLst>
                                            <p:cond delay="1999"/>
                                          </p:stCondLst>
                                        </p:cTn>
                                        <p:tgtEl>
                                          <p:spTgt spid="27"/>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9"/>
                                        </p:tgtEl>
                                        <p:attrNameLst>
                                          <p:attrName>ppt_x</p:attrName>
                                        </p:attrNameLst>
                                      </p:cBhvr>
                                      <p:tavLst>
                                        <p:tav tm="0">
                                          <p:val>
                                            <p:strVal val="ppt_x"/>
                                          </p:val>
                                        </p:tav>
                                        <p:tav tm="100000">
                                          <p:val>
                                            <p:strVal val="ppt_x"/>
                                          </p:val>
                                        </p:tav>
                                      </p:tavLst>
                                    </p:anim>
                                    <p:anim calcmode="lin" valueType="num">
                                      <p:cBhvr additive="base">
                                        <p:cTn id="254" dur="2000"/>
                                        <p:tgtEl>
                                          <p:spTgt spid="29"/>
                                        </p:tgtEl>
                                        <p:attrNameLst>
                                          <p:attrName>ppt_y</p:attrName>
                                        </p:attrNameLst>
                                      </p:cBhvr>
                                      <p:tavLst>
                                        <p:tav tm="0">
                                          <p:val>
                                            <p:strVal val="ppt_y"/>
                                          </p:val>
                                        </p:tav>
                                        <p:tav tm="100000">
                                          <p:val>
                                            <p:strVal val="1+ppt_h/2"/>
                                          </p:val>
                                        </p:tav>
                                      </p:tavLst>
                                    </p:anim>
                                    <p:set>
                                      <p:cBhvr>
                                        <p:cTn id="255" dur="1" fill="hold">
                                          <p:stCondLst>
                                            <p:cond delay="1999"/>
                                          </p:stCondLst>
                                        </p:cTn>
                                        <p:tgtEl>
                                          <p:spTgt spid="29"/>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31"/>
                                        </p:tgtEl>
                                        <p:attrNameLst>
                                          <p:attrName>ppt_x</p:attrName>
                                        </p:attrNameLst>
                                      </p:cBhvr>
                                      <p:tavLst>
                                        <p:tav tm="0">
                                          <p:val>
                                            <p:strVal val="ppt_x"/>
                                          </p:val>
                                        </p:tav>
                                        <p:tav tm="100000">
                                          <p:val>
                                            <p:strVal val="ppt_x"/>
                                          </p:val>
                                        </p:tav>
                                      </p:tavLst>
                                    </p:anim>
                                    <p:anim calcmode="lin" valueType="num">
                                      <p:cBhvr additive="base">
                                        <p:cTn id="258" dur="2000"/>
                                        <p:tgtEl>
                                          <p:spTgt spid="31"/>
                                        </p:tgtEl>
                                        <p:attrNameLst>
                                          <p:attrName>ppt_y</p:attrName>
                                        </p:attrNameLst>
                                      </p:cBhvr>
                                      <p:tavLst>
                                        <p:tav tm="0">
                                          <p:val>
                                            <p:strVal val="ppt_y"/>
                                          </p:val>
                                        </p:tav>
                                        <p:tav tm="100000">
                                          <p:val>
                                            <p:strVal val="1+ppt_h/2"/>
                                          </p:val>
                                        </p:tav>
                                      </p:tavLst>
                                    </p:anim>
                                    <p:set>
                                      <p:cBhvr>
                                        <p:cTn id="259" dur="1" fill="hold">
                                          <p:stCondLst>
                                            <p:cond delay="1999"/>
                                          </p:stCondLst>
                                        </p:cTn>
                                        <p:tgtEl>
                                          <p:spTgt spid="31"/>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33"/>
                                        </p:tgtEl>
                                        <p:attrNameLst>
                                          <p:attrName>ppt_x</p:attrName>
                                        </p:attrNameLst>
                                      </p:cBhvr>
                                      <p:tavLst>
                                        <p:tav tm="0">
                                          <p:val>
                                            <p:strVal val="ppt_x"/>
                                          </p:val>
                                        </p:tav>
                                        <p:tav tm="100000">
                                          <p:val>
                                            <p:strVal val="ppt_x"/>
                                          </p:val>
                                        </p:tav>
                                      </p:tavLst>
                                    </p:anim>
                                    <p:anim calcmode="lin" valueType="num">
                                      <p:cBhvr additive="base">
                                        <p:cTn id="262" dur="2000"/>
                                        <p:tgtEl>
                                          <p:spTgt spid="33"/>
                                        </p:tgtEl>
                                        <p:attrNameLst>
                                          <p:attrName>ppt_y</p:attrName>
                                        </p:attrNameLst>
                                      </p:cBhvr>
                                      <p:tavLst>
                                        <p:tav tm="0">
                                          <p:val>
                                            <p:strVal val="ppt_y"/>
                                          </p:val>
                                        </p:tav>
                                        <p:tav tm="100000">
                                          <p:val>
                                            <p:strVal val="1+ppt_h/2"/>
                                          </p:val>
                                        </p:tav>
                                      </p:tavLst>
                                    </p:anim>
                                    <p:set>
                                      <p:cBhvr>
                                        <p:cTn id="263" dur="1" fill="hold">
                                          <p:stCondLst>
                                            <p:cond delay="1999"/>
                                          </p:stCondLst>
                                        </p:cTn>
                                        <p:tgtEl>
                                          <p:spTgt spid="33"/>
                                        </p:tgtEl>
                                        <p:attrNameLst>
                                          <p:attrName>style.visibility</p:attrName>
                                        </p:attrNameLst>
                                      </p:cBhvr>
                                      <p:to>
                                        <p:strVal val="hidden"/>
                                      </p:to>
                                    </p:set>
                                  </p:childTnLst>
                                </p:cTn>
                              </p:par>
                              <p:par>
                                <p:cTn id="264" presetID="2" presetClass="exit" presetSubtype="1" fill="hold" nodeType="withEffect">
                                  <p:stCondLst>
                                    <p:cond delay="0"/>
                                  </p:stCondLst>
                                  <p:childTnLst>
                                    <p:anim calcmode="lin" valueType="num">
                                      <p:cBhvr additive="base">
                                        <p:cTn id="265" dur="2000"/>
                                        <p:tgtEl>
                                          <p:spTgt spid="4"/>
                                        </p:tgtEl>
                                        <p:attrNameLst>
                                          <p:attrName>ppt_x</p:attrName>
                                        </p:attrNameLst>
                                      </p:cBhvr>
                                      <p:tavLst>
                                        <p:tav tm="0">
                                          <p:val>
                                            <p:strVal val="ppt_x"/>
                                          </p:val>
                                        </p:tav>
                                        <p:tav tm="100000">
                                          <p:val>
                                            <p:strVal val="ppt_x"/>
                                          </p:val>
                                        </p:tav>
                                      </p:tavLst>
                                    </p:anim>
                                    <p:anim calcmode="lin" valueType="num">
                                      <p:cBhvr additive="base">
                                        <p:cTn id="266" dur="2000"/>
                                        <p:tgtEl>
                                          <p:spTgt spid="4"/>
                                        </p:tgtEl>
                                        <p:attrNameLst>
                                          <p:attrName>ppt_y</p:attrName>
                                        </p:attrNameLst>
                                      </p:cBhvr>
                                      <p:tavLst>
                                        <p:tav tm="0">
                                          <p:val>
                                            <p:strVal val="ppt_y"/>
                                          </p:val>
                                        </p:tav>
                                        <p:tav tm="100000">
                                          <p:val>
                                            <p:strVal val="0-ppt_h/2"/>
                                          </p:val>
                                        </p:tav>
                                      </p:tavLst>
                                    </p:anim>
                                    <p:set>
                                      <p:cBhvr>
                                        <p:cTn id="267" dur="1" fill="hold">
                                          <p:stCondLst>
                                            <p:cond delay="1999"/>
                                          </p:stCondLst>
                                        </p:cTn>
                                        <p:tgtEl>
                                          <p:spTgt spid="4"/>
                                        </p:tgtEl>
                                        <p:attrNameLst>
                                          <p:attrName>style.visibility</p:attrName>
                                        </p:attrNameLst>
                                      </p:cBhvr>
                                      <p:to>
                                        <p:strVal val="hidden"/>
                                      </p:to>
                                    </p:set>
                                  </p:childTnLst>
                                </p:cTn>
                              </p:par>
                              <p:par>
                                <p:cTn id="268" presetID="2" presetClass="exit" presetSubtype="1" fill="hold" nodeType="withEffect">
                                  <p:stCondLst>
                                    <p:cond delay="0"/>
                                  </p:stCondLst>
                                  <p:childTnLst>
                                    <p:anim calcmode="lin" valueType="num">
                                      <p:cBhvr additive="base">
                                        <p:cTn id="269" dur="2000"/>
                                        <p:tgtEl>
                                          <p:spTgt spid="6"/>
                                        </p:tgtEl>
                                        <p:attrNameLst>
                                          <p:attrName>ppt_x</p:attrName>
                                        </p:attrNameLst>
                                      </p:cBhvr>
                                      <p:tavLst>
                                        <p:tav tm="0">
                                          <p:val>
                                            <p:strVal val="ppt_x"/>
                                          </p:val>
                                        </p:tav>
                                        <p:tav tm="100000">
                                          <p:val>
                                            <p:strVal val="ppt_x"/>
                                          </p:val>
                                        </p:tav>
                                      </p:tavLst>
                                    </p:anim>
                                    <p:anim calcmode="lin" valueType="num">
                                      <p:cBhvr additive="base">
                                        <p:cTn id="270" dur="2000"/>
                                        <p:tgtEl>
                                          <p:spTgt spid="6"/>
                                        </p:tgtEl>
                                        <p:attrNameLst>
                                          <p:attrName>ppt_y</p:attrName>
                                        </p:attrNameLst>
                                      </p:cBhvr>
                                      <p:tavLst>
                                        <p:tav tm="0">
                                          <p:val>
                                            <p:strVal val="ppt_y"/>
                                          </p:val>
                                        </p:tav>
                                        <p:tav tm="100000">
                                          <p:val>
                                            <p:strVal val="0-ppt_h/2"/>
                                          </p:val>
                                        </p:tav>
                                      </p:tavLst>
                                    </p:anim>
                                    <p:set>
                                      <p:cBhvr>
                                        <p:cTn id="271" dur="1" fill="hold">
                                          <p:stCondLst>
                                            <p:cond delay="1999"/>
                                          </p:stCondLst>
                                        </p:cTn>
                                        <p:tgtEl>
                                          <p:spTgt spid="6"/>
                                        </p:tgtEl>
                                        <p:attrNameLst>
                                          <p:attrName>style.visibility</p:attrName>
                                        </p:attrNameLst>
                                      </p:cBhvr>
                                      <p:to>
                                        <p:strVal val="hidden"/>
                                      </p:to>
                                    </p:set>
                                  </p:childTnLst>
                                </p:cTn>
                              </p:par>
                              <p:par>
                                <p:cTn id="272" presetID="2" presetClass="exit" presetSubtype="1" fill="hold" nodeType="withEffect">
                                  <p:stCondLst>
                                    <p:cond delay="0"/>
                                  </p:stCondLst>
                                  <p:childTnLst>
                                    <p:anim calcmode="lin" valueType="num">
                                      <p:cBhvr additive="base">
                                        <p:cTn id="273" dur="2000"/>
                                        <p:tgtEl>
                                          <p:spTgt spid="8"/>
                                        </p:tgtEl>
                                        <p:attrNameLst>
                                          <p:attrName>ppt_x</p:attrName>
                                        </p:attrNameLst>
                                      </p:cBhvr>
                                      <p:tavLst>
                                        <p:tav tm="0">
                                          <p:val>
                                            <p:strVal val="ppt_x"/>
                                          </p:val>
                                        </p:tav>
                                        <p:tav tm="100000">
                                          <p:val>
                                            <p:strVal val="ppt_x"/>
                                          </p:val>
                                        </p:tav>
                                      </p:tavLst>
                                    </p:anim>
                                    <p:anim calcmode="lin" valueType="num">
                                      <p:cBhvr additive="base">
                                        <p:cTn id="274" dur="2000"/>
                                        <p:tgtEl>
                                          <p:spTgt spid="8"/>
                                        </p:tgtEl>
                                        <p:attrNameLst>
                                          <p:attrName>ppt_y</p:attrName>
                                        </p:attrNameLst>
                                      </p:cBhvr>
                                      <p:tavLst>
                                        <p:tav tm="0">
                                          <p:val>
                                            <p:strVal val="ppt_y"/>
                                          </p:val>
                                        </p:tav>
                                        <p:tav tm="100000">
                                          <p:val>
                                            <p:strVal val="0-ppt_h/2"/>
                                          </p:val>
                                        </p:tav>
                                      </p:tavLst>
                                    </p:anim>
                                    <p:set>
                                      <p:cBhvr>
                                        <p:cTn id="275" dur="1" fill="hold">
                                          <p:stCondLst>
                                            <p:cond delay="1999"/>
                                          </p:stCondLst>
                                        </p:cTn>
                                        <p:tgtEl>
                                          <p:spTgt spid="8"/>
                                        </p:tgtEl>
                                        <p:attrNameLst>
                                          <p:attrName>style.visibility</p:attrName>
                                        </p:attrNameLst>
                                      </p:cBhvr>
                                      <p:to>
                                        <p:strVal val="hidden"/>
                                      </p:to>
                                    </p:set>
                                  </p:childTnLst>
                                </p:cTn>
                              </p:par>
                              <p:par>
                                <p:cTn id="276" presetID="2" presetClass="exit" presetSubtype="1" fill="hold" nodeType="withEffect">
                                  <p:stCondLst>
                                    <p:cond delay="0"/>
                                  </p:stCondLst>
                                  <p:childTnLst>
                                    <p:anim calcmode="lin" valueType="num">
                                      <p:cBhvr additive="base">
                                        <p:cTn id="277" dur="2000"/>
                                        <p:tgtEl>
                                          <p:spTgt spid="10"/>
                                        </p:tgtEl>
                                        <p:attrNameLst>
                                          <p:attrName>ppt_x</p:attrName>
                                        </p:attrNameLst>
                                      </p:cBhvr>
                                      <p:tavLst>
                                        <p:tav tm="0">
                                          <p:val>
                                            <p:strVal val="ppt_x"/>
                                          </p:val>
                                        </p:tav>
                                        <p:tav tm="100000">
                                          <p:val>
                                            <p:strVal val="ppt_x"/>
                                          </p:val>
                                        </p:tav>
                                      </p:tavLst>
                                    </p:anim>
                                    <p:anim calcmode="lin" valueType="num">
                                      <p:cBhvr additive="base">
                                        <p:cTn id="278" dur="2000"/>
                                        <p:tgtEl>
                                          <p:spTgt spid="10"/>
                                        </p:tgtEl>
                                        <p:attrNameLst>
                                          <p:attrName>ppt_y</p:attrName>
                                        </p:attrNameLst>
                                      </p:cBhvr>
                                      <p:tavLst>
                                        <p:tav tm="0">
                                          <p:val>
                                            <p:strVal val="ppt_y"/>
                                          </p:val>
                                        </p:tav>
                                        <p:tav tm="100000">
                                          <p:val>
                                            <p:strVal val="0-ppt_h/2"/>
                                          </p:val>
                                        </p:tav>
                                      </p:tavLst>
                                    </p:anim>
                                    <p:set>
                                      <p:cBhvr>
                                        <p:cTn id="279" dur="1" fill="hold">
                                          <p:stCondLst>
                                            <p:cond delay="1999"/>
                                          </p:stCondLst>
                                        </p:cTn>
                                        <p:tgtEl>
                                          <p:spTgt spid="10"/>
                                        </p:tgtEl>
                                        <p:attrNameLst>
                                          <p:attrName>style.visibility</p:attrName>
                                        </p:attrNameLst>
                                      </p:cBhvr>
                                      <p:to>
                                        <p:strVal val="hidden"/>
                                      </p:to>
                                    </p:set>
                                  </p:childTnLst>
                                </p:cTn>
                              </p:par>
                              <p:par>
                                <p:cTn id="280" presetID="2" presetClass="exit" presetSubtype="1" fill="hold" nodeType="withEffect">
                                  <p:stCondLst>
                                    <p:cond delay="0"/>
                                  </p:stCondLst>
                                  <p:childTnLst>
                                    <p:anim calcmode="lin" valueType="num">
                                      <p:cBhvr additive="base">
                                        <p:cTn id="281" dur="2000"/>
                                        <p:tgtEl>
                                          <p:spTgt spid="12"/>
                                        </p:tgtEl>
                                        <p:attrNameLst>
                                          <p:attrName>ppt_x</p:attrName>
                                        </p:attrNameLst>
                                      </p:cBhvr>
                                      <p:tavLst>
                                        <p:tav tm="0">
                                          <p:val>
                                            <p:strVal val="ppt_x"/>
                                          </p:val>
                                        </p:tav>
                                        <p:tav tm="100000">
                                          <p:val>
                                            <p:strVal val="ppt_x"/>
                                          </p:val>
                                        </p:tav>
                                      </p:tavLst>
                                    </p:anim>
                                    <p:anim calcmode="lin" valueType="num">
                                      <p:cBhvr additive="base">
                                        <p:cTn id="282" dur="2000"/>
                                        <p:tgtEl>
                                          <p:spTgt spid="12"/>
                                        </p:tgtEl>
                                        <p:attrNameLst>
                                          <p:attrName>ppt_y</p:attrName>
                                        </p:attrNameLst>
                                      </p:cBhvr>
                                      <p:tavLst>
                                        <p:tav tm="0">
                                          <p:val>
                                            <p:strVal val="ppt_y"/>
                                          </p:val>
                                        </p:tav>
                                        <p:tav tm="100000">
                                          <p:val>
                                            <p:strVal val="0-ppt_h/2"/>
                                          </p:val>
                                        </p:tav>
                                      </p:tavLst>
                                    </p:anim>
                                    <p:set>
                                      <p:cBhvr>
                                        <p:cTn id="283" dur="1" fill="hold">
                                          <p:stCondLst>
                                            <p:cond delay="1999"/>
                                          </p:stCondLst>
                                        </p:cTn>
                                        <p:tgtEl>
                                          <p:spTgt spid="12"/>
                                        </p:tgtEl>
                                        <p:attrNameLst>
                                          <p:attrName>style.visibility</p:attrName>
                                        </p:attrNameLst>
                                      </p:cBhvr>
                                      <p:to>
                                        <p:strVal val="hidden"/>
                                      </p:to>
                                    </p:set>
                                  </p:childTnLst>
                                </p:cTn>
                              </p:par>
                              <p:par>
                                <p:cTn id="284" presetID="2" presetClass="exit" presetSubtype="1" fill="hold" nodeType="withEffect">
                                  <p:stCondLst>
                                    <p:cond delay="0"/>
                                  </p:stCondLst>
                                  <p:childTnLst>
                                    <p:anim calcmode="lin" valueType="num">
                                      <p:cBhvr additive="base">
                                        <p:cTn id="285" dur="2000"/>
                                        <p:tgtEl>
                                          <p:spTgt spid="14"/>
                                        </p:tgtEl>
                                        <p:attrNameLst>
                                          <p:attrName>ppt_x</p:attrName>
                                        </p:attrNameLst>
                                      </p:cBhvr>
                                      <p:tavLst>
                                        <p:tav tm="0">
                                          <p:val>
                                            <p:strVal val="ppt_x"/>
                                          </p:val>
                                        </p:tav>
                                        <p:tav tm="100000">
                                          <p:val>
                                            <p:strVal val="ppt_x"/>
                                          </p:val>
                                        </p:tav>
                                      </p:tavLst>
                                    </p:anim>
                                    <p:anim calcmode="lin" valueType="num">
                                      <p:cBhvr additive="base">
                                        <p:cTn id="286" dur="2000"/>
                                        <p:tgtEl>
                                          <p:spTgt spid="14"/>
                                        </p:tgtEl>
                                        <p:attrNameLst>
                                          <p:attrName>ppt_y</p:attrName>
                                        </p:attrNameLst>
                                      </p:cBhvr>
                                      <p:tavLst>
                                        <p:tav tm="0">
                                          <p:val>
                                            <p:strVal val="ppt_y"/>
                                          </p:val>
                                        </p:tav>
                                        <p:tav tm="100000">
                                          <p:val>
                                            <p:strVal val="0-ppt_h/2"/>
                                          </p:val>
                                        </p:tav>
                                      </p:tavLst>
                                    </p:anim>
                                    <p:set>
                                      <p:cBhvr>
                                        <p:cTn id="287" dur="1" fill="hold">
                                          <p:stCondLst>
                                            <p:cond delay="1999"/>
                                          </p:stCondLst>
                                        </p:cTn>
                                        <p:tgtEl>
                                          <p:spTgt spid="14"/>
                                        </p:tgtEl>
                                        <p:attrNameLst>
                                          <p:attrName>style.visibility</p:attrName>
                                        </p:attrNameLst>
                                      </p:cBhvr>
                                      <p:to>
                                        <p:strVal val="hidden"/>
                                      </p:to>
                                    </p:set>
                                  </p:childTnLst>
                                </p:cTn>
                              </p:par>
                              <p:par>
                                <p:cTn id="288" presetID="2" presetClass="exit" presetSubtype="1" fill="hold" nodeType="withEffect">
                                  <p:stCondLst>
                                    <p:cond delay="0"/>
                                  </p:stCondLst>
                                  <p:childTnLst>
                                    <p:anim calcmode="lin" valueType="num">
                                      <p:cBhvr additive="base">
                                        <p:cTn id="289" dur="2000"/>
                                        <p:tgtEl>
                                          <p:spTgt spid="16"/>
                                        </p:tgtEl>
                                        <p:attrNameLst>
                                          <p:attrName>ppt_x</p:attrName>
                                        </p:attrNameLst>
                                      </p:cBhvr>
                                      <p:tavLst>
                                        <p:tav tm="0">
                                          <p:val>
                                            <p:strVal val="ppt_x"/>
                                          </p:val>
                                        </p:tav>
                                        <p:tav tm="100000">
                                          <p:val>
                                            <p:strVal val="ppt_x"/>
                                          </p:val>
                                        </p:tav>
                                      </p:tavLst>
                                    </p:anim>
                                    <p:anim calcmode="lin" valueType="num">
                                      <p:cBhvr additive="base">
                                        <p:cTn id="290" dur="2000"/>
                                        <p:tgtEl>
                                          <p:spTgt spid="16"/>
                                        </p:tgtEl>
                                        <p:attrNameLst>
                                          <p:attrName>ppt_y</p:attrName>
                                        </p:attrNameLst>
                                      </p:cBhvr>
                                      <p:tavLst>
                                        <p:tav tm="0">
                                          <p:val>
                                            <p:strVal val="ppt_y"/>
                                          </p:val>
                                        </p:tav>
                                        <p:tav tm="100000">
                                          <p:val>
                                            <p:strVal val="0-ppt_h/2"/>
                                          </p:val>
                                        </p:tav>
                                      </p:tavLst>
                                    </p:anim>
                                    <p:set>
                                      <p:cBhvr>
                                        <p:cTn id="291" dur="1" fill="hold">
                                          <p:stCondLst>
                                            <p:cond delay="1999"/>
                                          </p:stCondLst>
                                        </p:cTn>
                                        <p:tgtEl>
                                          <p:spTgt spid="16"/>
                                        </p:tgtEl>
                                        <p:attrNameLst>
                                          <p:attrName>style.visibility</p:attrName>
                                        </p:attrNameLst>
                                      </p:cBhvr>
                                      <p:to>
                                        <p:strVal val="hidden"/>
                                      </p:to>
                                    </p:set>
                                  </p:childTnLst>
                                </p:cTn>
                              </p:par>
                              <p:par>
                                <p:cTn id="292" presetID="2" presetClass="exit" presetSubtype="1" fill="hold" nodeType="withEffect">
                                  <p:stCondLst>
                                    <p:cond delay="0"/>
                                  </p:stCondLst>
                                  <p:childTnLst>
                                    <p:anim calcmode="lin" valueType="num">
                                      <p:cBhvr additive="base">
                                        <p:cTn id="293" dur="2000"/>
                                        <p:tgtEl>
                                          <p:spTgt spid="18"/>
                                        </p:tgtEl>
                                        <p:attrNameLst>
                                          <p:attrName>ppt_x</p:attrName>
                                        </p:attrNameLst>
                                      </p:cBhvr>
                                      <p:tavLst>
                                        <p:tav tm="0">
                                          <p:val>
                                            <p:strVal val="ppt_x"/>
                                          </p:val>
                                        </p:tav>
                                        <p:tav tm="100000">
                                          <p:val>
                                            <p:strVal val="ppt_x"/>
                                          </p:val>
                                        </p:tav>
                                      </p:tavLst>
                                    </p:anim>
                                    <p:anim calcmode="lin" valueType="num">
                                      <p:cBhvr additive="base">
                                        <p:cTn id="294" dur="2000"/>
                                        <p:tgtEl>
                                          <p:spTgt spid="18"/>
                                        </p:tgtEl>
                                        <p:attrNameLst>
                                          <p:attrName>ppt_y</p:attrName>
                                        </p:attrNameLst>
                                      </p:cBhvr>
                                      <p:tavLst>
                                        <p:tav tm="0">
                                          <p:val>
                                            <p:strVal val="ppt_y"/>
                                          </p:val>
                                        </p:tav>
                                        <p:tav tm="100000">
                                          <p:val>
                                            <p:strVal val="0-ppt_h/2"/>
                                          </p:val>
                                        </p:tav>
                                      </p:tavLst>
                                    </p:anim>
                                    <p:set>
                                      <p:cBhvr>
                                        <p:cTn id="295" dur="1" fill="hold">
                                          <p:stCondLst>
                                            <p:cond delay="1999"/>
                                          </p:stCondLst>
                                        </p:cTn>
                                        <p:tgtEl>
                                          <p:spTgt spid="18"/>
                                        </p:tgtEl>
                                        <p:attrNameLst>
                                          <p:attrName>style.visibility</p:attrName>
                                        </p:attrNameLst>
                                      </p:cBhvr>
                                      <p:to>
                                        <p:strVal val="hidden"/>
                                      </p:to>
                                    </p:set>
                                  </p:childTnLst>
                                </p:cTn>
                              </p:par>
                              <p:par>
                                <p:cTn id="296" presetID="2" presetClass="exit" presetSubtype="1" fill="hold" nodeType="withEffect">
                                  <p:stCondLst>
                                    <p:cond delay="0"/>
                                  </p:stCondLst>
                                  <p:childTnLst>
                                    <p:anim calcmode="lin" valueType="num">
                                      <p:cBhvr additive="base">
                                        <p:cTn id="297" dur="2000"/>
                                        <p:tgtEl>
                                          <p:spTgt spid="20"/>
                                        </p:tgtEl>
                                        <p:attrNameLst>
                                          <p:attrName>ppt_x</p:attrName>
                                        </p:attrNameLst>
                                      </p:cBhvr>
                                      <p:tavLst>
                                        <p:tav tm="0">
                                          <p:val>
                                            <p:strVal val="ppt_x"/>
                                          </p:val>
                                        </p:tav>
                                        <p:tav tm="100000">
                                          <p:val>
                                            <p:strVal val="ppt_x"/>
                                          </p:val>
                                        </p:tav>
                                      </p:tavLst>
                                    </p:anim>
                                    <p:anim calcmode="lin" valueType="num">
                                      <p:cBhvr additive="base">
                                        <p:cTn id="298" dur="2000"/>
                                        <p:tgtEl>
                                          <p:spTgt spid="20"/>
                                        </p:tgtEl>
                                        <p:attrNameLst>
                                          <p:attrName>ppt_y</p:attrName>
                                        </p:attrNameLst>
                                      </p:cBhvr>
                                      <p:tavLst>
                                        <p:tav tm="0">
                                          <p:val>
                                            <p:strVal val="ppt_y"/>
                                          </p:val>
                                        </p:tav>
                                        <p:tav tm="100000">
                                          <p:val>
                                            <p:strVal val="0-ppt_h/2"/>
                                          </p:val>
                                        </p:tav>
                                      </p:tavLst>
                                    </p:anim>
                                    <p:set>
                                      <p:cBhvr>
                                        <p:cTn id="299" dur="1" fill="hold">
                                          <p:stCondLst>
                                            <p:cond delay="1999"/>
                                          </p:stCondLst>
                                        </p:cTn>
                                        <p:tgtEl>
                                          <p:spTgt spid="20"/>
                                        </p:tgtEl>
                                        <p:attrNameLst>
                                          <p:attrName>style.visibility</p:attrName>
                                        </p:attrNameLst>
                                      </p:cBhvr>
                                      <p:to>
                                        <p:strVal val="hidden"/>
                                      </p:to>
                                    </p:set>
                                  </p:childTnLst>
                                </p:cTn>
                              </p:par>
                              <p:par>
                                <p:cTn id="300" presetID="2" presetClass="exit" presetSubtype="1" fill="hold" nodeType="withEffect">
                                  <p:stCondLst>
                                    <p:cond delay="0"/>
                                  </p:stCondLst>
                                  <p:childTnLst>
                                    <p:anim calcmode="lin" valueType="num">
                                      <p:cBhvr additive="base">
                                        <p:cTn id="301" dur="2000"/>
                                        <p:tgtEl>
                                          <p:spTgt spid="22"/>
                                        </p:tgtEl>
                                        <p:attrNameLst>
                                          <p:attrName>ppt_x</p:attrName>
                                        </p:attrNameLst>
                                      </p:cBhvr>
                                      <p:tavLst>
                                        <p:tav tm="0">
                                          <p:val>
                                            <p:strVal val="ppt_x"/>
                                          </p:val>
                                        </p:tav>
                                        <p:tav tm="100000">
                                          <p:val>
                                            <p:strVal val="ppt_x"/>
                                          </p:val>
                                        </p:tav>
                                      </p:tavLst>
                                    </p:anim>
                                    <p:anim calcmode="lin" valueType="num">
                                      <p:cBhvr additive="base">
                                        <p:cTn id="302" dur="2000"/>
                                        <p:tgtEl>
                                          <p:spTgt spid="22"/>
                                        </p:tgtEl>
                                        <p:attrNameLst>
                                          <p:attrName>ppt_y</p:attrName>
                                        </p:attrNameLst>
                                      </p:cBhvr>
                                      <p:tavLst>
                                        <p:tav tm="0">
                                          <p:val>
                                            <p:strVal val="ppt_y"/>
                                          </p:val>
                                        </p:tav>
                                        <p:tav tm="100000">
                                          <p:val>
                                            <p:strVal val="0-ppt_h/2"/>
                                          </p:val>
                                        </p:tav>
                                      </p:tavLst>
                                    </p:anim>
                                    <p:set>
                                      <p:cBhvr>
                                        <p:cTn id="303" dur="1" fill="hold">
                                          <p:stCondLst>
                                            <p:cond delay="1999"/>
                                          </p:stCondLst>
                                        </p:cTn>
                                        <p:tgtEl>
                                          <p:spTgt spid="22"/>
                                        </p:tgtEl>
                                        <p:attrNameLst>
                                          <p:attrName>style.visibility</p:attrName>
                                        </p:attrNameLst>
                                      </p:cBhvr>
                                      <p:to>
                                        <p:strVal val="hidden"/>
                                      </p:to>
                                    </p:set>
                                  </p:childTnLst>
                                </p:cTn>
                              </p:par>
                              <p:par>
                                <p:cTn id="304" presetID="2" presetClass="exit" presetSubtype="1" fill="hold" nodeType="withEffect">
                                  <p:stCondLst>
                                    <p:cond delay="0"/>
                                  </p:stCondLst>
                                  <p:childTnLst>
                                    <p:anim calcmode="lin" valueType="num">
                                      <p:cBhvr additive="base">
                                        <p:cTn id="305" dur="2000"/>
                                        <p:tgtEl>
                                          <p:spTgt spid="24"/>
                                        </p:tgtEl>
                                        <p:attrNameLst>
                                          <p:attrName>ppt_x</p:attrName>
                                        </p:attrNameLst>
                                      </p:cBhvr>
                                      <p:tavLst>
                                        <p:tav tm="0">
                                          <p:val>
                                            <p:strVal val="ppt_x"/>
                                          </p:val>
                                        </p:tav>
                                        <p:tav tm="100000">
                                          <p:val>
                                            <p:strVal val="ppt_x"/>
                                          </p:val>
                                        </p:tav>
                                      </p:tavLst>
                                    </p:anim>
                                    <p:anim calcmode="lin" valueType="num">
                                      <p:cBhvr additive="base">
                                        <p:cTn id="306" dur="2000"/>
                                        <p:tgtEl>
                                          <p:spTgt spid="24"/>
                                        </p:tgtEl>
                                        <p:attrNameLst>
                                          <p:attrName>ppt_y</p:attrName>
                                        </p:attrNameLst>
                                      </p:cBhvr>
                                      <p:tavLst>
                                        <p:tav tm="0">
                                          <p:val>
                                            <p:strVal val="ppt_y"/>
                                          </p:val>
                                        </p:tav>
                                        <p:tav tm="100000">
                                          <p:val>
                                            <p:strVal val="0-ppt_h/2"/>
                                          </p:val>
                                        </p:tav>
                                      </p:tavLst>
                                    </p:anim>
                                    <p:set>
                                      <p:cBhvr>
                                        <p:cTn id="307" dur="1" fill="hold">
                                          <p:stCondLst>
                                            <p:cond delay="1999"/>
                                          </p:stCondLst>
                                        </p:cTn>
                                        <p:tgtEl>
                                          <p:spTgt spid="24"/>
                                        </p:tgtEl>
                                        <p:attrNameLst>
                                          <p:attrName>style.visibility</p:attrName>
                                        </p:attrNameLst>
                                      </p:cBhvr>
                                      <p:to>
                                        <p:strVal val="hidden"/>
                                      </p:to>
                                    </p:set>
                                  </p:childTnLst>
                                </p:cTn>
                              </p:par>
                              <p:par>
                                <p:cTn id="308" presetID="2" presetClass="exit" presetSubtype="1" fill="hold" nodeType="withEffect">
                                  <p:stCondLst>
                                    <p:cond delay="0"/>
                                  </p:stCondLst>
                                  <p:childTnLst>
                                    <p:anim calcmode="lin" valueType="num">
                                      <p:cBhvr additive="base">
                                        <p:cTn id="309" dur="2000"/>
                                        <p:tgtEl>
                                          <p:spTgt spid="26"/>
                                        </p:tgtEl>
                                        <p:attrNameLst>
                                          <p:attrName>ppt_x</p:attrName>
                                        </p:attrNameLst>
                                      </p:cBhvr>
                                      <p:tavLst>
                                        <p:tav tm="0">
                                          <p:val>
                                            <p:strVal val="ppt_x"/>
                                          </p:val>
                                        </p:tav>
                                        <p:tav tm="100000">
                                          <p:val>
                                            <p:strVal val="ppt_x"/>
                                          </p:val>
                                        </p:tav>
                                      </p:tavLst>
                                    </p:anim>
                                    <p:anim calcmode="lin" valueType="num">
                                      <p:cBhvr additive="base">
                                        <p:cTn id="310" dur="2000"/>
                                        <p:tgtEl>
                                          <p:spTgt spid="26"/>
                                        </p:tgtEl>
                                        <p:attrNameLst>
                                          <p:attrName>ppt_y</p:attrName>
                                        </p:attrNameLst>
                                      </p:cBhvr>
                                      <p:tavLst>
                                        <p:tav tm="0">
                                          <p:val>
                                            <p:strVal val="ppt_y"/>
                                          </p:val>
                                        </p:tav>
                                        <p:tav tm="100000">
                                          <p:val>
                                            <p:strVal val="0-ppt_h/2"/>
                                          </p:val>
                                        </p:tav>
                                      </p:tavLst>
                                    </p:anim>
                                    <p:set>
                                      <p:cBhvr>
                                        <p:cTn id="311" dur="1" fill="hold">
                                          <p:stCondLst>
                                            <p:cond delay="1999"/>
                                          </p:stCondLst>
                                        </p:cTn>
                                        <p:tgtEl>
                                          <p:spTgt spid="26"/>
                                        </p:tgtEl>
                                        <p:attrNameLst>
                                          <p:attrName>style.visibility</p:attrName>
                                        </p:attrNameLst>
                                      </p:cBhvr>
                                      <p:to>
                                        <p:strVal val="hidden"/>
                                      </p:to>
                                    </p:set>
                                  </p:childTnLst>
                                </p:cTn>
                              </p:par>
                              <p:par>
                                <p:cTn id="312" presetID="2" presetClass="exit" presetSubtype="1" fill="hold" nodeType="withEffect">
                                  <p:stCondLst>
                                    <p:cond delay="0"/>
                                  </p:stCondLst>
                                  <p:childTnLst>
                                    <p:anim calcmode="lin" valueType="num">
                                      <p:cBhvr additive="base">
                                        <p:cTn id="313" dur="2000"/>
                                        <p:tgtEl>
                                          <p:spTgt spid="28"/>
                                        </p:tgtEl>
                                        <p:attrNameLst>
                                          <p:attrName>ppt_x</p:attrName>
                                        </p:attrNameLst>
                                      </p:cBhvr>
                                      <p:tavLst>
                                        <p:tav tm="0">
                                          <p:val>
                                            <p:strVal val="ppt_x"/>
                                          </p:val>
                                        </p:tav>
                                        <p:tav tm="100000">
                                          <p:val>
                                            <p:strVal val="ppt_x"/>
                                          </p:val>
                                        </p:tav>
                                      </p:tavLst>
                                    </p:anim>
                                    <p:anim calcmode="lin" valueType="num">
                                      <p:cBhvr additive="base">
                                        <p:cTn id="314" dur="2000"/>
                                        <p:tgtEl>
                                          <p:spTgt spid="28"/>
                                        </p:tgtEl>
                                        <p:attrNameLst>
                                          <p:attrName>ppt_y</p:attrName>
                                        </p:attrNameLst>
                                      </p:cBhvr>
                                      <p:tavLst>
                                        <p:tav tm="0">
                                          <p:val>
                                            <p:strVal val="ppt_y"/>
                                          </p:val>
                                        </p:tav>
                                        <p:tav tm="100000">
                                          <p:val>
                                            <p:strVal val="0-ppt_h/2"/>
                                          </p:val>
                                        </p:tav>
                                      </p:tavLst>
                                    </p:anim>
                                    <p:set>
                                      <p:cBhvr>
                                        <p:cTn id="315" dur="1" fill="hold">
                                          <p:stCondLst>
                                            <p:cond delay="1999"/>
                                          </p:stCondLst>
                                        </p:cTn>
                                        <p:tgtEl>
                                          <p:spTgt spid="28"/>
                                        </p:tgtEl>
                                        <p:attrNameLst>
                                          <p:attrName>style.visibility</p:attrName>
                                        </p:attrNameLst>
                                      </p:cBhvr>
                                      <p:to>
                                        <p:strVal val="hidden"/>
                                      </p:to>
                                    </p:set>
                                  </p:childTnLst>
                                </p:cTn>
                              </p:par>
                              <p:par>
                                <p:cTn id="316" presetID="2" presetClass="exit" presetSubtype="1" fill="hold" nodeType="withEffect">
                                  <p:stCondLst>
                                    <p:cond delay="0"/>
                                  </p:stCondLst>
                                  <p:childTnLst>
                                    <p:anim calcmode="lin" valueType="num">
                                      <p:cBhvr additive="base">
                                        <p:cTn id="317" dur="2000"/>
                                        <p:tgtEl>
                                          <p:spTgt spid="30"/>
                                        </p:tgtEl>
                                        <p:attrNameLst>
                                          <p:attrName>ppt_x</p:attrName>
                                        </p:attrNameLst>
                                      </p:cBhvr>
                                      <p:tavLst>
                                        <p:tav tm="0">
                                          <p:val>
                                            <p:strVal val="ppt_x"/>
                                          </p:val>
                                        </p:tav>
                                        <p:tav tm="100000">
                                          <p:val>
                                            <p:strVal val="ppt_x"/>
                                          </p:val>
                                        </p:tav>
                                      </p:tavLst>
                                    </p:anim>
                                    <p:anim calcmode="lin" valueType="num">
                                      <p:cBhvr additive="base">
                                        <p:cTn id="318" dur="2000"/>
                                        <p:tgtEl>
                                          <p:spTgt spid="30"/>
                                        </p:tgtEl>
                                        <p:attrNameLst>
                                          <p:attrName>ppt_y</p:attrName>
                                        </p:attrNameLst>
                                      </p:cBhvr>
                                      <p:tavLst>
                                        <p:tav tm="0">
                                          <p:val>
                                            <p:strVal val="ppt_y"/>
                                          </p:val>
                                        </p:tav>
                                        <p:tav tm="100000">
                                          <p:val>
                                            <p:strVal val="0-ppt_h/2"/>
                                          </p:val>
                                        </p:tav>
                                      </p:tavLst>
                                    </p:anim>
                                    <p:set>
                                      <p:cBhvr>
                                        <p:cTn id="319" dur="1" fill="hold">
                                          <p:stCondLst>
                                            <p:cond delay="1999"/>
                                          </p:stCondLst>
                                        </p:cTn>
                                        <p:tgtEl>
                                          <p:spTgt spid="30"/>
                                        </p:tgtEl>
                                        <p:attrNameLst>
                                          <p:attrName>style.visibility</p:attrName>
                                        </p:attrNameLst>
                                      </p:cBhvr>
                                      <p:to>
                                        <p:strVal val="hidden"/>
                                      </p:to>
                                    </p:set>
                                  </p:childTnLst>
                                </p:cTn>
                              </p:par>
                              <p:par>
                                <p:cTn id="320" presetID="2" presetClass="exit" presetSubtype="1" fill="hold" nodeType="withEffect">
                                  <p:stCondLst>
                                    <p:cond delay="0"/>
                                  </p:stCondLst>
                                  <p:childTnLst>
                                    <p:anim calcmode="lin" valueType="num">
                                      <p:cBhvr additive="base">
                                        <p:cTn id="321" dur="2000"/>
                                        <p:tgtEl>
                                          <p:spTgt spid="32"/>
                                        </p:tgtEl>
                                        <p:attrNameLst>
                                          <p:attrName>ppt_x</p:attrName>
                                        </p:attrNameLst>
                                      </p:cBhvr>
                                      <p:tavLst>
                                        <p:tav tm="0">
                                          <p:val>
                                            <p:strVal val="ppt_x"/>
                                          </p:val>
                                        </p:tav>
                                        <p:tav tm="100000">
                                          <p:val>
                                            <p:strVal val="ppt_x"/>
                                          </p:val>
                                        </p:tav>
                                      </p:tavLst>
                                    </p:anim>
                                    <p:anim calcmode="lin" valueType="num">
                                      <p:cBhvr additive="base">
                                        <p:cTn id="322" dur="2000"/>
                                        <p:tgtEl>
                                          <p:spTgt spid="32"/>
                                        </p:tgtEl>
                                        <p:attrNameLst>
                                          <p:attrName>ppt_y</p:attrName>
                                        </p:attrNameLst>
                                      </p:cBhvr>
                                      <p:tavLst>
                                        <p:tav tm="0">
                                          <p:val>
                                            <p:strVal val="ppt_y"/>
                                          </p:val>
                                        </p:tav>
                                        <p:tav tm="100000">
                                          <p:val>
                                            <p:strVal val="0-ppt_h/2"/>
                                          </p:val>
                                        </p:tav>
                                      </p:tavLst>
                                    </p:anim>
                                    <p:set>
                                      <p:cBhvr>
                                        <p:cTn id="323" dur="1" fill="hold">
                                          <p:stCondLst>
                                            <p:cond delay="1999"/>
                                          </p:stCondLst>
                                        </p:cTn>
                                        <p:tgtEl>
                                          <p:spTgt spid="32"/>
                                        </p:tgtEl>
                                        <p:attrNameLst>
                                          <p:attrName>style.visibility</p:attrName>
                                        </p:attrNameLst>
                                      </p:cBhvr>
                                      <p:to>
                                        <p:strVal val="hidden"/>
                                      </p:to>
                                    </p:set>
                                  </p:childTnLst>
                                </p:cTn>
                              </p:par>
                              <p:par>
                                <p:cTn id="324" presetID="2" presetClass="exit" presetSubtype="1" fill="hold" nodeType="withEffect">
                                  <p:stCondLst>
                                    <p:cond delay="0"/>
                                  </p:stCondLst>
                                  <p:childTnLst>
                                    <p:anim calcmode="lin" valueType="num">
                                      <p:cBhvr additive="base">
                                        <p:cTn id="325" dur="2000"/>
                                        <p:tgtEl>
                                          <p:spTgt spid="34"/>
                                        </p:tgtEl>
                                        <p:attrNameLst>
                                          <p:attrName>ppt_x</p:attrName>
                                        </p:attrNameLst>
                                      </p:cBhvr>
                                      <p:tavLst>
                                        <p:tav tm="0">
                                          <p:val>
                                            <p:strVal val="ppt_x"/>
                                          </p:val>
                                        </p:tav>
                                        <p:tav tm="100000">
                                          <p:val>
                                            <p:strVal val="ppt_x"/>
                                          </p:val>
                                        </p:tav>
                                      </p:tavLst>
                                    </p:anim>
                                    <p:anim calcmode="lin" valueType="num">
                                      <p:cBhvr additive="base">
                                        <p:cTn id="326" dur="2000"/>
                                        <p:tgtEl>
                                          <p:spTgt spid="34"/>
                                        </p:tgtEl>
                                        <p:attrNameLst>
                                          <p:attrName>ppt_y</p:attrName>
                                        </p:attrNameLst>
                                      </p:cBhvr>
                                      <p:tavLst>
                                        <p:tav tm="0">
                                          <p:val>
                                            <p:strVal val="ppt_y"/>
                                          </p:val>
                                        </p:tav>
                                        <p:tav tm="100000">
                                          <p:val>
                                            <p:strVal val="0-ppt_h/2"/>
                                          </p:val>
                                        </p:tav>
                                      </p:tavLst>
                                    </p:anim>
                                    <p:set>
                                      <p:cBhvr>
                                        <p:cTn id="327" dur="1" fill="hold">
                                          <p:stCondLst>
                                            <p:cond delay="1999"/>
                                          </p:stCondLst>
                                        </p:cTn>
                                        <p:tgtEl>
                                          <p:spTgt spid="34"/>
                                        </p:tgtEl>
                                        <p:attrNameLst>
                                          <p:attrName>style.visibility</p:attrName>
                                        </p:attrNameLst>
                                      </p:cBhvr>
                                      <p:to>
                                        <p:strVal val="hidden"/>
                                      </p:to>
                                    </p:set>
                                  </p:childTnLst>
                                </p:cTn>
                              </p:par>
                              <p:par>
                                <p:cTn id="328" presetID="16" presetClass="entr" presetSubtype="42"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Effect transition="in" filter="barn(outHorizontal)">
                                      <p:cBhvr>
                                        <p:cTn id="330" dur="2000"/>
                                        <p:tgtEl>
                                          <p:spTgt spid="2"/>
                                        </p:tgtEl>
                                      </p:cBhvr>
                                    </p:animEffect>
                                  </p:childTnLst>
                                </p:cTn>
                              </p:par>
                              <p:par>
                                <p:cTn id="331" presetID="23" presetClass="entr" presetSubtype="288" fill="hold" nodeType="withEffect">
                                  <p:stCondLst>
                                    <p:cond delay="0"/>
                                  </p:stCondLst>
                                  <p:childTnLst>
                                    <p:set>
                                      <p:cBhvr>
                                        <p:cTn id="332" dur="1" fill="hold">
                                          <p:stCondLst>
                                            <p:cond delay="0"/>
                                          </p:stCondLst>
                                        </p:cTn>
                                        <p:tgtEl>
                                          <p:spTgt spid="2"/>
                                        </p:tgtEl>
                                        <p:attrNameLst>
                                          <p:attrName>style.visibility</p:attrName>
                                        </p:attrNameLst>
                                      </p:cBhvr>
                                      <p:to>
                                        <p:strVal val="visible"/>
                                      </p:to>
                                    </p:set>
                                    <p:anim calcmode="lin" valueType="num">
                                      <p:cBhvr>
                                        <p:cTn id="333" dur="2000" fill="hold"/>
                                        <p:tgtEl>
                                          <p:spTgt spid="2"/>
                                        </p:tgtEl>
                                        <p:attrNameLst>
                                          <p:attrName>ppt_w</p:attrName>
                                        </p:attrNameLst>
                                      </p:cBhvr>
                                      <p:tavLst>
                                        <p:tav tm="0">
                                          <p:val>
                                            <p:strVal val="4/3*#ppt_w"/>
                                          </p:val>
                                        </p:tav>
                                        <p:tav tm="100000">
                                          <p:val>
                                            <p:strVal val="#ppt_w"/>
                                          </p:val>
                                        </p:tav>
                                      </p:tavLst>
                                    </p:anim>
                                    <p:anim calcmode="lin" valueType="num">
                                      <p:cBhvr>
                                        <p:cTn id="334"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ars-Chocolate-HD-Wallpaper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0"/>
            <a:ext cx="3810000" cy="2857500"/>
          </a:xfrm>
          <a:prstGeom prst="rect">
            <a:avLst/>
          </a:prstGeom>
          <a:effectLst>
            <a:reflection blurRad="6350" stA="52000" endA="300" endPos="35000" dir="5400000" sy="-100000" algn="bl" rotWithShape="0"/>
          </a:effectLst>
        </p:spPr>
      </p:pic>
      <p:pic>
        <p:nvPicPr>
          <p:cNvPr id="4" name="3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1214428"/>
            <a:ext cx="3810000" cy="2857500"/>
          </a:xfrm>
          <a:prstGeom prst="rect">
            <a:avLst/>
          </a:prstGeom>
          <a:effectLst>
            <a:reflection blurRad="6350" stA="52000" endA="300" endPos="35000" dir="5400000" sy="-100000" algn="bl" rotWithShape="0"/>
          </a:effectLst>
        </p:spPr>
      </p:pic>
      <p:pic>
        <p:nvPicPr>
          <p:cNvPr id="5" name="4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2500312"/>
            <a:ext cx="3810000" cy="2643188"/>
          </a:xfrm>
          <a:prstGeom prst="rect">
            <a:avLst/>
          </a:prstGeom>
          <a:effectLst>
            <a:reflection blurRad="6350" stA="52000" endA="300" endPos="35000" dir="5400000" sy="-100000" algn="bl" rotWithShape="0"/>
          </a:effectLst>
        </p:spPr>
      </p:pic>
      <p:pic>
        <p:nvPicPr>
          <p:cNvPr id="6" name="5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0"/>
            <a:ext cx="3690990" cy="2857500"/>
          </a:xfrm>
          <a:prstGeom prst="rect">
            <a:avLst/>
          </a:prstGeom>
          <a:effectLst>
            <a:reflection blurRad="6350" stA="52000" endA="300" endPos="35000" dir="5400000" sy="-100000" algn="bl" rotWithShape="0"/>
          </a:effectLst>
        </p:spPr>
      </p:pic>
      <p:pic>
        <p:nvPicPr>
          <p:cNvPr id="7" name="6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1285866"/>
            <a:ext cx="3690990" cy="2857500"/>
          </a:xfrm>
          <a:prstGeom prst="rect">
            <a:avLst/>
          </a:prstGeom>
          <a:effectLst>
            <a:reflection blurRad="6350" stA="52000" endA="300" endPos="35000" dir="5400000" sy="-100000" algn="bl" rotWithShape="0"/>
          </a:effectLst>
        </p:spPr>
      </p:pic>
      <p:pic>
        <p:nvPicPr>
          <p:cNvPr id="8" name="7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2428874"/>
            <a:ext cx="3690990" cy="2857500"/>
          </a:xfrm>
          <a:prstGeom prst="rect">
            <a:avLst/>
          </a:prstGeom>
          <a:effectLst>
            <a:reflection blurRad="6350" stA="52000" endA="300" endPos="35000" dir="5400000" sy="-100000" algn="bl" rotWithShape="0"/>
          </a:effectLst>
        </p:spPr>
      </p:pic>
      <p:pic>
        <p:nvPicPr>
          <p:cNvPr id="9" name="8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6"/>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7"/>
                                        </p:tgtEl>
                                        <p:attrNameLst>
                                          <p:attrName>r</p:attrName>
                                        </p:attrNameLst>
                                      </p:cBhvr>
                                    </p:animRot>
                                  </p:childTnLst>
                                </p:cTn>
                              </p:par>
                              <p:par>
                                <p:cTn id="23" presetID="8" presetClass="emph" presetSubtype="0" autoRev="1" fill="hold" nodeType="withEffect">
                                  <p:stCondLst>
                                    <p:cond delay="0"/>
                                  </p:stCondLst>
                                  <p:childTnLst>
                                    <p:animRot by="21600000">
                                      <p:cBhvr>
                                        <p:cTn id="24" dur="2000" fill="hold"/>
                                        <p:tgtEl>
                                          <p:spTgt spid="8"/>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000" fill="hold"/>
                                        <p:tgtEl>
                                          <p:spTgt spid="3"/>
                                        </p:tgtEl>
                                        <p:attrNameLst>
                                          <p:attrName>ppt_x</p:attrName>
                                        </p:attrNameLst>
                                      </p:cBhvr>
                                      <p:tavLst>
                                        <p:tav tm="0">
                                          <p:val>
                                            <p:strVal val="1+#ppt_w/2"/>
                                          </p:val>
                                        </p:tav>
                                        <p:tav tm="100000">
                                          <p:val>
                                            <p:strVal val="#ppt_x"/>
                                          </p:val>
                                        </p:tav>
                                      </p:tavLst>
                                    </p:anim>
                                    <p:anim calcmode="lin" valueType="num">
                                      <p:cBhvr additive="base">
                                        <p:cTn id="28" dur="20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000" fill="hold"/>
                                        <p:tgtEl>
                                          <p:spTgt spid="4"/>
                                        </p:tgtEl>
                                        <p:attrNameLst>
                                          <p:attrName>ppt_x</p:attrName>
                                        </p:attrNameLst>
                                      </p:cBhvr>
                                      <p:tavLst>
                                        <p:tav tm="0">
                                          <p:val>
                                            <p:strVal val="1+#ppt_w/2"/>
                                          </p:val>
                                        </p:tav>
                                        <p:tav tm="100000">
                                          <p:val>
                                            <p:strVal val="#ppt_x"/>
                                          </p:val>
                                        </p:tav>
                                      </p:tavLst>
                                    </p:anim>
                                    <p:anim calcmode="lin" valueType="num">
                                      <p:cBhvr additive="base">
                                        <p:cTn id="32" dur="20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2000" fill="hold"/>
                                        <p:tgtEl>
                                          <p:spTgt spid="5"/>
                                        </p:tgtEl>
                                        <p:attrNameLst>
                                          <p:attrName>ppt_x</p:attrName>
                                        </p:attrNameLst>
                                      </p:cBhvr>
                                      <p:tavLst>
                                        <p:tav tm="0">
                                          <p:val>
                                            <p:strVal val="1+#ppt_w/2"/>
                                          </p:val>
                                        </p:tav>
                                        <p:tav tm="100000">
                                          <p:val>
                                            <p:strVal val="#ppt_x"/>
                                          </p:val>
                                        </p:tav>
                                      </p:tavLst>
                                    </p:anim>
                                    <p:anim calcmode="lin" valueType="num">
                                      <p:cBhvr additive="base">
                                        <p:cTn id="36" dur="2000" fill="hold"/>
                                        <p:tgtEl>
                                          <p:spTgt spid="5"/>
                                        </p:tgtEl>
                                        <p:attrNameLst>
                                          <p:attrName>ppt_y</p:attrName>
                                        </p:attrNameLst>
                                      </p:cBhvr>
                                      <p:tavLst>
                                        <p:tav tm="0">
                                          <p:val>
                                            <p:strVal val="#ppt_y"/>
                                          </p:val>
                                        </p:tav>
                                        <p:tav tm="100000">
                                          <p:val>
                                            <p:strVal val="#ppt_y"/>
                                          </p:val>
                                        </p:tav>
                                      </p:tavLst>
                                    </p:anim>
                                  </p:childTnLst>
                                </p:cTn>
                              </p:par>
                              <p:par>
                                <p:cTn id="37" presetID="8" presetClass="emph" presetSubtype="0" autoRev="1" fill="hold" nodeType="withEffect">
                                  <p:stCondLst>
                                    <p:cond delay="0"/>
                                  </p:stCondLst>
                                  <p:childTnLst>
                                    <p:animRot by="-21600000">
                                      <p:cBhvr>
                                        <p:cTn id="38" dur="2000" fill="hold"/>
                                        <p:tgtEl>
                                          <p:spTgt spid="3"/>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5"/>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1+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1+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8"/>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3"/>
                                        </p:tgtEl>
                                        <p:attrNameLst>
                                          <p:attrName>ppt_x</p:attrName>
                                        </p:attrNameLst>
                                      </p:cBhvr>
                                      <p:tavLst>
                                        <p:tav tm="0">
                                          <p:val>
                                            <p:strVal val="ppt_x"/>
                                          </p:val>
                                        </p:tav>
                                        <p:tav tm="100000">
                                          <p:val>
                                            <p:strVal val="0-ppt_w/2"/>
                                          </p:val>
                                        </p:tav>
                                      </p:tavLst>
                                    </p:anim>
                                    <p:anim calcmode="lin" valueType="num">
                                      <p:cBhvr additive="base">
                                        <p:cTn id="64" dur="2000"/>
                                        <p:tgtEl>
                                          <p:spTgt spid="3"/>
                                        </p:tgtEl>
                                        <p:attrNameLst>
                                          <p:attrName>ppt_y</p:attrName>
                                        </p:attrNameLst>
                                      </p:cBhvr>
                                      <p:tavLst>
                                        <p:tav tm="0">
                                          <p:val>
                                            <p:strVal val="ppt_y"/>
                                          </p:val>
                                        </p:tav>
                                        <p:tav tm="100000">
                                          <p:val>
                                            <p:strVal val="ppt_y"/>
                                          </p:val>
                                        </p:tav>
                                      </p:tavLst>
                                    </p:anim>
                                    <p:set>
                                      <p:cBhvr>
                                        <p:cTn id="65" dur="1" fill="hold">
                                          <p:stCondLst>
                                            <p:cond delay="1999"/>
                                          </p:stCondLst>
                                        </p:cTn>
                                        <p:tgtEl>
                                          <p:spTgt spid="3"/>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4"/>
                                        </p:tgtEl>
                                        <p:attrNameLst>
                                          <p:attrName>ppt_x</p:attrName>
                                        </p:attrNameLst>
                                      </p:cBhvr>
                                      <p:tavLst>
                                        <p:tav tm="0">
                                          <p:val>
                                            <p:strVal val="ppt_x"/>
                                          </p:val>
                                        </p:tav>
                                        <p:tav tm="100000">
                                          <p:val>
                                            <p:strVal val="0-ppt_w/2"/>
                                          </p:val>
                                        </p:tav>
                                      </p:tavLst>
                                    </p:anim>
                                    <p:anim calcmode="lin" valueType="num">
                                      <p:cBhvr additive="base">
                                        <p:cTn id="68" dur="2000"/>
                                        <p:tgtEl>
                                          <p:spTgt spid="4"/>
                                        </p:tgtEl>
                                        <p:attrNameLst>
                                          <p:attrName>ppt_y</p:attrName>
                                        </p:attrNameLst>
                                      </p:cBhvr>
                                      <p:tavLst>
                                        <p:tav tm="0">
                                          <p:val>
                                            <p:strVal val="ppt_y"/>
                                          </p:val>
                                        </p:tav>
                                        <p:tav tm="100000">
                                          <p:val>
                                            <p:strVal val="ppt_y"/>
                                          </p:val>
                                        </p:tav>
                                      </p:tavLst>
                                    </p:anim>
                                    <p:set>
                                      <p:cBhvr>
                                        <p:cTn id="69" dur="1" fill="hold">
                                          <p:stCondLst>
                                            <p:cond delay="1999"/>
                                          </p:stCondLst>
                                        </p:cTn>
                                        <p:tgtEl>
                                          <p:spTgt spid="4"/>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5"/>
                                        </p:tgtEl>
                                        <p:attrNameLst>
                                          <p:attrName>ppt_x</p:attrName>
                                        </p:attrNameLst>
                                      </p:cBhvr>
                                      <p:tavLst>
                                        <p:tav tm="0">
                                          <p:val>
                                            <p:strVal val="ppt_x"/>
                                          </p:val>
                                        </p:tav>
                                        <p:tav tm="100000">
                                          <p:val>
                                            <p:strVal val="0-ppt_w/2"/>
                                          </p:val>
                                        </p:tav>
                                      </p:tavLst>
                                    </p:anim>
                                    <p:anim calcmode="lin" valueType="num">
                                      <p:cBhvr additive="base">
                                        <p:cTn id="72" dur="2000"/>
                                        <p:tgtEl>
                                          <p:spTgt spid="5"/>
                                        </p:tgtEl>
                                        <p:attrNameLst>
                                          <p:attrName>ppt_y</p:attrName>
                                        </p:attrNameLst>
                                      </p:cBhvr>
                                      <p:tavLst>
                                        <p:tav tm="0">
                                          <p:val>
                                            <p:strVal val="ppt_y"/>
                                          </p:val>
                                        </p:tav>
                                        <p:tav tm="100000">
                                          <p:val>
                                            <p:strVal val="ppt_y"/>
                                          </p:val>
                                        </p:tav>
                                      </p:tavLst>
                                    </p:anim>
                                    <p:set>
                                      <p:cBhvr>
                                        <p:cTn id="73" dur="1" fill="hold">
                                          <p:stCondLst>
                                            <p:cond delay="1999"/>
                                          </p:stCondLst>
                                        </p:cTn>
                                        <p:tgtEl>
                                          <p:spTgt spid="5"/>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3"/>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4"/>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5"/>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s_Chocolate_&amp;_Milk_Horses_1680x10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hape.png"/>
          <p:cNvPicPr>
            <a:picLocks noChangeAspect="1"/>
          </p:cNvPicPr>
          <p:nvPr/>
        </p:nvPicPr>
        <p:blipFill>
          <a:blip r:embed="rId3">
            <a:duotone>
              <a:schemeClr val="accent6">
                <a:shade val="45000"/>
                <a:satMod val="135000"/>
              </a:schemeClr>
              <a:prstClr val="white"/>
            </a:duotone>
          </a:blip>
          <a:stretch>
            <a:fillRect/>
          </a:stretch>
        </p:blipFill>
        <p:spPr>
          <a:xfrm>
            <a:off x="-428660" y="1142990"/>
            <a:ext cx="1905000" cy="1676400"/>
          </a:xfrm>
          <a:prstGeom prst="rect">
            <a:avLst/>
          </a:prstGeom>
        </p:spPr>
      </p:pic>
      <p:pic>
        <p:nvPicPr>
          <p:cNvPr id="4" name="3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0" y="1142990"/>
            <a:ext cx="1905000" cy="1676400"/>
          </a:xfrm>
          <a:prstGeom prst="rect">
            <a:avLst/>
          </a:prstGeom>
        </p:spPr>
      </p:pic>
      <p:pic>
        <p:nvPicPr>
          <p:cNvPr id="5" name="4 Imagen" descr="shape.png"/>
          <p:cNvPicPr>
            <a:picLocks noChangeAspect="1"/>
          </p:cNvPicPr>
          <p:nvPr/>
        </p:nvPicPr>
        <p:blipFill>
          <a:blip r:embed="rId3">
            <a:duotone>
              <a:schemeClr val="accent6">
                <a:shade val="45000"/>
                <a:satMod val="135000"/>
              </a:schemeClr>
              <a:prstClr val="white"/>
            </a:duotone>
          </a:blip>
          <a:stretch>
            <a:fillRect/>
          </a:stretch>
        </p:blipFill>
        <p:spPr>
          <a:xfrm>
            <a:off x="571440" y="1142990"/>
            <a:ext cx="1905000" cy="1676400"/>
          </a:xfrm>
          <a:prstGeom prst="rect">
            <a:avLst/>
          </a:prstGeom>
        </p:spPr>
      </p:pic>
      <p:pic>
        <p:nvPicPr>
          <p:cNvPr id="6" name="5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1000100" y="1142990"/>
            <a:ext cx="1905000" cy="1676400"/>
          </a:xfrm>
          <a:prstGeom prst="rect">
            <a:avLst/>
          </a:prstGeom>
        </p:spPr>
      </p:pic>
      <p:pic>
        <p:nvPicPr>
          <p:cNvPr id="7" name="6 Imagen" descr="shape.png"/>
          <p:cNvPicPr>
            <a:picLocks noChangeAspect="1"/>
          </p:cNvPicPr>
          <p:nvPr/>
        </p:nvPicPr>
        <p:blipFill>
          <a:blip r:embed="rId3">
            <a:duotone>
              <a:schemeClr val="accent6">
                <a:shade val="45000"/>
                <a:satMod val="135000"/>
              </a:schemeClr>
              <a:prstClr val="white"/>
            </a:duotone>
          </a:blip>
          <a:stretch>
            <a:fillRect/>
          </a:stretch>
        </p:blipFill>
        <p:spPr>
          <a:xfrm>
            <a:off x="1714480" y="1142990"/>
            <a:ext cx="1905000" cy="1676400"/>
          </a:xfrm>
          <a:prstGeom prst="rect">
            <a:avLst/>
          </a:prstGeom>
        </p:spPr>
      </p:pic>
      <p:pic>
        <p:nvPicPr>
          <p:cNvPr id="8" name="7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2143140" y="1142990"/>
            <a:ext cx="1905000" cy="1676400"/>
          </a:xfrm>
          <a:prstGeom prst="rect">
            <a:avLst/>
          </a:prstGeom>
        </p:spPr>
      </p:pic>
      <p:pic>
        <p:nvPicPr>
          <p:cNvPr id="9" name="8 Imagen" descr="shape.png"/>
          <p:cNvPicPr>
            <a:picLocks noChangeAspect="1"/>
          </p:cNvPicPr>
          <p:nvPr/>
        </p:nvPicPr>
        <p:blipFill>
          <a:blip r:embed="rId3">
            <a:duotone>
              <a:schemeClr val="accent6">
                <a:shade val="45000"/>
                <a:satMod val="135000"/>
              </a:schemeClr>
              <a:prstClr val="white"/>
            </a:duotone>
          </a:blip>
          <a:stretch>
            <a:fillRect/>
          </a:stretch>
        </p:blipFill>
        <p:spPr>
          <a:xfrm>
            <a:off x="2714580" y="1142990"/>
            <a:ext cx="1905000" cy="1676400"/>
          </a:xfrm>
          <a:prstGeom prst="rect">
            <a:avLst/>
          </a:prstGeom>
        </p:spPr>
      </p:pic>
      <p:pic>
        <p:nvPicPr>
          <p:cNvPr id="10" name="9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3143240" y="1142990"/>
            <a:ext cx="1905000" cy="1676400"/>
          </a:xfrm>
          <a:prstGeom prst="rect">
            <a:avLst/>
          </a:prstGeom>
        </p:spPr>
      </p:pic>
      <p:pic>
        <p:nvPicPr>
          <p:cNvPr id="11" name="10 Imagen" descr="shape.png"/>
          <p:cNvPicPr>
            <a:picLocks noChangeAspect="1"/>
          </p:cNvPicPr>
          <p:nvPr/>
        </p:nvPicPr>
        <p:blipFill>
          <a:blip r:embed="rId3">
            <a:duotone>
              <a:schemeClr val="accent6">
                <a:shade val="45000"/>
                <a:satMod val="135000"/>
              </a:schemeClr>
              <a:prstClr val="white"/>
            </a:duotone>
          </a:blip>
          <a:stretch>
            <a:fillRect/>
          </a:stretch>
        </p:blipFill>
        <p:spPr>
          <a:xfrm>
            <a:off x="3786182" y="1142990"/>
            <a:ext cx="1905000" cy="1676400"/>
          </a:xfrm>
          <a:prstGeom prst="rect">
            <a:avLst/>
          </a:prstGeom>
        </p:spPr>
      </p:pic>
      <p:pic>
        <p:nvPicPr>
          <p:cNvPr id="12" name="11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4214842" y="1142990"/>
            <a:ext cx="1905000" cy="1676400"/>
          </a:xfrm>
          <a:prstGeom prst="rect">
            <a:avLst/>
          </a:prstGeom>
        </p:spPr>
      </p:pic>
      <p:pic>
        <p:nvPicPr>
          <p:cNvPr id="13" name="12 Imagen" descr="shape.png"/>
          <p:cNvPicPr>
            <a:picLocks noChangeAspect="1"/>
          </p:cNvPicPr>
          <p:nvPr/>
        </p:nvPicPr>
        <p:blipFill>
          <a:blip r:embed="rId3">
            <a:duotone>
              <a:schemeClr val="accent6">
                <a:shade val="45000"/>
                <a:satMod val="135000"/>
              </a:schemeClr>
              <a:prstClr val="white"/>
            </a:duotone>
          </a:blip>
          <a:stretch>
            <a:fillRect/>
          </a:stretch>
        </p:blipFill>
        <p:spPr>
          <a:xfrm>
            <a:off x="4786282" y="1142990"/>
            <a:ext cx="1905000" cy="1676400"/>
          </a:xfrm>
          <a:prstGeom prst="rect">
            <a:avLst/>
          </a:prstGeom>
        </p:spPr>
      </p:pic>
      <p:pic>
        <p:nvPicPr>
          <p:cNvPr id="14" name="13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5214942" y="1142990"/>
            <a:ext cx="1905000" cy="1676400"/>
          </a:xfrm>
          <a:prstGeom prst="rect">
            <a:avLst/>
          </a:prstGeom>
        </p:spPr>
      </p:pic>
      <p:pic>
        <p:nvPicPr>
          <p:cNvPr id="15" name="14 Imagen" descr="shape.png"/>
          <p:cNvPicPr>
            <a:picLocks noChangeAspect="1"/>
          </p:cNvPicPr>
          <p:nvPr/>
        </p:nvPicPr>
        <p:blipFill>
          <a:blip r:embed="rId3">
            <a:duotone>
              <a:schemeClr val="accent6">
                <a:shade val="45000"/>
                <a:satMod val="135000"/>
              </a:schemeClr>
              <a:prstClr val="white"/>
            </a:duotone>
          </a:blip>
          <a:stretch>
            <a:fillRect/>
          </a:stretch>
        </p:blipFill>
        <p:spPr>
          <a:xfrm>
            <a:off x="5810240" y="1142990"/>
            <a:ext cx="1905000" cy="1676400"/>
          </a:xfrm>
          <a:prstGeom prst="rect">
            <a:avLst/>
          </a:prstGeom>
        </p:spPr>
      </p:pic>
      <p:pic>
        <p:nvPicPr>
          <p:cNvPr id="16" name="15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6238900" y="1142990"/>
            <a:ext cx="1905000" cy="1676400"/>
          </a:xfrm>
          <a:prstGeom prst="rect">
            <a:avLst/>
          </a:prstGeom>
        </p:spPr>
      </p:pic>
      <p:pic>
        <p:nvPicPr>
          <p:cNvPr id="17" name="16 Imagen" descr="shape.png"/>
          <p:cNvPicPr>
            <a:picLocks noChangeAspect="1"/>
          </p:cNvPicPr>
          <p:nvPr/>
        </p:nvPicPr>
        <p:blipFill>
          <a:blip r:embed="rId3">
            <a:duotone>
              <a:schemeClr val="accent6">
                <a:shade val="45000"/>
                <a:satMod val="135000"/>
              </a:schemeClr>
              <a:prstClr val="white"/>
            </a:duotone>
          </a:blip>
          <a:stretch>
            <a:fillRect/>
          </a:stretch>
        </p:blipFill>
        <p:spPr>
          <a:xfrm>
            <a:off x="6810340" y="1142990"/>
            <a:ext cx="1905000" cy="1676400"/>
          </a:xfrm>
          <a:prstGeom prst="rect">
            <a:avLst/>
          </a:prstGeom>
        </p:spPr>
      </p:pic>
      <p:pic>
        <p:nvPicPr>
          <p:cNvPr id="18" name="17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7239000" y="1142990"/>
            <a:ext cx="1905000" cy="1676400"/>
          </a:xfrm>
          <a:prstGeom prst="rect">
            <a:avLst/>
          </a:prstGeom>
        </p:spPr>
      </p:pic>
      <p:pic>
        <p:nvPicPr>
          <p:cNvPr id="19" name="18 Imagen" descr="shape.png"/>
          <p:cNvPicPr>
            <a:picLocks noChangeAspect="1"/>
          </p:cNvPicPr>
          <p:nvPr/>
        </p:nvPicPr>
        <p:blipFill>
          <a:blip r:embed="rId3">
            <a:duotone>
              <a:schemeClr val="accent6">
                <a:shade val="45000"/>
                <a:satMod val="135000"/>
              </a:schemeClr>
              <a:prstClr val="white"/>
            </a:duotone>
          </a:blip>
          <a:stretch>
            <a:fillRect/>
          </a:stretch>
        </p:blipFill>
        <p:spPr>
          <a:xfrm>
            <a:off x="7643834" y="1142990"/>
            <a:ext cx="1905000" cy="1676400"/>
          </a:xfrm>
          <a:prstGeom prst="rect">
            <a:avLst/>
          </a:prstGeom>
        </p:spPr>
      </p:pic>
      <p:pic>
        <p:nvPicPr>
          <p:cNvPr id="20" name="19 Imagen" descr="shape.png"/>
          <p:cNvPicPr>
            <a:picLocks noChangeAspect="1"/>
          </p:cNvPicPr>
          <p:nvPr/>
        </p:nvPicPr>
        <p:blipFill>
          <a:blip r:embed="rId3">
            <a:duotone>
              <a:schemeClr val="accent6">
                <a:shade val="45000"/>
                <a:satMod val="135000"/>
              </a:schemeClr>
              <a:prstClr val="white"/>
            </a:duotone>
          </a:blip>
          <a:stretch>
            <a:fillRect/>
          </a:stretch>
        </p:blipFill>
        <p:spPr>
          <a:xfrm>
            <a:off x="-428660" y="2500312"/>
            <a:ext cx="1905000" cy="1676400"/>
          </a:xfrm>
          <a:prstGeom prst="rect">
            <a:avLst/>
          </a:prstGeom>
        </p:spPr>
      </p:pic>
      <p:pic>
        <p:nvPicPr>
          <p:cNvPr id="21" name="20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0" y="2500312"/>
            <a:ext cx="1905000" cy="1676400"/>
          </a:xfrm>
          <a:prstGeom prst="rect">
            <a:avLst/>
          </a:prstGeom>
        </p:spPr>
      </p:pic>
      <p:pic>
        <p:nvPicPr>
          <p:cNvPr id="22" name="21 Imagen" descr="shape.png"/>
          <p:cNvPicPr>
            <a:picLocks noChangeAspect="1"/>
          </p:cNvPicPr>
          <p:nvPr/>
        </p:nvPicPr>
        <p:blipFill>
          <a:blip r:embed="rId3">
            <a:duotone>
              <a:schemeClr val="accent6">
                <a:shade val="45000"/>
                <a:satMod val="135000"/>
              </a:schemeClr>
              <a:prstClr val="white"/>
            </a:duotone>
          </a:blip>
          <a:stretch>
            <a:fillRect/>
          </a:stretch>
        </p:blipFill>
        <p:spPr>
          <a:xfrm>
            <a:off x="571440" y="2500312"/>
            <a:ext cx="1905000" cy="1676400"/>
          </a:xfrm>
          <a:prstGeom prst="rect">
            <a:avLst/>
          </a:prstGeom>
        </p:spPr>
      </p:pic>
      <p:pic>
        <p:nvPicPr>
          <p:cNvPr id="23" name="22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1000100" y="2500312"/>
            <a:ext cx="1905000" cy="1676400"/>
          </a:xfrm>
          <a:prstGeom prst="rect">
            <a:avLst/>
          </a:prstGeom>
        </p:spPr>
      </p:pic>
      <p:pic>
        <p:nvPicPr>
          <p:cNvPr id="24" name="23 Imagen" descr="shape.png"/>
          <p:cNvPicPr>
            <a:picLocks noChangeAspect="1"/>
          </p:cNvPicPr>
          <p:nvPr/>
        </p:nvPicPr>
        <p:blipFill>
          <a:blip r:embed="rId3">
            <a:duotone>
              <a:schemeClr val="accent6">
                <a:shade val="45000"/>
                <a:satMod val="135000"/>
              </a:schemeClr>
              <a:prstClr val="white"/>
            </a:duotone>
          </a:blip>
          <a:stretch>
            <a:fillRect/>
          </a:stretch>
        </p:blipFill>
        <p:spPr>
          <a:xfrm>
            <a:off x="1714480" y="2500312"/>
            <a:ext cx="1905000" cy="1676400"/>
          </a:xfrm>
          <a:prstGeom prst="rect">
            <a:avLst/>
          </a:prstGeom>
        </p:spPr>
      </p:pic>
      <p:pic>
        <p:nvPicPr>
          <p:cNvPr id="25" name="24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2143140" y="2500312"/>
            <a:ext cx="1905000" cy="1676400"/>
          </a:xfrm>
          <a:prstGeom prst="rect">
            <a:avLst/>
          </a:prstGeom>
        </p:spPr>
      </p:pic>
      <p:pic>
        <p:nvPicPr>
          <p:cNvPr id="26" name="25 Imagen" descr="shape.png"/>
          <p:cNvPicPr>
            <a:picLocks noChangeAspect="1"/>
          </p:cNvPicPr>
          <p:nvPr/>
        </p:nvPicPr>
        <p:blipFill>
          <a:blip r:embed="rId3">
            <a:duotone>
              <a:schemeClr val="accent6">
                <a:shade val="45000"/>
                <a:satMod val="135000"/>
              </a:schemeClr>
              <a:prstClr val="white"/>
            </a:duotone>
          </a:blip>
          <a:stretch>
            <a:fillRect/>
          </a:stretch>
        </p:blipFill>
        <p:spPr>
          <a:xfrm>
            <a:off x="2714580" y="2500312"/>
            <a:ext cx="1905000" cy="1676400"/>
          </a:xfrm>
          <a:prstGeom prst="rect">
            <a:avLst/>
          </a:prstGeom>
        </p:spPr>
      </p:pic>
      <p:pic>
        <p:nvPicPr>
          <p:cNvPr id="27" name="26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3143240" y="2500312"/>
            <a:ext cx="1905000" cy="1676400"/>
          </a:xfrm>
          <a:prstGeom prst="rect">
            <a:avLst/>
          </a:prstGeom>
        </p:spPr>
      </p:pic>
      <p:pic>
        <p:nvPicPr>
          <p:cNvPr id="28" name="27 Imagen" descr="shape.png"/>
          <p:cNvPicPr>
            <a:picLocks noChangeAspect="1"/>
          </p:cNvPicPr>
          <p:nvPr/>
        </p:nvPicPr>
        <p:blipFill>
          <a:blip r:embed="rId3">
            <a:duotone>
              <a:schemeClr val="accent6">
                <a:shade val="45000"/>
                <a:satMod val="135000"/>
              </a:schemeClr>
              <a:prstClr val="white"/>
            </a:duotone>
          </a:blip>
          <a:stretch>
            <a:fillRect/>
          </a:stretch>
        </p:blipFill>
        <p:spPr>
          <a:xfrm>
            <a:off x="3786182" y="2500312"/>
            <a:ext cx="1905000" cy="1676400"/>
          </a:xfrm>
          <a:prstGeom prst="rect">
            <a:avLst/>
          </a:prstGeom>
        </p:spPr>
      </p:pic>
      <p:pic>
        <p:nvPicPr>
          <p:cNvPr id="29" name="28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4214842" y="2500312"/>
            <a:ext cx="1905000" cy="1676400"/>
          </a:xfrm>
          <a:prstGeom prst="rect">
            <a:avLst/>
          </a:prstGeom>
        </p:spPr>
      </p:pic>
      <p:pic>
        <p:nvPicPr>
          <p:cNvPr id="30" name="29 Imagen" descr="shape.png"/>
          <p:cNvPicPr>
            <a:picLocks noChangeAspect="1"/>
          </p:cNvPicPr>
          <p:nvPr/>
        </p:nvPicPr>
        <p:blipFill>
          <a:blip r:embed="rId3">
            <a:duotone>
              <a:schemeClr val="accent6">
                <a:shade val="45000"/>
                <a:satMod val="135000"/>
              </a:schemeClr>
              <a:prstClr val="white"/>
            </a:duotone>
          </a:blip>
          <a:stretch>
            <a:fillRect/>
          </a:stretch>
        </p:blipFill>
        <p:spPr>
          <a:xfrm>
            <a:off x="4786282" y="2500312"/>
            <a:ext cx="1905000" cy="1676400"/>
          </a:xfrm>
          <a:prstGeom prst="rect">
            <a:avLst/>
          </a:prstGeom>
        </p:spPr>
      </p:pic>
      <p:pic>
        <p:nvPicPr>
          <p:cNvPr id="31" name="30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5214942" y="2500312"/>
            <a:ext cx="1905000" cy="1676400"/>
          </a:xfrm>
          <a:prstGeom prst="rect">
            <a:avLst/>
          </a:prstGeom>
        </p:spPr>
      </p:pic>
      <p:pic>
        <p:nvPicPr>
          <p:cNvPr id="32" name="31 Imagen" descr="shape.png"/>
          <p:cNvPicPr>
            <a:picLocks noChangeAspect="1"/>
          </p:cNvPicPr>
          <p:nvPr/>
        </p:nvPicPr>
        <p:blipFill>
          <a:blip r:embed="rId3">
            <a:duotone>
              <a:schemeClr val="accent6">
                <a:shade val="45000"/>
                <a:satMod val="135000"/>
              </a:schemeClr>
              <a:prstClr val="white"/>
            </a:duotone>
          </a:blip>
          <a:stretch>
            <a:fillRect/>
          </a:stretch>
        </p:blipFill>
        <p:spPr>
          <a:xfrm>
            <a:off x="5810240" y="2500312"/>
            <a:ext cx="1905000" cy="1676400"/>
          </a:xfrm>
          <a:prstGeom prst="rect">
            <a:avLst/>
          </a:prstGeom>
        </p:spPr>
      </p:pic>
      <p:pic>
        <p:nvPicPr>
          <p:cNvPr id="33" name="32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6238900" y="2500312"/>
            <a:ext cx="1905000" cy="1676400"/>
          </a:xfrm>
          <a:prstGeom prst="rect">
            <a:avLst/>
          </a:prstGeom>
        </p:spPr>
      </p:pic>
      <p:pic>
        <p:nvPicPr>
          <p:cNvPr id="34" name="33 Imagen" descr="shape.png"/>
          <p:cNvPicPr>
            <a:picLocks noChangeAspect="1"/>
          </p:cNvPicPr>
          <p:nvPr/>
        </p:nvPicPr>
        <p:blipFill>
          <a:blip r:embed="rId3">
            <a:duotone>
              <a:schemeClr val="accent6">
                <a:shade val="45000"/>
                <a:satMod val="135000"/>
              </a:schemeClr>
              <a:prstClr val="white"/>
            </a:duotone>
          </a:blip>
          <a:stretch>
            <a:fillRect/>
          </a:stretch>
        </p:blipFill>
        <p:spPr>
          <a:xfrm>
            <a:off x="6810340" y="2500312"/>
            <a:ext cx="1905000" cy="1676400"/>
          </a:xfrm>
          <a:prstGeom prst="rect">
            <a:avLst/>
          </a:prstGeom>
        </p:spPr>
      </p:pic>
      <p:pic>
        <p:nvPicPr>
          <p:cNvPr id="35" name="34 Imagen" descr="shape.png"/>
          <p:cNvPicPr>
            <a:picLocks noChangeAspect="1"/>
          </p:cNvPicPr>
          <p:nvPr/>
        </p:nvPicPr>
        <p:blipFill>
          <a:blip r:embed="rId3">
            <a:duotone>
              <a:schemeClr val="accent6">
                <a:shade val="45000"/>
                <a:satMod val="135000"/>
              </a:schemeClr>
              <a:prstClr val="white"/>
            </a:duotone>
            <a:lum bright="-30000"/>
          </a:blip>
          <a:stretch>
            <a:fillRect/>
          </a:stretch>
        </p:blipFill>
        <p:spPr>
          <a:xfrm>
            <a:off x="7239000" y="2500312"/>
            <a:ext cx="1905000" cy="1676400"/>
          </a:xfrm>
          <a:prstGeom prst="rect">
            <a:avLst/>
          </a:prstGeom>
        </p:spPr>
      </p:pic>
      <p:pic>
        <p:nvPicPr>
          <p:cNvPr id="36" name="35 Imagen" descr="shape.png"/>
          <p:cNvPicPr>
            <a:picLocks noChangeAspect="1"/>
          </p:cNvPicPr>
          <p:nvPr/>
        </p:nvPicPr>
        <p:blipFill>
          <a:blip r:embed="rId3">
            <a:duotone>
              <a:schemeClr val="accent6">
                <a:shade val="45000"/>
                <a:satMod val="135000"/>
              </a:schemeClr>
              <a:prstClr val="white"/>
            </a:duotone>
          </a:blip>
          <a:stretch>
            <a:fillRect/>
          </a:stretch>
        </p:blipFill>
        <p:spPr>
          <a:xfrm>
            <a:off x="7643834" y="2500312"/>
            <a:ext cx="1905000" cy="1676400"/>
          </a:xfrm>
          <a:prstGeom prst="rect">
            <a:avLst/>
          </a:prstGeom>
        </p:spPr>
      </p:pic>
      <p:pic>
        <p:nvPicPr>
          <p:cNvPr id="37" name="36 Imagen" descr="chocolate-background-drops-sprays-1366x768.jpg"/>
          <p:cNvPicPr>
            <a:picLocks noGrp="1" noChangeAspect="1"/>
          </p:cNvPicPr>
          <p:nvPr isPhoto="1"/>
        </p:nvPicPr>
        <p:blipFill>
          <a:blip r:embed="rId4">
            <a:lum bright="-10000"/>
          </a:blip>
          <a:stretch>
            <a:fillRect/>
          </a:stretch>
        </p:blipFill>
        <p:spPr>
          <a:xfrm>
            <a:off x="0" y="0"/>
            <a:ext cx="9358346"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2"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2"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2"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2"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2"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1+#ppt_w/2"/>
                                          </p:val>
                                        </p:tav>
                                        <p:tav tm="100000">
                                          <p:val>
                                            <p:strVal val="#ppt_x"/>
                                          </p:val>
                                        </p:tav>
                                      </p:tavLst>
                                    </p:anim>
                                    <p:anim calcmode="lin" valueType="num">
                                      <p:cBhvr additive="base">
                                        <p:cTn id="114" dur="2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2"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1+#ppt_w/2"/>
                                          </p:val>
                                        </p:tav>
                                        <p:tav tm="100000">
                                          <p:val>
                                            <p:strVal val="#ppt_x"/>
                                          </p:val>
                                        </p:tav>
                                      </p:tavLst>
                                    </p:anim>
                                    <p:anim calcmode="lin" valueType="num">
                                      <p:cBhvr additive="base">
                                        <p:cTn id="118" dur="2000" fill="hold"/>
                                        <p:tgtEl>
                                          <p:spTgt spid="30"/>
                                        </p:tgtEl>
                                        <p:attrNameLst>
                                          <p:attrName>ppt_y</p:attrName>
                                        </p:attrNameLst>
                                      </p:cBhvr>
                                      <p:tavLst>
                                        <p:tav tm="0">
                                          <p:val>
                                            <p:strVal val="#ppt_y"/>
                                          </p:val>
                                        </p:tav>
                                        <p:tav tm="100000">
                                          <p:val>
                                            <p:strVal val="#ppt_y"/>
                                          </p:val>
                                        </p:tav>
                                      </p:tavLst>
                                    </p:anim>
                                  </p:childTnLst>
                                </p:cTn>
                              </p:par>
                              <p:par>
                                <p:cTn id="119" presetID="2" presetClass="entr" presetSubtype="2"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1+#ppt_w/2"/>
                                          </p:val>
                                        </p:tav>
                                        <p:tav tm="100000">
                                          <p:val>
                                            <p:strVal val="#ppt_x"/>
                                          </p:val>
                                        </p:tav>
                                      </p:tavLst>
                                    </p:anim>
                                    <p:anim calcmode="lin" valueType="num">
                                      <p:cBhvr additive="base">
                                        <p:cTn id="122" dur="2000" fill="hold"/>
                                        <p:tgtEl>
                                          <p:spTgt spid="31"/>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1+#ppt_w/2"/>
                                          </p:val>
                                        </p:tav>
                                        <p:tav tm="100000">
                                          <p:val>
                                            <p:strVal val="#ppt_x"/>
                                          </p:val>
                                        </p:tav>
                                      </p:tavLst>
                                    </p:anim>
                                    <p:anim calcmode="lin" valueType="num">
                                      <p:cBhvr additive="base">
                                        <p:cTn id="126" dur="2000" fill="hold"/>
                                        <p:tgtEl>
                                          <p:spTgt spid="32"/>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1+#ppt_w/2"/>
                                          </p:val>
                                        </p:tav>
                                        <p:tav tm="100000">
                                          <p:val>
                                            <p:strVal val="#ppt_x"/>
                                          </p:val>
                                        </p:tav>
                                      </p:tavLst>
                                    </p:anim>
                                    <p:anim calcmode="lin" valueType="num">
                                      <p:cBhvr additive="base">
                                        <p:cTn id="130" dur="2000" fill="hold"/>
                                        <p:tgtEl>
                                          <p:spTgt spid="33"/>
                                        </p:tgtEl>
                                        <p:attrNameLst>
                                          <p:attrName>ppt_y</p:attrName>
                                        </p:attrNameLst>
                                      </p:cBhvr>
                                      <p:tavLst>
                                        <p:tav tm="0">
                                          <p:val>
                                            <p:strVal val="#ppt_y"/>
                                          </p:val>
                                        </p:tav>
                                        <p:tav tm="100000">
                                          <p:val>
                                            <p:strVal val="#ppt_y"/>
                                          </p:val>
                                        </p:tav>
                                      </p:tavLst>
                                    </p:anim>
                                  </p:childTnLst>
                                </p:cTn>
                              </p:par>
                              <p:par>
                                <p:cTn id="131" presetID="2" presetClass="entr" presetSubtype="2"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1+#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2" presetClass="entr" presetSubtype="2"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1+#ppt_w/2"/>
                                          </p:val>
                                        </p:tav>
                                        <p:tav tm="100000">
                                          <p:val>
                                            <p:strVal val="#ppt_x"/>
                                          </p:val>
                                        </p:tav>
                                      </p:tavLst>
                                    </p:anim>
                                    <p:anim calcmode="lin" valueType="num">
                                      <p:cBhvr additive="base">
                                        <p:cTn id="138" dur="2000" fill="hold"/>
                                        <p:tgtEl>
                                          <p:spTgt spid="35"/>
                                        </p:tgtEl>
                                        <p:attrNameLst>
                                          <p:attrName>ppt_y</p:attrName>
                                        </p:attrNameLst>
                                      </p:cBhvr>
                                      <p:tavLst>
                                        <p:tav tm="0">
                                          <p:val>
                                            <p:strVal val="#ppt_y"/>
                                          </p:val>
                                        </p:tav>
                                        <p:tav tm="100000">
                                          <p:val>
                                            <p:strVal val="#ppt_y"/>
                                          </p:val>
                                        </p:tav>
                                      </p:tavLst>
                                    </p:anim>
                                  </p:childTnLst>
                                </p:cTn>
                              </p:par>
                              <p:par>
                                <p:cTn id="139" presetID="2" presetClass="entr" presetSubtype="2" fill="hold"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1+#ppt_w/2"/>
                                          </p:val>
                                        </p:tav>
                                        <p:tav tm="100000">
                                          <p:val>
                                            <p:strVal val="#ppt_x"/>
                                          </p:val>
                                        </p:tav>
                                      </p:tavLst>
                                    </p:anim>
                                    <p:anim calcmode="lin" valueType="num">
                                      <p:cBhvr additive="base">
                                        <p:cTn id="142" dur="2000" fill="hold"/>
                                        <p:tgtEl>
                                          <p:spTgt spid="36"/>
                                        </p:tgtEl>
                                        <p:attrNameLst>
                                          <p:attrName>ppt_y</p:attrName>
                                        </p:attrNameLst>
                                      </p:cBhvr>
                                      <p:tavLst>
                                        <p:tav tm="0">
                                          <p:val>
                                            <p:strVal val="#ppt_y"/>
                                          </p:val>
                                        </p:tav>
                                        <p:tav tm="100000">
                                          <p:val>
                                            <p:strVal val="#ppt_y"/>
                                          </p:val>
                                        </p:tav>
                                      </p:tavLst>
                                    </p:anim>
                                  </p:childTnLst>
                                </p:cTn>
                              </p:par>
                              <p:par>
                                <p:cTn id="143" presetID="8" presetClass="emph" presetSubtype="0" fill="hold" nodeType="withEffect">
                                  <p:stCondLst>
                                    <p:cond delay="0"/>
                                  </p:stCondLst>
                                  <p:childTnLst>
                                    <p:animRot by="-21600000">
                                      <p:cBhvr>
                                        <p:cTn id="144" dur="2000" fill="hold"/>
                                        <p:tgtEl>
                                          <p:spTgt spid="3"/>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4"/>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6"/>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8"/>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9"/>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12"/>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13"/>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14"/>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9"/>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20"/>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21"/>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22"/>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3"/>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24"/>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25"/>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26"/>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27"/>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28"/>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29"/>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30"/>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31"/>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32"/>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33"/>
                                        </p:tgtEl>
                                        <p:attrNameLst>
                                          <p:attrName>r</p:attrName>
                                        </p:attrNameLst>
                                      </p:cBhvr>
                                    </p:animRot>
                                  </p:childTnLst>
                                </p:cTn>
                              </p:par>
                              <p:par>
                                <p:cTn id="205" presetID="8" presetClass="emph" presetSubtype="0" fill="hold" nodeType="withEffect">
                                  <p:stCondLst>
                                    <p:cond delay="0"/>
                                  </p:stCondLst>
                                  <p:childTnLst>
                                    <p:animRot by="21600000">
                                      <p:cBhvr>
                                        <p:cTn id="206" dur="2000" fill="hold"/>
                                        <p:tgtEl>
                                          <p:spTgt spid="34"/>
                                        </p:tgtEl>
                                        <p:attrNameLst>
                                          <p:attrName>r</p:attrName>
                                        </p:attrNameLst>
                                      </p:cBhvr>
                                    </p:animRot>
                                  </p:childTnLst>
                                </p:cTn>
                              </p:par>
                              <p:par>
                                <p:cTn id="207" presetID="8" presetClass="emph" presetSubtype="0" fill="hold" nodeType="withEffect">
                                  <p:stCondLst>
                                    <p:cond delay="0"/>
                                  </p:stCondLst>
                                  <p:childTnLst>
                                    <p:animRot by="21600000">
                                      <p:cBhvr>
                                        <p:cTn id="208" dur="2000" fill="hold"/>
                                        <p:tgtEl>
                                          <p:spTgt spid="35"/>
                                        </p:tgtEl>
                                        <p:attrNameLst>
                                          <p:attrName>r</p:attrName>
                                        </p:attrNameLst>
                                      </p:cBhvr>
                                    </p:animRot>
                                  </p:childTnLst>
                                </p:cTn>
                              </p:par>
                              <p:par>
                                <p:cTn id="209" presetID="8" presetClass="emph" presetSubtype="0" fill="hold" nodeType="withEffect">
                                  <p:stCondLst>
                                    <p:cond delay="0"/>
                                  </p:stCondLst>
                                  <p:childTnLst>
                                    <p:animRot by="21600000">
                                      <p:cBhvr>
                                        <p:cTn id="210" dur="2000" fill="hold"/>
                                        <p:tgtEl>
                                          <p:spTgt spid="36"/>
                                        </p:tgtEl>
                                        <p:attrNameLst>
                                          <p:attrName>r</p:attrName>
                                        </p:attrNameLst>
                                      </p:cBhvr>
                                    </p:animRot>
                                  </p:childTnLst>
                                </p:cTn>
                              </p:par>
                            </p:childTnLst>
                          </p:cTn>
                        </p:par>
                        <p:par>
                          <p:cTn id="211" fill="hold">
                            <p:stCondLst>
                              <p:cond delay="2000"/>
                            </p:stCondLst>
                            <p:childTnLst>
                              <p:par>
                                <p:cTn id="212" presetID="2" presetClass="exit" presetSubtype="9" fill="hold" nodeType="afterEffect">
                                  <p:stCondLst>
                                    <p:cond delay="0"/>
                                  </p:stCondLst>
                                  <p:childTnLst>
                                    <p:anim calcmode="lin" valueType="num">
                                      <p:cBhvr additive="base">
                                        <p:cTn id="213" dur="2000"/>
                                        <p:tgtEl>
                                          <p:spTgt spid="3"/>
                                        </p:tgtEl>
                                        <p:attrNameLst>
                                          <p:attrName>ppt_x</p:attrName>
                                        </p:attrNameLst>
                                      </p:cBhvr>
                                      <p:tavLst>
                                        <p:tav tm="0">
                                          <p:val>
                                            <p:strVal val="ppt_x"/>
                                          </p:val>
                                        </p:tav>
                                        <p:tav tm="100000">
                                          <p:val>
                                            <p:strVal val="0-ppt_w/2"/>
                                          </p:val>
                                        </p:tav>
                                      </p:tavLst>
                                    </p:anim>
                                    <p:anim calcmode="lin" valueType="num">
                                      <p:cBhvr additive="base">
                                        <p:cTn id="214" dur="2000"/>
                                        <p:tgtEl>
                                          <p:spTgt spid="3"/>
                                        </p:tgtEl>
                                        <p:attrNameLst>
                                          <p:attrName>ppt_y</p:attrName>
                                        </p:attrNameLst>
                                      </p:cBhvr>
                                      <p:tavLst>
                                        <p:tav tm="0">
                                          <p:val>
                                            <p:strVal val="ppt_y"/>
                                          </p:val>
                                        </p:tav>
                                        <p:tav tm="100000">
                                          <p:val>
                                            <p:strVal val="0-ppt_h/2"/>
                                          </p:val>
                                        </p:tav>
                                      </p:tavLst>
                                    </p:anim>
                                    <p:set>
                                      <p:cBhvr>
                                        <p:cTn id="215" dur="1" fill="hold">
                                          <p:stCondLst>
                                            <p:cond delay="1999"/>
                                          </p:stCondLst>
                                        </p:cTn>
                                        <p:tgtEl>
                                          <p:spTgt spid="3"/>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4"/>
                                        </p:tgtEl>
                                        <p:attrNameLst>
                                          <p:attrName>ppt_x</p:attrName>
                                        </p:attrNameLst>
                                      </p:cBhvr>
                                      <p:tavLst>
                                        <p:tav tm="0">
                                          <p:val>
                                            <p:strVal val="ppt_x"/>
                                          </p:val>
                                        </p:tav>
                                        <p:tav tm="100000">
                                          <p:val>
                                            <p:strVal val="0-ppt_w/2"/>
                                          </p:val>
                                        </p:tav>
                                      </p:tavLst>
                                    </p:anim>
                                    <p:anim calcmode="lin" valueType="num">
                                      <p:cBhvr additive="base">
                                        <p:cTn id="218" dur="2000"/>
                                        <p:tgtEl>
                                          <p:spTgt spid="4"/>
                                        </p:tgtEl>
                                        <p:attrNameLst>
                                          <p:attrName>ppt_y</p:attrName>
                                        </p:attrNameLst>
                                      </p:cBhvr>
                                      <p:tavLst>
                                        <p:tav tm="0">
                                          <p:val>
                                            <p:strVal val="ppt_y"/>
                                          </p:val>
                                        </p:tav>
                                        <p:tav tm="100000">
                                          <p:val>
                                            <p:strVal val="0-ppt_h/2"/>
                                          </p:val>
                                        </p:tav>
                                      </p:tavLst>
                                    </p:anim>
                                    <p:set>
                                      <p:cBhvr>
                                        <p:cTn id="219" dur="1" fill="hold">
                                          <p:stCondLst>
                                            <p:cond delay="1999"/>
                                          </p:stCondLst>
                                        </p:cTn>
                                        <p:tgtEl>
                                          <p:spTgt spid="4"/>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5"/>
                                        </p:tgtEl>
                                        <p:attrNameLst>
                                          <p:attrName>ppt_x</p:attrName>
                                        </p:attrNameLst>
                                      </p:cBhvr>
                                      <p:tavLst>
                                        <p:tav tm="0">
                                          <p:val>
                                            <p:strVal val="ppt_x"/>
                                          </p:val>
                                        </p:tav>
                                        <p:tav tm="100000">
                                          <p:val>
                                            <p:strVal val="0-ppt_w/2"/>
                                          </p:val>
                                        </p:tav>
                                      </p:tavLst>
                                    </p:anim>
                                    <p:anim calcmode="lin" valueType="num">
                                      <p:cBhvr additive="base">
                                        <p:cTn id="222" dur="2000"/>
                                        <p:tgtEl>
                                          <p:spTgt spid="5"/>
                                        </p:tgtEl>
                                        <p:attrNameLst>
                                          <p:attrName>ppt_y</p:attrName>
                                        </p:attrNameLst>
                                      </p:cBhvr>
                                      <p:tavLst>
                                        <p:tav tm="0">
                                          <p:val>
                                            <p:strVal val="ppt_y"/>
                                          </p:val>
                                        </p:tav>
                                        <p:tav tm="100000">
                                          <p:val>
                                            <p:strVal val="0-ppt_h/2"/>
                                          </p:val>
                                        </p:tav>
                                      </p:tavLst>
                                    </p:anim>
                                    <p:set>
                                      <p:cBhvr>
                                        <p:cTn id="223" dur="1" fill="hold">
                                          <p:stCondLst>
                                            <p:cond delay="1999"/>
                                          </p:stCondLst>
                                        </p:cTn>
                                        <p:tgtEl>
                                          <p:spTgt spid="5"/>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6"/>
                                        </p:tgtEl>
                                        <p:attrNameLst>
                                          <p:attrName>ppt_x</p:attrName>
                                        </p:attrNameLst>
                                      </p:cBhvr>
                                      <p:tavLst>
                                        <p:tav tm="0">
                                          <p:val>
                                            <p:strVal val="ppt_x"/>
                                          </p:val>
                                        </p:tav>
                                        <p:tav tm="100000">
                                          <p:val>
                                            <p:strVal val="0-ppt_w/2"/>
                                          </p:val>
                                        </p:tav>
                                      </p:tavLst>
                                    </p:anim>
                                    <p:anim calcmode="lin" valueType="num">
                                      <p:cBhvr additive="base">
                                        <p:cTn id="226" dur="2000"/>
                                        <p:tgtEl>
                                          <p:spTgt spid="6"/>
                                        </p:tgtEl>
                                        <p:attrNameLst>
                                          <p:attrName>ppt_y</p:attrName>
                                        </p:attrNameLst>
                                      </p:cBhvr>
                                      <p:tavLst>
                                        <p:tav tm="0">
                                          <p:val>
                                            <p:strVal val="ppt_y"/>
                                          </p:val>
                                        </p:tav>
                                        <p:tav tm="100000">
                                          <p:val>
                                            <p:strVal val="0-ppt_h/2"/>
                                          </p:val>
                                        </p:tav>
                                      </p:tavLst>
                                    </p:anim>
                                    <p:set>
                                      <p:cBhvr>
                                        <p:cTn id="227" dur="1" fill="hold">
                                          <p:stCondLst>
                                            <p:cond delay="1999"/>
                                          </p:stCondLst>
                                        </p:cTn>
                                        <p:tgtEl>
                                          <p:spTgt spid="6"/>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7"/>
                                        </p:tgtEl>
                                        <p:attrNameLst>
                                          <p:attrName>ppt_x</p:attrName>
                                        </p:attrNameLst>
                                      </p:cBhvr>
                                      <p:tavLst>
                                        <p:tav tm="0">
                                          <p:val>
                                            <p:strVal val="ppt_x"/>
                                          </p:val>
                                        </p:tav>
                                        <p:tav tm="100000">
                                          <p:val>
                                            <p:strVal val="0-ppt_w/2"/>
                                          </p:val>
                                        </p:tav>
                                      </p:tavLst>
                                    </p:anim>
                                    <p:anim calcmode="lin" valueType="num">
                                      <p:cBhvr additive="base">
                                        <p:cTn id="230" dur="2000"/>
                                        <p:tgtEl>
                                          <p:spTgt spid="7"/>
                                        </p:tgtEl>
                                        <p:attrNameLst>
                                          <p:attrName>ppt_y</p:attrName>
                                        </p:attrNameLst>
                                      </p:cBhvr>
                                      <p:tavLst>
                                        <p:tav tm="0">
                                          <p:val>
                                            <p:strVal val="ppt_y"/>
                                          </p:val>
                                        </p:tav>
                                        <p:tav tm="100000">
                                          <p:val>
                                            <p:strVal val="0-ppt_h/2"/>
                                          </p:val>
                                        </p:tav>
                                      </p:tavLst>
                                    </p:anim>
                                    <p:set>
                                      <p:cBhvr>
                                        <p:cTn id="231" dur="1" fill="hold">
                                          <p:stCondLst>
                                            <p:cond delay="1999"/>
                                          </p:stCondLst>
                                        </p:cTn>
                                        <p:tgtEl>
                                          <p:spTgt spid="7"/>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0-ppt_w/2"/>
                                          </p:val>
                                        </p:tav>
                                      </p:tavLst>
                                    </p:anim>
                                    <p:anim calcmode="lin" valueType="num">
                                      <p:cBhvr additive="base">
                                        <p:cTn id="234" dur="2000"/>
                                        <p:tgtEl>
                                          <p:spTgt spid="8"/>
                                        </p:tgtEl>
                                        <p:attrNameLst>
                                          <p:attrName>ppt_y</p:attrName>
                                        </p:attrNameLst>
                                      </p:cBhvr>
                                      <p:tavLst>
                                        <p:tav tm="0">
                                          <p:val>
                                            <p:strVal val="ppt_y"/>
                                          </p:val>
                                        </p:tav>
                                        <p:tav tm="100000">
                                          <p:val>
                                            <p:strVal val="0-ppt_h/2"/>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0-ppt_w/2"/>
                                          </p:val>
                                        </p:tav>
                                      </p:tavLst>
                                    </p:anim>
                                    <p:anim calcmode="lin" valueType="num">
                                      <p:cBhvr additive="base">
                                        <p:cTn id="238" dur="2000"/>
                                        <p:tgtEl>
                                          <p:spTgt spid="9"/>
                                        </p:tgtEl>
                                        <p:attrNameLst>
                                          <p:attrName>ppt_y</p:attrName>
                                        </p:attrNameLst>
                                      </p:cBhvr>
                                      <p:tavLst>
                                        <p:tav tm="0">
                                          <p:val>
                                            <p:strVal val="ppt_y"/>
                                          </p:val>
                                        </p:tav>
                                        <p:tav tm="100000">
                                          <p:val>
                                            <p:strVal val="0-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0-ppt_w/2"/>
                                          </p:val>
                                        </p:tav>
                                      </p:tavLst>
                                    </p:anim>
                                    <p:anim calcmode="lin" valueType="num">
                                      <p:cBhvr additive="base">
                                        <p:cTn id="242" dur="2000"/>
                                        <p:tgtEl>
                                          <p:spTgt spid="10"/>
                                        </p:tgtEl>
                                        <p:attrNameLst>
                                          <p:attrName>ppt_y</p:attrName>
                                        </p:attrNameLst>
                                      </p:cBhvr>
                                      <p:tavLst>
                                        <p:tav tm="0">
                                          <p:val>
                                            <p:strVal val="ppt_y"/>
                                          </p:val>
                                        </p:tav>
                                        <p:tav tm="100000">
                                          <p:val>
                                            <p:strVal val="0-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0-ppt_w/2"/>
                                          </p:val>
                                        </p:tav>
                                      </p:tavLst>
                                    </p:anim>
                                    <p:anim calcmode="lin" valueType="num">
                                      <p:cBhvr additive="base">
                                        <p:cTn id="246" dur="2000"/>
                                        <p:tgtEl>
                                          <p:spTgt spid="11"/>
                                        </p:tgtEl>
                                        <p:attrNameLst>
                                          <p:attrName>ppt_y</p:attrName>
                                        </p:attrNameLst>
                                      </p:cBhvr>
                                      <p:tavLst>
                                        <p:tav tm="0">
                                          <p:val>
                                            <p:strVal val="ppt_y"/>
                                          </p:val>
                                        </p:tav>
                                        <p:tav tm="100000">
                                          <p:val>
                                            <p:strVal val="0-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9" fill="hold" nodeType="withEffect">
                                  <p:stCondLst>
                                    <p:cond delay="0"/>
                                  </p:stCondLst>
                                  <p:childTnLst>
                                    <p:anim calcmode="lin" valueType="num">
                                      <p:cBhvr additive="base">
                                        <p:cTn id="249" dur="2000"/>
                                        <p:tgtEl>
                                          <p:spTgt spid="12"/>
                                        </p:tgtEl>
                                        <p:attrNameLst>
                                          <p:attrName>ppt_x</p:attrName>
                                        </p:attrNameLst>
                                      </p:cBhvr>
                                      <p:tavLst>
                                        <p:tav tm="0">
                                          <p:val>
                                            <p:strVal val="ppt_x"/>
                                          </p:val>
                                        </p:tav>
                                        <p:tav tm="100000">
                                          <p:val>
                                            <p:strVal val="0-ppt_w/2"/>
                                          </p:val>
                                        </p:tav>
                                      </p:tavLst>
                                    </p:anim>
                                    <p:anim calcmode="lin" valueType="num">
                                      <p:cBhvr additive="base">
                                        <p:cTn id="250" dur="2000"/>
                                        <p:tgtEl>
                                          <p:spTgt spid="12"/>
                                        </p:tgtEl>
                                        <p:attrNameLst>
                                          <p:attrName>ppt_y</p:attrName>
                                        </p:attrNameLst>
                                      </p:cBhvr>
                                      <p:tavLst>
                                        <p:tav tm="0">
                                          <p:val>
                                            <p:strVal val="ppt_y"/>
                                          </p:val>
                                        </p:tav>
                                        <p:tav tm="100000">
                                          <p:val>
                                            <p:strVal val="0-ppt_h/2"/>
                                          </p:val>
                                        </p:tav>
                                      </p:tavLst>
                                    </p:anim>
                                    <p:set>
                                      <p:cBhvr>
                                        <p:cTn id="251" dur="1" fill="hold">
                                          <p:stCondLst>
                                            <p:cond delay="1999"/>
                                          </p:stCondLst>
                                        </p:cTn>
                                        <p:tgtEl>
                                          <p:spTgt spid="12"/>
                                        </p:tgtEl>
                                        <p:attrNameLst>
                                          <p:attrName>style.visibility</p:attrName>
                                        </p:attrNameLst>
                                      </p:cBhvr>
                                      <p:to>
                                        <p:strVal val="hidden"/>
                                      </p:to>
                                    </p:set>
                                  </p:childTnLst>
                                </p:cTn>
                              </p:par>
                              <p:par>
                                <p:cTn id="252" presetID="2" presetClass="exit" presetSubtype="9"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0-ppt_w/2"/>
                                          </p:val>
                                        </p:tav>
                                      </p:tavLst>
                                    </p:anim>
                                    <p:anim calcmode="lin" valueType="num">
                                      <p:cBhvr additive="base">
                                        <p:cTn id="254" dur="2000"/>
                                        <p:tgtEl>
                                          <p:spTgt spid="13"/>
                                        </p:tgtEl>
                                        <p:attrNameLst>
                                          <p:attrName>ppt_y</p:attrName>
                                        </p:attrNameLst>
                                      </p:cBhvr>
                                      <p:tavLst>
                                        <p:tav tm="0">
                                          <p:val>
                                            <p:strVal val="ppt_y"/>
                                          </p:val>
                                        </p:tav>
                                        <p:tav tm="100000">
                                          <p:val>
                                            <p:strVal val="0-ppt_h/2"/>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9" fill="hold" nodeType="withEffect">
                                  <p:stCondLst>
                                    <p:cond delay="0"/>
                                  </p:stCondLst>
                                  <p:childTnLst>
                                    <p:anim calcmode="lin" valueType="num">
                                      <p:cBhvr additive="base">
                                        <p:cTn id="257" dur="2000"/>
                                        <p:tgtEl>
                                          <p:spTgt spid="14"/>
                                        </p:tgtEl>
                                        <p:attrNameLst>
                                          <p:attrName>ppt_x</p:attrName>
                                        </p:attrNameLst>
                                      </p:cBhvr>
                                      <p:tavLst>
                                        <p:tav tm="0">
                                          <p:val>
                                            <p:strVal val="ppt_x"/>
                                          </p:val>
                                        </p:tav>
                                        <p:tav tm="100000">
                                          <p:val>
                                            <p:strVal val="0-ppt_w/2"/>
                                          </p:val>
                                        </p:tav>
                                      </p:tavLst>
                                    </p:anim>
                                    <p:anim calcmode="lin" valueType="num">
                                      <p:cBhvr additive="base">
                                        <p:cTn id="258" dur="2000"/>
                                        <p:tgtEl>
                                          <p:spTgt spid="14"/>
                                        </p:tgtEl>
                                        <p:attrNameLst>
                                          <p:attrName>ppt_y</p:attrName>
                                        </p:attrNameLst>
                                      </p:cBhvr>
                                      <p:tavLst>
                                        <p:tav tm="0">
                                          <p:val>
                                            <p:strVal val="ppt_y"/>
                                          </p:val>
                                        </p:tav>
                                        <p:tav tm="100000">
                                          <p:val>
                                            <p:strVal val="0-ppt_h/2"/>
                                          </p:val>
                                        </p:tav>
                                      </p:tavLst>
                                    </p:anim>
                                    <p:set>
                                      <p:cBhvr>
                                        <p:cTn id="259" dur="1" fill="hold">
                                          <p:stCondLst>
                                            <p:cond delay="1999"/>
                                          </p:stCondLst>
                                        </p:cTn>
                                        <p:tgtEl>
                                          <p:spTgt spid="14"/>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15"/>
                                        </p:tgtEl>
                                        <p:attrNameLst>
                                          <p:attrName>ppt_x</p:attrName>
                                        </p:attrNameLst>
                                      </p:cBhvr>
                                      <p:tavLst>
                                        <p:tav tm="0">
                                          <p:val>
                                            <p:strVal val="ppt_x"/>
                                          </p:val>
                                        </p:tav>
                                        <p:tav tm="100000">
                                          <p:val>
                                            <p:strVal val="0-ppt_w/2"/>
                                          </p:val>
                                        </p:tav>
                                      </p:tavLst>
                                    </p:anim>
                                    <p:anim calcmode="lin" valueType="num">
                                      <p:cBhvr additive="base">
                                        <p:cTn id="262" dur="2000"/>
                                        <p:tgtEl>
                                          <p:spTgt spid="15"/>
                                        </p:tgtEl>
                                        <p:attrNameLst>
                                          <p:attrName>ppt_y</p:attrName>
                                        </p:attrNameLst>
                                      </p:cBhvr>
                                      <p:tavLst>
                                        <p:tav tm="0">
                                          <p:val>
                                            <p:strVal val="ppt_y"/>
                                          </p:val>
                                        </p:tav>
                                        <p:tav tm="100000">
                                          <p:val>
                                            <p:strVal val="0-ppt_h/2"/>
                                          </p:val>
                                        </p:tav>
                                      </p:tavLst>
                                    </p:anim>
                                    <p:set>
                                      <p:cBhvr>
                                        <p:cTn id="263" dur="1" fill="hold">
                                          <p:stCondLst>
                                            <p:cond delay="1999"/>
                                          </p:stCondLst>
                                        </p:cTn>
                                        <p:tgtEl>
                                          <p:spTgt spid="15"/>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16"/>
                                        </p:tgtEl>
                                        <p:attrNameLst>
                                          <p:attrName>ppt_x</p:attrName>
                                        </p:attrNameLst>
                                      </p:cBhvr>
                                      <p:tavLst>
                                        <p:tav tm="0">
                                          <p:val>
                                            <p:strVal val="ppt_x"/>
                                          </p:val>
                                        </p:tav>
                                        <p:tav tm="100000">
                                          <p:val>
                                            <p:strVal val="0-ppt_w/2"/>
                                          </p:val>
                                        </p:tav>
                                      </p:tavLst>
                                    </p:anim>
                                    <p:anim calcmode="lin" valueType="num">
                                      <p:cBhvr additive="base">
                                        <p:cTn id="266" dur="2000"/>
                                        <p:tgtEl>
                                          <p:spTgt spid="16"/>
                                        </p:tgtEl>
                                        <p:attrNameLst>
                                          <p:attrName>ppt_y</p:attrName>
                                        </p:attrNameLst>
                                      </p:cBhvr>
                                      <p:tavLst>
                                        <p:tav tm="0">
                                          <p:val>
                                            <p:strVal val="ppt_y"/>
                                          </p:val>
                                        </p:tav>
                                        <p:tav tm="100000">
                                          <p:val>
                                            <p:strVal val="0-ppt_h/2"/>
                                          </p:val>
                                        </p:tav>
                                      </p:tavLst>
                                    </p:anim>
                                    <p:set>
                                      <p:cBhvr>
                                        <p:cTn id="267" dur="1" fill="hold">
                                          <p:stCondLst>
                                            <p:cond delay="1999"/>
                                          </p:stCondLst>
                                        </p:cTn>
                                        <p:tgtEl>
                                          <p:spTgt spid="16"/>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17"/>
                                        </p:tgtEl>
                                        <p:attrNameLst>
                                          <p:attrName>ppt_x</p:attrName>
                                        </p:attrNameLst>
                                      </p:cBhvr>
                                      <p:tavLst>
                                        <p:tav tm="0">
                                          <p:val>
                                            <p:strVal val="ppt_x"/>
                                          </p:val>
                                        </p:tav>
                                        <p:tav tm="100000">
                                          <p:val>
                                            <p:strVal val="0-ppt_w/2"/>
                                          </p:val>
                                        </p:tav>
                                      </p:tavLst>
                                    </p:anim>
                                    <p:anim calcmode="lin" valueType="num">
                                      <p:cBhvr additive="base">
                                        <p:cTn id="270" dur="2000"/>
                                        <p:tgtEl>
                                          <p:spTgt spid="17"/>
                                        </p:tgtEl>
                                        <p:attrNameLst>
                                          <p:attrName>ppt_y</p:attrName>
                                        </p:attrNameLst>
                                      </p:cBhvr>
                                      <p:tavLst>
                                        <p:tav tm="0">
                                          <p:val>
                                            <p:strVal val="ppt_y"/>
                                          </p:val>
                                        </p:tav>
                                        <p:tav tm="100000">
                                          <p:val>
                                            <p:strVal val="0-ppt_h/2"/>
                                          </p:val>
                                        </p:tav>
                                      </p:tavLst>
                                    </p:anim>
                                    <p:set>
                                      <p:cBhvr>
                                        <p:cTn id="271" dur="1" fill="hold">
                                          <p:stCondLst>
                                            <p:cond delay="1999"/>
                                          </p:stCondLst>
                                        </p:cTn>
                                        <p:tgtEl>
                                          <p:spTgt spid="17"/>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18"/>
                                        </p:tgtEl>
                                        <p:attrNameLst>
                                          <p:attrName>ppt_x</p:attrName>
                                        </p:attrNameLst>
                                      </p:cBhvr>
                                      <p:tavLst>
                                        <p:tav tm="0">
                                          <p:val>
                                            <p:strVal val="ppt_x"/>
                                          </p:val>
                                        </p:tav>
                                        <p:tav tm="100000">
                                          <p:val>
                                            <p:strVal val="0-ppt_w/2"/>
                                          </p:val>
                                        </p:tav>
                                      </p:tavLst>
                                    </p:anim>
                                    <p:anim calcmode="lin" valueType="num">
                                      <p:cBhvr additive="base">
                                        <p:cTn id="274" dur="2000"/>
                                        <p:tgtEl>
                                          <p:spTgt spid="18"/>
                                        </p:tgtEl>
                                        <p:attrNameLst>
                                          <p:attrName>ppt_y</p:attrName>
                                        </p:attrNameLst>
                                      </p:cBhvr>
                                      <p:tavLst>
                                        <p:tav tm="0">
                                          <p:val>
                                            <p:strVal val="ppt_y"/>
                                          </p:val>
                                        </p:tav>
                                        <p:tav tm="100000">
                                          <p:val>
                                            <p:strVal val="0-ppt_h/2"/>
                                          </p:val>
                                        </p:tav>
                                      </p:tavLst>
                                    </p:anim>
                                    <p:set>
                                      <p:cBhvr>
                                        <p:cTn id="275" dur="1" fill="hold">
                                          <p:stCondLst>
                                            <p:cond delay="1999"/>
                                          </p:stCondLst>
                                        </p:cTn>
                                        <p:tgtEl>
                                          <p:spTgt spid="18"/>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0-ppt_w/2"/>
                                          </p:val>
                                        </p:tav>
                                      </p:tavLst>
                                    </p:anim>
                                    <p:anim calcmode="lin" valueType="num">
                                      <p:cBhvr additive="base">
                                        <p:cTn id="278" dur="2000"/>
                                        <p:tgtEl>
                                          <p:spTgt spid="19"/>
                                        </p:tgtEl>
                                        <p:attrNameLst>
                                          <p:attrName>ppt_y</p:attrName>
                                        </p:attrNameLst>
                                      </p:cBhvr>
                                      <p:tavLst>
                                        <p:tav tm="0">
                                          <p:val>
                                            <p:strVal val="ppt_y"/>
                                          </p:val>
                                        </p:tav>
                                        <p:tav tm="100000">
                                          <p:val>
                                            <p:strVal val="0-ppt_h/2"/>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20"/>
                                        </p:tgtEl>
                                        <p:attrNameLst>
                                          <p:attrName>ppt_x</p:attrName>
                                        </p:attrNameLst>
                                      </p:cBhvr>
                                      <p:tavLst>
                                        <p:tav tm="0">
                                          <p:val>
                                            <p:strVal val="ppt_x"/>
                                          </p:val>
                                        </p:tav>
                                        <p:tav tm="100000">
                                          <p:val>
                                            <p:strVal val="0-ppt_w/2"/>
                                          </p:val>
                                        </p:tav>
                                      </p:tavLst>
                                    </p:anim>
                                    <p:anim calcmode="lin" valueType="num">
                                      <p:cBhvr additive="base">
                                        <p:cTn id="282" dur="2000"/>
                                        <p:tgtEl>
                                          <p:spTgt spid="20"/>
                                        </p:tgtEl>
                                        <p:attrNameLst>
                                          <p:attrName>ppt_y</p:attrName>
                                        </p:attrNameLst>
                                      </p:cBhvr>
                                      <p:tavLst>
                                        <p:tav tm="0">
                                          <p:val>
                                            <p:strVal val="ppt_y"/>
                                          </p:val>
                                        </p:tav>
                                        <p:tav tm="100000">
                                          <p:val>
                                            <p:strVal val="1+ppt_h/2"/>
                                          </p:val>
                                        </p:tav>
                                      </p:tavLst>
                                    </p:anim>
                                    <p:set>
                                      <p:cBhvr>
                                        <p:cTn id="283" dur="1" fill="hold">
                                          <p:stCondLst>
                                            <p:cond delay="1999"/>
                                          </p:stCondLst>
                                        </p:cTn>
                                        <p:tgtEl>
                                          <p:spTgt spid="20"/>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21"/>
                                        </p:tgtEl>
                                        <p:attrNameLst>
                                          <p:attrName>ppt_x</p:attrName>
                                        </p:attrNameLst>
                                      </p:cBhvr>
                                      <p:tavLst>
                                        <p:tav tm="0">
                                          <p:val>
                                            <p:strVal val="ppt_x"/>
                                          </p:val>
                                        </p:tav>
                                        <p:tav tm="100000">
                                          <p:val>
                                            <p:strVal val="0-ppt_w/2"/>
                                          </p:val>
                                        </p:tav>
                                      </p:tavLst>
                                    </p:anim>
                                    <p:anim calcmode="lin" valueType="num">
                                      <p:cBhvr additive="base">
                                        <p:cTn id="286" dur="2000"/>
                                        <p:tgtEl>
                                          <p:spTgt spid="21"/>
                                        </p:tgtEl>
                                        <p:attrNameLst>
                                          <p:attrName>ppt_y</p:attrName>
                                        </p:attrNameLst>
                                      </p:cBhvr>
                                      <p:tavLst>
                                        <p:tav tm="0">
                                          <p:val>
                                            <p:strVal val="ppt_y"/>
                                          </p:val>
                                        </p:tav>
                                        <p:tav tm="100000">
                                          <p:val>
                                            <p:strVal val="1+ppt_h/2"/>
                                          </p:val>
                                        </p:tav>
                                      </p:tavLst>
                                    </p:anim>
                                    <p:set>
                                      <p:cBhvr>
                                        <p:cTn id="287" dur="1" fill="hold">
                                          <p:stCondLst>
                                            <p:cond delay="1999"/>
                                          </p:stCondLst>
                                        </p:cTn>
                                        <p:tgtEl>
                                          <p:spTgt spid="21"/>
                                        </p:tgtEl>
                                        <p:attrNameLst>
                                          <p:attrName>style.visibility</p:attrName>
                                        </p:attrNameLst>
                                      </p:cBhvr>
                                      <p:to>
                                        <p:strVal val="hidden"/>
                                      </p:to>
                                    </p:set>
                                  </p:childTnLst>
                                </p:cTn>
                              </p:par>
                              <p:par>
                                <p:cTn id="288" presetID="2" presetClass="exit" presetSubtype="12" fill="hold" nodeType="withEffect">
                                  <p:stCondLst>
                                    <p:cond delay="0"/>
                                  </p:stCondLst>
                                  <p:childTnLst>
                                    <p:anim calcmode="lin" valueType="num">
                                      <p:cBhvr additive="base">
                                        <p:cTn id="289" dur="2000"/>
                                        <p:tgtEl>
                                          <p:spTgt spid="22"/>
                                        </p:tgtEl>
                                        <p:attrNameLst>
                                          <p:attrName>ppt_x</p:attrName>
                                        </p:attrNameLst>
                                      </p:cBhvr>
                                      <p:tavLst>
                                        <p:tav tm="0">
                                          <p:val>
                                            <p:strVal val="ppt_x"/>
                                          </p:val>
                                        </p:tav>
                                        <p:tav tm="100000">
                                          <p:val>
                                            <p:strVal val="0-ppt_w/2"/>
                                          </p:val>
                                        </p:tav>
                                      </p:tavLst>
                                    </p:anim>
                                    <p:anim calcmode="lin" valueType="num">
                                      <p:cBhvr additive="base">
                                        <p:cTn id="290" dur="2000"/>
                                        <p:tgtEl>
                                          <p:spTgt spid="22"/>
                                        </p:tgtEl>
                                        <p:attrNameLst>
                                          <p:attrName>ppt_y</p:attrName>
                                        </p:attrNameLst>
                                      </p:cBhvr>
                                      <p:tavLst>
                                        <p:tav tm="0">
                                          <p:val>
                                            <p:strVal val="ppt_y"/>
                                          </p:val>
                                        </p:tav>
                                        <p:tav tm="100000">
                                          <p:val>
                                            <p:strVal val="1+ppt_h/2"/>
                                          </p:val>
                                        </p:tav>
                                      </p:tavLst>
                                    </p:anim>
                                    <p:set>
                                      <p:cBhvr>
                                        <p:cTn id="291" dur="1" fill="hold">
                                          <p:stCondLst>
                                            <p:cond delay="1999"/>
                                          </p:stCondLst>
                                        </p:cTn>
                                        <p:tgtEl>
                                          <p:spTgt spid="22"/>
                                        </p:tgtEl>
                                        <p:attrNameLst>
                                          <p:attrName>style.visibility</p:attrName>
                                        </p:attrNameLst>
                                      </p:cBhvr>
                                      <p:to>
                                        <p:strVal val="hidden"/>
                                      </p:to>
                                    </p:set>
                                  </p:childTnLst>
                                </p:cTn>
                              </p:par>
                              <p:par>
                                <p:cTn id="292" presetID="2" presetClass="exit" presetSubtype="12" fill="hold" nodeType="withEffect">
                                  <p:stCondLst>
                                    <p:cond delay="0"/>
                                  </p:stCondLst>
                                  <p:childTnLst>
                                    <p:anim calcmode="lin" valueType="num">
                                      <p:cBhvr additive="base">
                                        <p:cTn id="293" dur="2000"/>
                                        <p:tgtEl>
                                          <p:spTgt spid="23"/>
                                        </p:tgtEl>
                                        <p:attrNameLst>
                                          <p:attrName>ppt_x</p:attrName>
                                        </p:attrNameLst>
                                      </p:cBhvr>
                                      <p:tavLst>
                                        <p:tav tm="0">
                                          <p:val>
                                            <p:strVal val="ppt_x"/>
                                          </p:val>
                                        </p:tav>
                                        <p:tav tm="100000">
                                          <p:val>
                                            <p:strVal val="0-ppt_w/2"/>
                                          </p:val>
                                        </p:tav>
                                      </p:tavLst>
                                    </p:anim>
                                    <p:anim calcmode="lin" valueType="num">
                                      <p:cBhvr additive="base">
                                        <p:cTn id="294" dur="2000"/>
                                        <p:tgtEl>
                                          <p:spTgt spid="23"/>
                                        </p:tgtEl>
                                        <p:attrNameLst>
                                          <p:attrName>ppt_y</p:attrName>
                                        </p:attrNameLst>
                                      </p:cBhvr>
                                      <p:tavLst>
                                        <p:tav tm="0">
                                          <p:val>
                                            <p:strVal val="ppt_y"/>
                                          </p:val>
                                        </p:tav>
                                        <p:tav tm="100000">
                                          <p:val>
                                            <p:strVal val="1+ppt_h/2"/>
                                          </p:val>
                                        </p:tav>
                                      </p:tavLst>
                                    </p:anim>
                                    <p:set>
                                      <p:cBhvr>
                                        <p:cTn id="295" dur="1" fill="hold">
                                          <p:stCondLst>
                                            <p:cond delay="1999"/>
                                          </p:stCondLst>
                                        </p:cTn>
                                        <p:tgtEl>
                                          <p:spTgt spid="23"/>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24"/>
                                        </p:tgtEl>
                                        <p:attrNameLst>
                                          <p:attrName>ppt_x</p:attrName>
                                        </p:attrNameLst>
                                      </p:cBhvr>
                                      <p:tavLst>
                                        <p:tav tm="0">
                                          <p:val>
                                            <p:strVal val="ppt_x"/>
                                          </p:val>
                                        </p:tav>
                                        <p:tav tm="100000">
                                          <p:val>
                                            <p:strVal val="0-ppt_w/2"/>
                                          </p:val>
                                        </p:tav>
                                      </p:tavLst>
                                    </p:anim>
                                    <p:anim calcmode="lin" valueType="num">
                                      <p:cBhvr additive="base">
                                        <p:cTn id="298" dur="2000"/>
                                        <p:tgtEl>
                                          <p:spTgt spid="24"/>
                                        </p:tgtEl>
                                        <p:attrNameLst>
                                          <p:attrName>ppt_y</p:attrName>
                                        </p:attrNameLst>
                                      </p:cBhvr>
                                      <p:tavLst>
                                        <p:tav tm="0">
                                          <p:val>
                                            <p:strVal val="ppt_y"/>
                                          </p:val>
                                        </p:tav>
                                        <p:tav tm="100000">
                                          <p:val>
                                            <p:strVal val="1+ppt_h/2"/>
                                          </p:val>
                                        </p:tav>
                                      </p:tavLst>
                                    </p:anim>
                                    <p:set>
                                      <p:cBhvr>
                                        <p:cTn id="299" dur="1" fill="hold">
                                          <p:stCondLst>
                                            <p:cond delay="1999"/>
                                          </p:stCondLst>
                                        </p:cTn>
                                        <p:tgtEl>
                                          <p:spTgt spid="24"/>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25"/>
                                        </p:tgtEl>
                                        <p:attrNameLst>
                                          <p:attrName>ppt_x</p:attrName>
                                        </p:attrNameLst>
                                      </p:cBhvr>
                                      <p:tavLst>
                                        <p:tav tm="0">
                                          <p:val>
                                            <p:strVal val="ppt_x"/>
                                          </p:val>
                                        </p:tav>
                                        <p:tav tm="100000">
                                          <p:val>
                                            <p:strVal val="0-ppt_w/2"/>
                                          </p:val>
                                        </p:tav>
                                      </p:tavLst>
                                    </p:anim>
                                    <p:anim calcmode="lin" valueType="num">
                                      <p:cBhvr additive="base">
                                        <p:cTn id="302" dur="2000"/>
                                        <p:tgtEl>
                                          <p:spTgt spid="25"/>
                                        </p:tgtEl>
                                        <p:attrNameLst>
                                          <p:attrName>ppt_y</p:attrName>
                                        </p:attrNameLst>
                                      </p:cBhvr>
                                      <p:tavLst>
                                        <p:tav tm="0">
                                          <p:val>
                                            <p:strVal val="ppt_y"/>
                                          </p:val>
                                        </p:tav>
                                        <p:tav tm="100000">
                                          <p:val>
                                            <p:strVal val="1+ppt_h/2"/>
                                          </p:val>
                                        </p:tav>
                                      </p:tavLst>
                                    </p:anim>
                                    <p:set>
                                      <p:cBhvr>
                                        <p:cTn id="303" dur="1" fill="hold">
                                          <p:stCondLst>
                                            <p:cond delay="1999"/>
                                          </p:stCondLst>
                                        </p:cTn>
                                        <p:tgtEl>
                                          <p:spTgt spid="25"/>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26"/>
                                        </p:tgtEl>
                                        <p:attrNameLst>
                                          <p:attrName>ppt_x</p:attrName>
                                        </p:attrNameLst>
                                      </p:cBhvr>
                                      <p:tavLst>
                                        <p:tav tm="0">
                                          <p:val>
                                            <p:strVal val="ppt_x"/>
                                          </p:val>
                                        </p:tav>
                                        <p:tav tm="100000">
                                          <p:val>
                                            <p:strVal val="0-ppt_w/2"/>
                                          </p:val>
                                        </p:tav>
                                      </p:tavLst>
                                    </p:anim>
                                    <p:anim calcmode="lin" valueType="num">
                                      <p:cBhvr additive="base">
                                        <p:cTn id="306" dur="2000"/>
                                        <p:tgtEl>
                                          <p:spTgt spid="26"/>
                                        </p:tgtEl>
                                        <p:attrNameLst>
                                          <p:attrName>ppt_y</p:attrName>
                                        </p:attrNameLst>
                                      </p:cBhvr>
                                      <p:tavLst>
                                        <p:tav tm="0">
                                          <p:val>
                                            <p:strVal val="ppt_y"/>
                                          </p:val>
                                        </p:tav>
                                        <p:tav tm="100000">
                                          <p:val>
                                            <p:strVal val="1+ppt_h/2"/>
                                          </p:val>
                                        </p:tav>
                                      </p:tavLst>
                                    </p:anim>
                                    <p:set>
                                      <p:cBhvr>
                                        <p:cTn id="307" dur="1" fill="hold">
                                          <p:stCondLst>
                                            <p:cond delay="1999"/>
                                          </p:stCondLst>
                                        </p:cTn>
                                        <p:tgtEl>
                                          <p:spTgt spid="26"/>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27"/>
                                        </p:tgtEl>
                                        <p:attrNameLst>
                                          <p:attrName>ppt_x</p:attrName>
                                        </p:attrNameLst>
                                      </p:cBhvr>
                                      <p:tavLst>
                                        <p:tav tm="0">
                                          <p:val>
                                            <p:strVal val="ppt_x"/>
                                          </p:val>
                                        </p:tav>
                                        <p:tav tm="100000">
                                          <p:val>
                                            <p:strVal val="0-ppt_w/2"/>
                                          </p:val>
                                        </p:tav>
                                      </p:tavLst>
                                    </p:anim>
                                    <p:anim calcmode="lin" valueType="num">
                                      <p:cBhvr additive="base">
                                        <p:cTn id="310" dur="2000"/>
                                        <p:tgtEl>
                                          <p:spTgt spid="27"/>
                                        </p:tgtEl>
                                        <p:attrNameLst>
                                          <p:attrName>ppt_y</p:attrName>
                                        </p:attrNameLst>
                                      </p:cBhvr>
                                      <p:tavLst>
                                        <p:tav tm="0">
                                          <p:val>
                                            <p:strVal val="ppt_y"/>
                                          </p:val>
                                        </p:tav>
                                        <p:tav tm="100000">
                                          <p:val>
                                            <p:strVal val="1+ppt_h/2"/>
                                          </p:val>
                                        </p:tav>
                                      </p:tavLst>
                                    </p:anim>
                                    <p:set>
                                      <p:cBhvr>
                                        <p:cTn id="311" dur="1" fill="hold">
                                          <p:stCondLst>
                                            <p:cond delay="1999"/>
                                          </p:stCondLst>
                                        </p:cTn>
                                        <p:tgtEl>
                                          <p:spTgt spid="27"/>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28"/>
                                        </p:tgtEl>
                                        <p:attrNameLst>
                                          <p:attrName>ppt_x</p:attrName>
                                        </p:attrNameLst>
                                      </p:cBhvr>
                                      <p:tavLst>
                                        <p:tav tm="0">
                                          <p:val>
                                            <p:strVal val="ppt_x"/>
                                          </p:val>
                                        </p:tav>
                                        <p:tav tm="100000">
                                          <p:val>
                                            <p:strVal val="0-ppt_w/2"/>
                                          </p:val>
                                        </p:tav>
                                      </p:tavLst>
                                    </p:anim>
                                    <p:anim calcmode="lin" valueType="num">
                                      <p:cBhvr additive="base">
                                        <p:cTn id="314" dur="2000"/>
                                        <p:tgtEl>
                                          <p:spTgt spid="28"/>
                                        </p:tgtEl>
                                        <p:attrNameLst>
                                          <p:attrName>ppt_y</p:attrName>
                                        </p:attrNameLst>
                                      </p:cBhvr>
                                      <p:tavLst>
                                        <p:tav tm="0">
                                          <p:val>
                                            <p:strVal val="ppt_y"/>
                                          </p:val>
                                        </p:tav>
                                        <p:tav tm="100000">
                                          <p:val>
                                            <p:strVal val="1+ppt_h/2"/>
                                          </p:val>
                                        </p:tav>
                                      </p:tavLst>
                                    </p:anim>
                                    <p:set>
                                      <p:cBhvr>
                                        <p:cTn id="315" dur="1" fill="hold">
                                          <p:stCondLst>
                                            <p:cond delay="1999"/>
                                          </p:stCondLst>
                                        </p:cTn>
                                        <p:tgtEl>
                                          <p:spTgt spid="28"/>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29"/>
                                        </p:tgtEl>
                                        <p:attrNameLst>
                                          <p:attrName>ppt_x</p:attrName>
                                        </p:attrNameLst>
                                      </p:cBhvr>
                                      <p:tavLst>
                                        <p:tav tm="0">
                                          <p:val>
                                            <p:strVal val="ppt_x"/>
                                          </p:val>
                                        </p:tav>
                                        <p:tav tm="100000">
                                          <p:val>
                                            <p:strVal val="0-ppt_w/2"/>
                                          </p:val>
                                        </p:tav>
                                      </p:tavLst>
                                    </p:anim>
                                    <p:anim calcmode="lin" valueType="num">
                                      <p:cBhvr additive="base">
                                        <p:cTn id="318" dur="2000"/>
                                        <p:tgtEl>
                                          <p:spTgt spid="29"/>
                                        </p:tgtEl>
                                        <p:attrNameLst>
                                          <p:attrName>ppt_y</p:attrName>
                                        </p:attrNameLst>
                                      </p:cBhvr>
                                      <p:tavLst>
                                        <p:tav tm="0">
                                          <p:val>
                                            <p:strVal val="ppt_y"/>
                                          </p:val>
                                        </p:tav>
                                        <p:tav tm="100000">
                                          <p:val>
                                            <p:strVal val="1+ppt_h/2"/>
                                          </p:val>
                                        </p:tav>
                                      </p:tavLst>
                                    </p:anim>
                                    <p:set>
                                      <p:cBhvr>
                                        <p:cTn id="319" dur="1" fill="hold">
                                          <p:stCondLst>
                                            <p:cond delay="1999"/>
                                          </p:stCondLst>
                                        </p:cTn>
                                        <p:tgtEl>
                                          <p:spTgt spid="29"/>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30"/>
                                        </p:tgtEl>
                                        <p:attrNameLst>
                                          <p:attrName>ppt_x</p:attrName>
                                        </p:attrNameLst>
                                      </p:cBhvr>
                                      <p:tavLst>
                                        <p:tav tm="0">
                                          <p:val>
                                            <p:strVal val="ppt_x"/>
                                          </p:val>
                                        </p:tav>
                                        <p:tav tm="100000">
                                          <p:val>
                                            <p:strVal val="0-ppt_w/2"/>
                                          </p:val>
                                        </p:tav>
                                      </p:tavLst>
                                    </p:anim>
                                    <p:anim calcmode="lin" valueType="num">
                                      <p:cBhvr additive="base">
                                        <p:cTn id="322" dur="2000"/>
                                        <p:tgtEl>
                                          <p:spTgt spid="30"/>
                                        </p:tgtEl>
                                        <p:attrNameLst>
                                          <p:attrName>ppt_y</p:attrName>
                                        </p:attrNameLst>
                                      </p:cBhvr>
                                      <p:tavLst>
                                        <p:tav tm="0">
                                          <p:val>
                                            <p:strVal val="ppt_y"/>
                                          </p:val>
                                        </p:tav>
                                        <p:tav tm="100000">
                                          <p:val>
                                            <p:strVal val="1+ppt_h/2"/>
                                          </p:val>
                                        </p:tav>
                                      </p:tavLst>
                                    </p:anim>
                                    <p:set>
                                      <p:cBhvr>
                                        <p:cTn id="323" dur="1" fill="hold">
                                          <p:stCondLst>
                                            <p:cond delay="1999"/>
                                          </p:stCondLst>
                                        </p:cTn>
                                        <p:tgtEl>
                                          <p:spTgt spid="30"/>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31"/>
                                        </p:tgtEl>
                                        <p:attrNameLst>
                                          <p:attrName>ppt_x</p:attrName>
                                        </p:attrNameLst>
                                      </p:cBhvr>
                                      <p:tavLst>
                                        <p:tav tm="0">
                                          <p:val>
                                            <p:strVal val="ppt_x"/>
                                          </p:val>
                                        </p:tav>
                                        <p:tav tm="100000">
                                          <p:val>
                                            <p:strVal val="0-ppt_w/2"/>
                                          </p:val>
                                        </p:tav>
                                      </p:tavLst>
                                    </p:anim>
                                    <p:anim calcmode="lin" valueType="num">
                                      <p:cBhvr additive="base">
                                        <p:cTn id="326" dur="2000"/>
                                        <p:tgtEl>
                                          <p:spTgt spid="31"/>
                                        </p:tgtEl>
                                        <p:attrNameLst>
                                          <p:attrName>ppt_y</p:attrName>
                                        </p:attrNameLst>
                                      </p:cBhvr>
                                      <p:tavLst>
                                        <p:tav tm="0">
                                          <p:val>
                                            <p:strVal val="ppt_y"/>
                                          </p:val>
                                        </p:tav>
                                        <p:tav tm="100000">
                                          <p:val>
                                            <p:strVal val="1+ppt_h/2"/>
                                          </p:val>
                                        </p:tav>
                                      </p:tavLst>
                                    </p:anim>
                                    <p:set>
                                      <p:cBhvr>
                                        <p:cTn id="327" dur="1" fill="hold">
                                          <p:stCondLst>
                                            <p:cond delay="1999"/>
                                          </p:stCondLst>
                                        </p:cTn>
                                        <p:tgtEl>
                                          <p:spTgt spid="31"/>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32"/>
                                        </p:tgtEl>
                                        <p:attrNameLst>
                                          <p:attrName>ppt_x</p:attrName>
                                        </p:attrNameLst>
                                      </p:cBhvr>
                                      <p:tavLst>
                                        <p:tav tm="0">
                                          <p:val>
                                            <p:strVal val="ppt_x"/>
                                          </p:val>
                                        </p:tav>
                                        <p:tav tm="100000">
                                          <p:val>
                                            <p:strVal val="0-ppt_w/2"/>
                                          </p:val>
                                        </p:tav>
                                      </p:tavLst>
                                    </p:anim>
                                    <p:anim calcmode="lin" valueType="num">
                                      <p:cBhvr additive="base">
                                        <p:cTn id="330" dur="2000"/>
                                        <p:tgtEl>
                                          <p:spTgt spid="32"/>
                                        </p:tgtEl>
                                        <p:attrNameLst>
                                          <p:attrName>ppt_y</p:attrName>
                                        </p:attrNameLst>
                                      </p:cBhvr>
                                      <p:tavLst>
                                        <p:tav tm="0">
                                          <p:val>
                                            <p:strVal val="ppt_y"/>
                                          </p:val>
                                        </p:tav>
                                        <p:tav tm="100000">
                                          <p:val>
                                            <p:strVal val="1+ppt_h/2"/>
                                          </p:val>
                                        </p:tav>
                                      </p:tavLst>
                                    </p:anim>
                                    <p:set>
                                      <p:cBhvr>
                                        <p:cTn id="331" dur="1" fill="hold">
                                          <p:stCondLst>
                                            <p:cond delay="1999"/>
                                          </p:stCondLst>
                                        </p:cTn>
                                        <p:tgtEl>
                                          <p:spTgt spid="32"/>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33"/>
                                        </p:tgtEl>
                                        <p:attrNameLst>
                                          <p:attrName>ppt_x</p:attrName>
                                        </p:attrNameLst>
                                      </p:cBhvr>
                                      <p:tavLst>
                                        <p:tav tm="0">
                                          <p:val>
                                            <p:strVal val="ppt_x"/>
                                          </p:val>
                                        </p:tav>
                                        <p:tav tm="100000">
                                          <p:val>
                                            <p:strVal val="0-ppt_w/2"/>
                                          </p:val>
                                        </p:tav>
                                      </p:tavLst>
                                    </p:anim>
                                    <p:anim calcmode="lin" valueType="num">
                                      <p:cBhvr additive="base">
                                        <p:cTn id="334" dur="2000"/>
                                        <p:tgtEl>
                                          <p:spTgt spid="33"/>
                                        </p:tgtEl>
                                        <p:attrNameLst>
                                          <p:attrName>ppt_y</p:attrName>
                                        </p:attrNameLst>
                                      </p:cBhvr>
                                      <p:tavLst>
                                        <p:tav tm="0">
                                          <p:val>
                                            <p:strVal val="ppt_y"/>
                                          </p:val>
                                        </p:tav>
                                        <p:tav tm="100000">
                                          <p:val>
                                            <p:strVal val="1+ppt_h/2"/>
                                          </p:val>
                                        </p:tav>
                                      </p:tavLst>
                                    </p:anim>
                                    <p:set>
                                      <p:cBhvr>
                                        <p:cTn id="335" dur="1" fill="hold">
                                          <p:stCondLst>
                                            <p:cond delay="1999"/>
                                          </p:stCondLst>
                                        </p:cTn>
                                        <p:tgtEl>
                                          <p:spTgt spid="33"/>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34"/>
                                        </p:tgtEl>
                                        <p:attrNameLst>
                                          <p:attrName>ppt_x</p:attrName>
                                        </p:attrNameLst>
                                      </p:cBhvr>
                                      <p:tavLst>
                                        <p:tav tm="0">
                                          <p:val>
                                            <p:strVal val="ppt_x"/>
                                          </p:val>
                                        </p:tav>
                                        <p:tav tm="100000">
                                          <p:val>
                                            <p:strVal val="0-ppt_w/2"/>
                                          </p:val>
                                        </p:tav>
                                      </p:tavLst>
                                    </p:anim>
                                    <p:anim calcmode="lin" valueType="num">
                                      <p:cBhvr additive="base">
                                        <p:cTn id="338" dur="2000"/>
                                        <p:tgtEl>
                                          <p:spTgt spid="34"/>
                                        </p:tgtEl>
                                        <p:attrNameLst>
                                          <p:attrName>ppt_y</p:attrName>
                                        </p:attrNameLst>
                                      </p:cBhvr>
                                      <p:tavLst>
                                        <p:tav tm="0">
                                          <p:val>
                                            <p:strVal val="ppt_y"/>
                                          </p:val>
                                        </p:tav>
                                        <p:tav tm="100000">
                                          <p:val>
                                            <p:strVal val="1+ppt_h/2"/>
                                          </p:val>
                                        </p:tav>
                                      </p:tavLst>
                                    </p:anim>
                                    <p:set>
                                      <p:cBhvr>
                                        <p:cTn id="339" dur="1" fill="hold">
                                          <p:stCondLst>
                                            <p:cond delay="1999"/>
                                          </p:stCondLst>
                                        </p:cTn>
                                        <p:tgtEl>
                                          <p:spTgt spid="34"/>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35"/>
                                        </p:tgtEl>
                                        <p:attrNameLst>
                                          <p:attrName>ppt_x</p:attrName>
                                        </p:attrNameLst>
                                      </p:cBhvr>
                                      <p:tavLst>
                                        <p:tav tm="0">
                                          <p:val>
                                            <p:strVal val="ppt_x"/>
                                          </p:val>
                                        </p:tav>
                                        <p:tav tm="100000">
                                          <p:val>
                                            <p:strVal val="0-ppt_w/2"/>
                                          </p:val>
                                        </p:tav>
                                      </p:tavLst>
                                    </p:anim>
                                    <p:anim calcmode="lin" valueType="num">
                                      <p:cBhvr additive="base">
                                        <p:cTn id="342" dur="2000"/>
                                        <p:tgtEl>
                                          <p:spTgt spid="35"/>
                                        </p:tgtEl>
                                        <p:attrNameLst>
                                          <p:attrName>ppt_y</p:attrName>
                                        </p:attrNameLst>
                                      </p:cBhvr>
                                      <p:tavLst>
                                        <p:tav tm="0">
                                          <p:val>
                                            <p:strVal val="ppt_y"/>
                                          </p:val>
                                        </p:tav>
                                        <p:tav tm="100000">
                                          <p:val>
                                            <p:strVal val="1+ppt_h/2"/>
                                          </p:val>
                                        </p:tav>
                                      </p:tavLst>
                                    </p:anim>
                                    <p:set>
                                      <p:cBhvr>
                                        <p:cTn id="343" dur="1" fill="hold">
                                          <p:stCondLst>
                                            <p:cond delay="1999"/>
                                          </p:stCondLst>
                                        </p:cTn>
                                        <p:tgtEl>
                                          <p:spTgt spid="35"/>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36"/>
                                        </p:tgtEl>
                                        <p:attrNameLst>
                                          <p:attrName>ppt_x</p:attrName>
                                        </p:attrNameLst>
                                      </p:cBhvr>
                                      <p:tavLst>
                                        <p:tav tm="0">
                                          <p:val>
                                            <p:strVal val="ppt_x"/>
                                          </p:val>
                                        </p:tav>
                                        <p:tav tm="100000">
                                          <p:val>
                                            <p:strVal val="0-ppt_w/2"/>
                                          </p:val>
                                        </p:tav>
                                      </p:tavLst>
                                    </p:anim>
                                    <p:anim calcmode="lin" valueType="num">
                                      <p:cBhvr additive="base">
                                        <p:cTn id="346" dur="2000"/>
                                        <p:tgtEl>
                                          <p:spTgt spid="36"/>
                                        </p:tgtEl>
                                        <p:attrNameLst>
                                          <p:attrName>ppt_y</p:attrName>
                                        </p:attrNameLst>
                                      </p:cBhvr>
                                      <p:tavLst>
                                        <p:tav tm="0">
                                          <p:val>
                                            <p:strVal val="ppt_y"/>
                                          </p:val>
                                        </p:tav>
                                        <p:tav tm="100000">
                                          <p:val>
                                            <p:strVal val="1+ppt_h/2"/>
                                          </p:val>
                                        </p:tav>
                                      </p:tavLst>
                                    </p:anim>
                                    <p:set>
                                      <p:cBhvr>
                                        <p:cTn id="347" dur="1" fill="hold">
                                          <p:stCondLst>
                                            <p:cond delay="1999"/>
                                          </p:stCondLst>
                                        </p:cTn>
                                        <p:tgtEl>
                                          <p:spTgt spid="36"/>
                                        </p:tgtEl>
                                        <p:attrNameLst>
                                          <p:attrName>style.visibility</p:attrName>
                                        </p:attrNameLst>
                                      </p:cBhvr>
                                      <p:to>
                                        <p:strVal val="hidden"/>
                                      </p:to>
                                    </p:set>
                                  </p:childTnLst>
                                </p:cTn>
                              </p:par>
                              <p:par>
                                <p:cTn id="348" presetID="17" presetClass="entr" presetSubtype="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 calcmode="lin" valueType="num">
                                      <p:cBhvr>
                                        <p:cTn id="350" dur="2000" fill="hold"/>
                                        <p:tgtEl>
                                          <p:spTgt spid="2"/>
                                        </p:tgtEl>
                                        <p:attrNameLst>
                                          <p:attrName>ppt_x</p:attrName>
                                        </p:attrNameLst>
                                      </p:cBhvr>
                                      <p:tavLst>
                                        <p:tav tm="0">
                                          <p:val>
                                            <p:strVal val="#ppt_x+#ppt_w/2"/>
                                          </p:val>
                                        </p:tav>
                                        <p:tav tm="100000">
                                          <p:val>
                                            <p:strVal val="#ppt_x"/>
                                          </p:val>
                                        </p:tav>
                                      </p:tavLst>
                                    </p:anim>
                                    <p:anim calcmode="lin" valueType="num">
                                      <p:cBhvr>
                                        <p:cTn id="351" dur="2000" fill="hold"/>
                                        <p:tgtEl>
                                          <p:spTgt spid="2"/>
                                        </p:tgtEl>
                                        <p:attrNameLst>
                                          <p:attrName>ppt_y</p:attrName>
                                        </p:attrNameLst>
                                      </p:cBhvr>
                                      <p:tavLst>
                                        <p:tav tm="0">
                                          <p:val>
                                            <p:strVal val="#ppt_y"/>
                                          </p:val>
                                        </p:tav>
                                        <p:tav tm="100000">
                                          <p:val>
                                            <p:strVal val="#ppt_y"/>
                                          </p:val>
                                        </p:tav>
                                      </p:tavLst>
                                    </p:anim>
                                    <p:anim calcmode="lin" valueType="num">
                                      <p:cBhvr>
                                        <p:cTn id="352" dur="2000" fill="hold"/>
                                        <p:tgtEl>
                                          <p:spTgt spid="2"/>
                                        </p:tgtEl>
                                        <p:attrNameLst>
                                          <p:attrName>ppt_w</p:attrName>
                                        </p:attrNameLst>
                                      </p:cBhvr>
                                      <p:tavLst>
                                        <p:tav tm="0">
                                          <p:val>
                                            <p:fltVal val="0"/>
                                          </p:val>
                                        </p:tav>
                                        <p:tav tm="100000">
                                          <p:val>
                                            <p:strVal val="#ppt_w"/>
                                          </p:val>
                                        </p:tav>
                                      </p:tavLst>
                                    </p:anim>
                                    <p:anim calcmode="lin" valueType="num">
                                      <p:cBhvr>
                                        <p:cTn id="353" dur="2000" fill="hold"/>
                                        <p:tgtEl>
                                          <p:spTgt spid="2"/>
                                        </p:tgtEl>
                                        <p:attrNameLst>
                                          <p:attrName>ppt_h</p:attrName>
                                        </p:attrNameLst>
                                      </p:cBhvr>
                                      <p:tavLst>
                                        <p:tav tm="0">
                                          <p:val>
                                            <p:strVal val="#ppt_h"/>
                                          </p:val>
                                        </p:tav>
                                        <p:tav tm="100000">
                                          <p:val>
                                            <p:strVal val="#ppt_h"/>
                                          </p:val>
                                        </p:tav>
                                      </p:tavLst>
                                    </p:anim>
                                  </p:childTnLst>
                                </p:cTn>
                              </p:par>
                              <p:par>
                                <p:cTn id="354" presetID="16" presetClass="entr" presetSubtype="42" fill="hold" nodeType="withEffect">
                                  <p:stCondLst>
                                    <p:cond delay="0"/>
                                  </p:stCondLst>
                                  <p:childTnLst>
                                    <p:set>
                                      <p:cBhvr>
                                        <p:cTn id="355" dur="1" fill="hold">
                                          <p:stCondLst>
                                            <p:cond delay="0"/>
                                          </p:stCondLst>
                                        </p:cTn>
                                        <p:tgtEl>
                                          <p:spTgt spid="2"/>
                                        </p:tgtEl>
                                        <p:attrNameLst>
                                          <p:attrName>style.visibility</p:attrName>
                                        </p:attrNameLst>
                                      </p:cBhvr>
                                      <p:to>
                                        <p:strVal val="visible"/>
                                      </p:to>
                                    </p:set>
                                    <p:animEffect transition="in" filter="barn(outHorizontal)">
                                      <p:cBhvr>
                                        <p:cTn id="3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alets-chocola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lipart-dots-perspective-vector-256x256-925b.png"/>
          <p:cNvPicPr>
            <a:picLocks noChangeAspect="1"/>
          </p:cNvPicPr>
          <p:nvPr/>
        </p:nvPicPr>
        <p:blipFill>
          <a:blip r:embed="rId3">
            <a:duotone>
              <a:schemeClr val="accent6">
                <a:shade val="45000"/>
                <a:satMod val="135000"/>
              </a:schemeClr>
              <a:prstClr val="white"/>
            </a:duotone>
            <a:lum bright="-20000"/>
          </a:blip>
          <a:stretch>
            <a:fillRect/>
          </a:stretch>
        </p:blipFill>
        <p:spPr>
          <a:xfrm>
            <a:off x="4643438" y="0"/>
            <a:ext cx="4500562" cy="5143500"/>
          </a:xfrm>
          <a:prstGeom prst="rect">
            <a:avLst/>
          </a:prstGeom>
        </p:spPr>
      </p:pic>
      <p:pic>
        <p:nvPicPr>
          <p:cNvPr id="5" name="4 Imagen" descr="clipart-dots-perspective-vector-256x256-925b.png"/>
          <p:cNvPicPr>
            <a:picLocks noChangeAspect="1"/>
          </p:cNvPicPr>
          <p:nvPr/>
        </p:nvPicPr>
        <p:blipFill>
          <a:blip r:embed="rId3">
            <a:duotone>
              <a:schemeClr val="accent6">
                <a:shade val="45000"/>
                <a:satMod val="135000"/>
              </a:schemeClr>
              <a:prstClr val="white"/>
            </a:duotone>
            <a:lum bright="-20000"/>
          </a:blip>
          <a:stretch>
            <a:fillRect/>
          </a:stretch>
        </p:blipFill>
        <p:spPr>
          <a:xfrm rot="10800000">
            <a:off x="0" y="0"/>
            <a:ext cx="4500562" cy="5143500"/>
          </a:xfrm>
          <a:prstGeom prst="rect">
            <a:avLst/>
          </a:prstGeom>
        </p:spPr>
      </p:pic>
      <p:pic>
        <p:nvPicPr>
          <p:cNvPr id="6" name="5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ppt_x</p:attrName>
                                        </p:attrNameLst>
                                      </p:cBhvr>
                                      <p:tavLst>
                                        <p:tav tm="0">
                                          <p:val>
                                            <p:strVal val="#ppt_x-#ppt_w/2"/>
                                          </p:val>
                                        </p:tav>
                                        <p:tav tm="100000">
                                          <p:val>
                                            <p:strVal val="#ppt_x"/>
                                          </p:val>
                                        </p:tav>
                                      </p:tavLst>
                                    </p:anim>
                                    <p:anim calcmode="lin" valueType="num">
                                      <p:cBhvr>
                                        <p:cTn id="10" dur="2000" fill="hold"/>
                                        <p:tgtEl>
                                          <p:spTgt spid="5"/>
                                        </p:tgtEl>
                                        <p:attrNameLst>
                                          <p:attrName>ppt_y</p:attrName>
                                        </p:attrNameLst>
                                      </p:cBhvr>
                                      <p:tavLst>
                                        <p:tav tm="0">
                                          <p:val>
                                            <p:strVal val="#ppt_y"/>
                                          </p:val>
                                        </p:tav>
                                        <p:tav tm="100000">
                                          <p:val>
                                            <p:strVal val="#ppt_y"/>
                                          </p:val>
                                        </p:tav>
                                      </p:tavLst>
                                    </p:anim>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strVal val="#ppt_h"/>
                                          </p:val>
                                        </p:tav>
                                        <p:tav tm="100000">
                                          <p:val>
                                            <p:strVal val="#ppt_h"/>
                                          </p:val>
                                        </p:tav>
                                      </p:tavLst>
                                    </p:anim>
                                  </p:childTnLst>
                                </p:cTn>
                              </p:par>
                              <p:par>
                                <p:cTn id="13" presetID="17"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ppt_w/2"/>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2000"/>
                            </p:stCondLst>
                            <p:childTnLst>
                              <p:par>
                                <p:cTn id="20" presetID="17" presetClass="exit" presetSubtype="8" fill="hold" nodeType="afterEffect">
                                  <p:stCondLst>
                                    <p:cond delay="0"/>
                                  </p:stCondLst>
                                  <p:childTnLst>
                                    <p:anim calcmode="lin" valueType="num">
                                      <p:cBhvr>
                                        <p:cTn id="21" dur="2000"/>
                                        <p:tgtEl>
                                          <p:spTgt spid="5"/>
                                        </p:tgtEl>
                                        <p:attrNameLst>
                                          <p:attrName>ppt_x</p:attrName>
                                        </p:attrNameLst>
                                      </p:cBhvr>
                                      <p:tavLst>
                                        <p:tav tm="0">
                                          <p:val>
                                            <p:strVal val="ppt_x"/>
                                          </p:val>
                                        </p:tav>
                                        <p:tav tm="100000">
                                          <p:val>
                                            <p:strVal val="ppt_x-ppt_w/2"/>
                                          </p:val>
                                        </p:tav>
                                      </p:tavLst>
                                    </p:anim>
                                    <p:anim calcmode="lin" valueType="num">
                                      <p:cBhvr>
                                        <p:cTn id="22" dur="2000"/>
                                        <p:tgtEl>
                                          <p:spTgt spid="5"/>
                                        </p:tgtEl>
                                        <p:attrNameLst>
                                          <p:attrName>ppt_y</p:attrName>
                                        </p:attrNameLst>
                                      </p:cBhvr>
                                      <p:tavLst>
                                        <p:tav tm="0">
                                          <p:val>
                                            <p:strVal val="ppt_y"/>
                                          </p:val>
                                        </p:tav>
                                        <p:tav tm="100000">
                                          <p:val>
                                            <p:strVal val="ppt_y"/>
                                          </p:val>
                                        </p:tav>
                                      </p:tavLst>
                                    </p:anim>
                                    <p:anim calcmode="lin" valueType="num">
                                      <p:cBhvr>
                                        <p:cTn id="23" dur="2000"/>
                                        <p:tgtEl>
                                          <p:spTgt spid="5"/>
                                        </p:tgtEl>
                                        <p:attrNameLst>
                                          <p:attrName>ppt_w</p:attrName>
                                        </p:attrNameLst>
                                      </p:cBhvr>
                                      <p:tavLst>
                                        <p:tav tm="0">
                                          <p:val>
                                            <p:strVal val="ppt_w"/>
                                          </p:val>
                                        </p:tav>
                                        <p:tav tm="100000">
                                          <p:val>
                                            <p:fltVal val="0"/>
                                          </p:val>
                                        </p:tav>
                                      </p:tavLst>
                                    </p:anim>
                                    <p:anim calcmode="lin" valueType="num">
                                      <p:cBhvr>
                                        <p:cTn id="24" dur="2000"/>
                                        <p:tgtEl>
                                          <p:spTgt spid="5"/>
                                        </p:tgtEl>
                                        <p:attrNameLst>
                                          <p:attrName>ppt_h</p:attrName>
                                        </p:attrNameLst>
                                      </p:cBhvr>
                                      <p:tavLst>
                                        <p:tav tm="0">
                                          <p:val>
                                            <p:strVal val="ppt_h"/>
                                          </p:val>
                                        </p:tav>
                                        <p:tav tm="100000">
                                          <p:val>
                                            <p:strVal val="ppt_h"/>
                                          </p:val>
                                        </p:tav>
                                      </p:tavLst>
                                    </p:anim>
                                    <p:set>
                                      <p:cBhvr>
                                        <p:cTn id="25" dur="1" fill="hold">
                                          <p:stCondLst>
                                            <p:cond delay="1999"/>
                                          </p:stCondLst>
                                        </p:cTn>
                                        <p:tgtEl>
                                          <p:spTgt spid="5"/>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2000"/>
                                        <p:tgtEl>
                                          <p:spTgt spid="4"/>
                                        </p:tgtEl>
                                        <p:attrNameLst>
                                          <p:attrName>ppt_x</p:attrName>
                                        </p:attrNameLst>
                                      </p:cBhvr>
                                      <p:tavLst>
                                        <p:tav tm="0">
                                          <p:val>
                                            <p:strVal val="ppt_x"/>
                                          </p:val>
                                        </p:tav>
                                        <p:tav tm="100000">
                                          <p:val>
                                            <p:strVal val="ppt_x+ppt_w/2"/>
                                          </p:val>
                                        </p:tav>
                                      </p:tavLst>
                                    </p:anim>
                                    <p:anim calcmode="lin" valueType="num">
                                      <p:cBhvr>
                                        <p:cTn id="28" dur="2000"/>
                                        <p:tgtEl>
                                          <p:spTgt spid="4"/>
                                        </p:tgtEl>
                                        <p:attrNameLst>
                                          <p:attrName>ppt_y</p:attrName>
                                        </p:attrNameLst>
                                      </p:cBhvr>
                                      <p:tavLst>
                                        <p:tav tm="0">
                                          <p:val>
                                            <p:strVal val="ppt_y"/>
                                          </p:val>
                                        </p:tav>
                                        <p:tav tm="100000">
                                          <p:val>
                                            <p:strVal val="ppt_y"/>
                                          </p:val>
                                        </p:tav>
                                      </p:tavLst>
                                    </p:anim>
                                    <p:anim calcmode="lin" valueType="num">
                                      <p:cBhvr>
                                        <p:cTn id="29" dur="2000"/>
                                        <p:tgtEl>
                                          <p:spTgt spid="4"/>
                                        </p:tgtEl>
                                        <p:attrNameLst>
                                          <p:attrName>ppt_w</p:attrName>
                                        </p:attrNameLst>
                                      </p:cBhvr>
                                      <p:tavLst>
                                        <p:tav tm="0">
                                          <p:val>
                                            <p:strVal val="ppt_w"/>
                                          </p:val>
                                        </p:tav>
                                        <p:tav tm="100000">
                                          <p:val>
                                            <p:fltVal val="0"/>
                                          </p:val>
                                        </p:tav>
                                      </p:tavLst>
                                    </p:anim>
                                    <p:anim calcmode="lin" valueType="num">
                                      <p:cBhvr>
                                        <p:cTn id="30" dur="2000"/>
                                        <p:tgtEl>
                                          <p:spTgt spid="4"/>
                                        </p:tgtEl>
                                        <p:attrNameLst>
                                          <p:attrName>ppt_h</p:attrName>
                                        </p:attrNameLst>
                                      </p:cBhvr>
                                      <p:tavLst>
                                        <p:tav tm="0">
                                          <p:val>
                                            <p:strVal val="ppt_h"/>
                                          </p:val>
                                        </p:tav>
                                        <p:tav tm="100000">
                                          <p:val>
                                            <p:strVal val="ppt_h"/>
                                          </p:val>
                                        </p:tav>
                                      </p:tavLst>
                                    </p:anim>
                                    <p:set>
                                      <p:cBhvr>
                                        <p:cTn id="31" dur="1" fill="hold">
                                          <p:stCondLst>
                                            <p:cond delay="1999"/>
                                          </p:stCondLst>
                                        </p:cTn>
                                        <p:tgtEl>
                                          <p:spTgt spid="4"/>
                                        </p:tgtEl>
                                        <p:attrNameLst>
                                          <p:attrName>style.visibility</p:attrName>
                                        </p:attrNameLst>
                                      </p:cBhvr>
                                      <p:to>
                                        <p:strVal val="hidden"/>
                                      </p:to>
                                    </p:set>
                                  </p:childTnLst>
                                </p:cTn>
                              </p:par>
                              <p:par>
                                <p:cTn id="32" presetID="17"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fltVal val="0"/>
                                          </p:val>
                                        </p:tav>
                                        <p:tav tm="100000">
                                          <p:val>
                                            <p:strVal val="#ppt_w"/>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o_cromatico_color.png"/>
          <p:cNvPicPr>
            <a:picLocks noChangeAspect="1"/>
          </p:cNvPicPr>
          <p:nvPr/>
        </p:nvPicPr>
        <p:blipFill>
          <a:blip r:embed="rId3">
            <a:duotone>
              <a:prstClr val="black"/>
              <a:schemeClr val="accent6">
                <a:tint val="45000"/>
                <a:satMod val="400000"/>
              </a:schemeClr>
            </a:duotone>
            <a:lum contrast="40000"/>
          </a:blip>
          <a:stretch>
            <a:fillRect/>
          </a:stretch>
        </p:blipFill>
        <p:spPr>
          <a:xfrm rot="1336763">
            <a:off x="2612934" y="586185"/>
            <a:ext cx="3876578" cy="3982785"/>
          </a:xfrm>
          <a:prstGeom prst="rect">
            <a:avLst/>
          </a:prstGeom>
        </p:spPr>
      </p:pic>
      <p:pic>
        <p:nvPicPr>
          <p:cNvPr id="4" name="3 Imagen" descr="chocolate-background-drops-sprays-1366x768.jpg"/>
          <p:cNvPicPr>
            <a:picLocks noGrp="1" noChangeAspect="1"/>
          </p:cNvPicPr>
          <p:nvPr isPhoto="1"/>
        </p:nvPicPr>
        <p:blipFill>
          <a:blip r:embed="rId4">
            <a:lum bright="-10000"/>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8" presetClass="emph" presetSubtype="0" autoRev="1" fill="hold" nodeType="withEffect">
                                  <p:stCondLst>
                                    <p:cond delay="0"/>
                                  </p:stCondLst>
                                  <p:childTnLst>
                                    <p:animRot by="21600000">
                                      <p:cBhvr>
                                        <p:cTn id="14" dur="2000" fill="hold"/>
                                        <p:tgtEl>
                                          <p:spTgt spid="3"/>
                                        </p:tgtEl>
                                        <p:attrNameLst>
                                          <p:attrName>r</p:attrName>
                                        </p:attrNameLst>
                                      </p:cBhvr>
                                    </p:animRot>
                                  </p:childTnLst>
                                </p:cTn>
                              </p:par>
                            </p:childTnLst>
                          </p:cTn>
                        </p:par>
                        <p:par>
                          <p:cTn id="15" fill="hold">
                            <p:stCondLst>
                              <p:cond delay="4000"/>
                            </p:stCondLst>
                            <p:childTnLst>
                              <p:par>
                                <p:cTn id="16" presetID="23" presetClass="exit" presetSubtype="544" fill="hold" nodeType="afterEffect">
                                  <p:stCondLst>
                                    <p:cond delay="0"/>
                                  </p:stCondLst>
                                  <p:childTnLst>
                                    <p:anim calcmode="lin" valueType="num">
                                      <p:cBhvr>
                                        <p:cTn id="17" dur="2000"/>
                                        <p:tgtEl>
                                          <p:spTgt spid="3"/>
                                        </p:tgtEl>
                                        <p:attrNameLst>
                                          <p:attrName>ppt_w</p:attrName>
                                        </p:attrNameLst>
                                      </p:cBhvr>
                                      <p:tavLst>
                                        <p:tav tm="0">
                                          <p:val>
                                            <p:strVal val="ppt_w"/>
                                          </p:val>
                                        </p:tav>
                                        <p:tav tm="100000">
                                          <p:val>
                                            <p:fltVal val="0"/>
                                          </p:val>
                                        </p:tav>
                                      </p:tavLst>
                                    </p:anim>
                                    <p:anim calcmode="lin" valueType="num">
                                      <p:cBhvr>
                                        <p:cTn id="18" dur="2000"/>
                                        <p:tgtEl>
                                          <p:spTgt spid="3"/>
                                        </p:tgtEl>
                                        <p:attrNameLst>
                                          <p:attrName>ppt_h</p:attrName>
                                        </p:attrNameLst>
                                      </p:cBhvr>
                                      <p:tavLst>
                                        <p:tav tm="0">
                                          <p:val>
                                            <p:strVal val="ppt_h"/>
                                          </p:val>
                                        </p:tav>
                                        <p:tav tm="100000">
                                          <p:val>
                                            <p:fltVal val="0"/>
                                          </p:val>
                                        </p:tav>
                                      </p:tavLst>
                                    </p:anim>
                                    <p:anim calcmode="lin" valueType="num">
                                      <p:cBhvr>
                                        <p:cTn id="19" dur="2000"/>
                                        <p:tgtEl>
                                          <p:spTgt spid="3"/>
                                        </p:tgtEl>
                                        <p:attrNameLst>
                                          <p:attrName>ppt_x</p:attrName>
                                        </p:attrNameLst>
                                      </p:cBhvr>
                                      <p:tavLst>
                                        <p:tav tm="0">
                                          <p:val>
                                            <p:strVal val="ppt_x"/>
                                          </p:val>
                                        </p:tav>
                                        <p:tav tm="100000">
                                          <p:val>
                                            <p:fltVal val="0.5"/>
                                          </p:val>
                                        </p:tav>
                                      </p:tavLst>
                                    </p:anim>
                                    <p:anim calcmode="lin" valueType="num">
                                      <p:cBhvr>
                                        <p:cTn id="20" dur="2000"/>
                                        <p:tgtEl>
                                          <p:spTgt spid="3"/>
                                        </p:tgtEl>
                                        <p:attrNameLst>
                                          <p:attrName>ppt_y</p:attrName>
                                        </p:attrNameLst>
                                      </p:cBhvr>
                                      <p:tavLst>
                                        <p:tav tm="0">
                                          <p:val>
                                            <p:strVal val="ppt_y"/>
                                          </p:val>
                                        </p:tav>
                                        <p:tav tm="100000">
                                          <p:val>
                                            <p:fltVal val="0.5"/>
                                          </p:val>
                                        </p:tav>
                                      </p:tavLst>
                                    </p:anim>
                                    <p:set>
                                      <p:cBhvr>
                                        <p:cTn id="21" dur="1" fill="hold">
                                          <p:stCondLst>
                                            <p:cond delay="1999"/>
                                          </p:stCondLst>
                                        </p:cTn>
                                        <p:tgtEl>
                                          <p:spTgt spid="3"/>
                                        </p:tgtEl>
                                        <p:attrNameLst>
                                          <p:attrName>style.visibility</p:attrName>
                                        </p:attrNameLst>
                                      </p:cBhvr>
                                      <p:to>
                                        <p:strVal val="hidden"/>
                                      </p:to>
                                    </p:set>
                                  </p:childTnLst>
                                </p:cTn>
                              </p:par>
                              <p:par>
                                <p:cTn id="22" presetID="8" presetClass="emph" presetSubtype="0" autoRev="1" fill="hold" nodeType="withEffect">
                                  <p:stCondLst>
                                    <p:cond delay="0"/>
                                  </p:stCondLst>
                                  <p:childTnLst>
                                    <p:animRot by="21600000">
                                      <p:cBhvr>
                                        <p:cTn id="23" dur="2000" fill="hold"/>
                                        <p:tgtEl>
                                          <p:spTgt spid="3"/>
                                        </p:tgtEl>
                                        <p:attrNameLst>
                                          <p:attrName>r</p:attrName>
                                        </p:attrNameLst>
                                      </p:cBhvr>
                                    </p:animRot>
                                  </p:childTnLst>
                                </p:cTn>
                              </p:par>
                              <p:par>
                                <p:cTn id="24" presetID="23" presetClass="entr" presetSubtype="288"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2000" fill="hold"/>
                                        <p:tgtEl>
                                          <p:spTgt spid="2"/>
                                        </p:tgtEl>
                                        <p:attrNameLst>
                                          <p:attrName>ppt_w</p:attrName>
                                        </p:attrNameLst>
                                      </p:cBhvr>
                                      <p:tavLst>
                                        <p:tav tm="0">
                                          <p:val>
                                            <p:strVal val="4/3*#ppt_w"/>
                                          </p:val>
                                        </p:tav>
                                        <p:tav tm="100000">
                                          <p:val>
                                            <p:strVal val="#ppt_w"/>
                                          </p:val>
                                        </p:tav>
                                      </p:tavLst>
                                    </p:anim>
                                    <p:anim calcmode="lin" valueType="num">
                                      <p:cBhvr>
                                        <p:cTn id="27" dur="2000" fill="hold"/>
                                        <p:tgtEl>
                                          <p:spTgt spid="2"/>
                                        </p:tgtEl>
                                        <p:attrNameLst>
                                          <p:attrName>ppt_h</p:attrName>
                                        </p:attrNameLst>
                                      </p:cBhvr>
                                      <p:tavLst>
                                        <p:tav tm="0">
                                          <p:val>
                                            <p:strVal val="4/3*#ppt_h"/>
                                          </p:val>
                                        </p:tav>
                                        <p:tav tm="100000">
                                          <p:val>
                                            <p:strVal val="#ppt_h"/>
                                          </p:val>
                                        </p:tav>
                                      </p:tavLst>
                                    </p:anim>
                                  </p:childTnLst>
                                </p:cTn>
                              </p:par>
                              <p:par>
                                <p:cTn id="28" presetID="21" presetClass="entr" presetSubtype="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heel(8)">
                                      <p:cBhvr>
                                        <p:cTn id="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annachoko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0"/>
            <a:ext cx="3810000" cy="2857500"/>
          </a:xfrm>
          <a:prstGeom prst="rect">
            <a:avLst/>
          </a:prstGeom>
        </p:spPr>
      </p:pic>
      <p:pic>
        <p:nvPicPr>
          <p:cNvPr id="4" name="3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429124" y="1214428"/>
            <a:ext cx="3810000" cy="2857500"/>
          </a:xfrm>
          <a:prstGeom prst="rect">
            <a:avLst/>
          </a:prstGeom>
        </p:spPr>
      </p:pic>
      <p:pic>
        <p:nvPicPr>
          <p:cNvPr id="5" name="4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2500312"/>
            <a:ext cx="3810000" cy="2643188"/>
          </a:xfrm>
          <a:prstGeom prst="rect">
            <a:avLst/>
          </a:prstGeom>
        </p:spPr>
      </p:pic>
      <p:pic>
        <p:nvPicPr>
          <p:cNvPr id="6" name="5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0"/>
            <a:ext cx="3690990" cy="2857500"/>
          </a:xfrm>
          <a:prstGeom prst="rect">
            <a:avLst/>
          </a:prstGeom>
        </p:spPr>
      </p:pic>
      <p:pic>
        <p:nvPicPr>
          <p:cNvPr id="7" name="6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1285866"/>
            <a:ext cx="3690990" cy="2857500"/>
          </a:xfrm>
          <a:prstGeom prst="rect">
            <a:avLst/>
          </a:prstGeom>
        </p:spPr>
      </p:pic>
      <p:pic>
        <p:nvPicPr>
          <p:cNvPr id="8" name="7 Imagen" descr="rainbow-high-res-psd-448775.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785786" y="2428874"/>
            <a:ext cx="3690990" cy="2857500"/>
          </a:xfrm>
          <a:prstGeom prst="rect">
            <a:avLst/>
          </a:prstGeom>
        </p:spPr>
      </p:pic>
      <p:pic>
        <p:nvPicPr>
          <p:cNvPr id="2050" name="Picture 2" descr="Rendered Image"/>
          <p:cNvPicPr>
            <a:picLocks noChangeAspect="1" noChangeArrowheads="1"/>
          </p:cNvPicPr>
          <p:nvPr/>
        </p:nvPicPr>
        <p:blipFill>
          <a:blip r:embed="rId4">
            <a:lum contrast="20000"/>
          </a:blip>
          <a:srcRect/>
          <a:stretch>
            <a:fillRect/>
          </a:stretch>
        </p:blipFill>
        <p:spPr bwMode="auto">
          <a:xfrm rot="20532686">
            <a:off x="1511783" y="3074610"/>
            <a:ext cx="1812424" cy="1205263"/>
          </a:xfrm>
          <a:prstGeom prst="rect">
            <a:avLst/>
          </a:prstGeom>
          <a:noFill/>
        </p:spPr>
      </p:pic>
      <p:pic>
        <p:nvPicPr>
          <p:cNvPr id="10" name="9 Imagen" descr="chocolate-background-drops-sprays-1366x768.jpg"/>
          <p:cNvPicPr>
            <a:picLocks noGrp="1" noChangeAspect="1"/>
          </p:cNvPicPr>
          <p:nvPr isPhoto="1"/>
        </p:nvPicPr>
        <p:blipFill>
          <a:blip r:embed="rId5">
            <a:lum bright="-10000"/>
          </a:blip>
          <a:stretch>
            <a:fillRect/>
          </a:stretch>
        </p:blipFill>
        <p:spPr>
          <a:xfrm>
            <a:off x="0" y="0"/>
            <a:ext cx="9144000" cy="5143500"/>
          </a:xfrm>
          <a:prstGeom prst="rect">
            <a:avLst/>
          </a:prstGeom>
          <a:noFill/>
          <a:ln>
            <a:noFill/>
          </a:ln>
        </p:spPr>
      </p:pic>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6"/>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7"/>
                                        </p:tgtEl>
                                        <p:attrNameLst>
                                          <p:attrName>r</p:attrName>
                                        </p:attrNameLst>
                                      </p:cBhvr>
                                    </p:animRot>
                                  </p:childTnLst>
                                </p:cTn>
                              </p:par>
                              <p:par>
                                <p:cTn id="23" presetID="8" presetClass="emph" presetSubtype="0" autoRev="1" fill="hold" nodeType="withEffect">
                                  <p:stCondLst>
                                    <p:cond delay="0"/>
                                  </p:stCondLst>
                                  <p:childTnLst>
                                    <p:animRot by="21600000">
                                      <p:cBhvr>
                                        <p:cTn id="24" dur="2000" fill="hold"/>
                                        <p:tgtEl>
                                          <p:spTgt spid="8"/>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000" fill="hold"/>
                                        <p:tgtEl>
                                          <p:spTgt spid="3"/>
                                        </p:tgtEl>
                                        <p:attrNameLst>
                                          <p:attrName>ppt_x</p:attrName>
                                        </p:attrNameLst>
                                      </p:cBhvr>
                                      <p:tavLst>
                                        <p:tav tm="0">
                                          <p:val>
                                            <p:strVal val="1+#ppt_w/2"/>
                                          </p:val>
                                        </p:tav>
                                        <p:tav tm="100000">
                                          <p:val>
                                            <p:strVal val="#ppt_x"/>
                                          </p:val>
                                        </p:tav>
                                      </p:tavLst>
                                    </p:anim>
                                    <p:anim calcmode="lin" valueType="num">
                                      <p:cBhvr additive="base">
                                        <p:cTn id="28" dur="20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000" fill="hold"/>
                                        <p:tgtEl>
                                          <p:spTgt spid="4"/>
                                        </p:tgtEl>
                                        <p:attrNameLst>
                                          <p:attrName>ppt_x</p:attrName>
                                        </p:attrNameLst>
                                      </p:cBhvr>
                                      <p:tavLst>
                                        <p:tav tm="0">
                                          <p:val>
                                            <p:strVal val="1+#ppt_w/2"/>
                                          </p:val>
                                        </p:tav>
                                        <p:tav tm="100000">
                                          <p:val>
                                            <p:strVal val="#ppt_x"/>
                                          </p:val>
                                        </p:tav>
                                      </p:tavLst>
                                    </p:anim>
                                    <p:anim calcmode="lin" valueType="num">
                                      <p:cBhvr additive="base">
                                        <p:cTn id="32" dur="20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2000" fill="hold"/>
                                        <p:tgtEl>
                                          <p:spTgt spid="5"/>
                                        </p:tgtEl>
                                        <p:attrNameLst>
                                          <p:attrName>ppt_x</p:attrName>
                                        </p:attrNameLst>
                                      </p:cBhvr>
                                      <p:tavLst>
                                        <p:tav tm="0">
                                          <p:val>
                                            <p:strVal val="1+#ppt_w/2"/>
                                          </p:val>
                                        </p:tav>
                                        <p:tav tm="100000">
                                          <p:val>
                                            <p:strVal val="#ppt_x"/>
                                          </p:val>
                                        </p:tav>
                                      </p:tavLst>
                                    </p:anim>
                                    <p:anim calcmode="lin" valueType="num">
                                      <p:cBhvr additive="base">
                                        <p:cTn id="36" dur="2000" fill="hold"/>
                                        <p:tgtEl>
                                          <p:spTgt spid="5"/>
                                        </p:tgtEl>
                                        <p:attrNameLst>
                                          <p:attrName>ppt_y</p:attrName>
                                        </p:attrNameLst>
                                      </p:cBhvr>
                                      <p:tavLst>
                                        <p:tav tm="0">
                                          <p:val>
                                            <p:strVal val="#ppt_y"/>
                                          </p:val>
                                        </p:tav>
                                        <p:tav tm="100000">
                                          <p:val>
                                            <p:strVal val="#ppt_y"/>
                                          </p:val>
                                        </p:tav>
                                      </p:tavLst>
                                    </p:anim>
                                  </p:childTnLst>
                                </p:cTn>
                              </p:par>
                              <p:par>
                                <p:cTn id="37" presetID="8" presetClass="emph" presetSubtype="0" autoRev="1" fill="hold" nodeType="withEffect">
                                  <p:stCondLst>
                                    <p:cond delay="0"/>
                                  </p:stCondLst>
                                  <p:childTnLst>
                                    <p:animRot by="-21600000">
                                      <p:cBhvr>
                                        <p:cTn id="38" dur="2000" fill="hold"/>
                                        <p:tgtEl>
                                          <p:spTgt spid="3"/>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5"/>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1+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1+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8"/>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3"/>
                                        </p:tgtEl>
                                        <p:attrNameLst>
                                          <p:attrName>ppt_x</p:attrName>
                                        </p:attrNameLst>
                                      </p:cBhvr>
                                      <p:tavLst>
                                        <p:tav tm="0">
                                          <p:val>
                                            <p:strVal val="ppt_x"/>
                                          </p:val>
                                        </p:tav>
                                        <p:tav tm="100000">
                                          <p:val>
                                            <p:strVal val="0-ppt_w/2"/>
                                          </p:val>
                                        </p:tav>
                                      </p:tavLst>
                                    </p:anim>
                                    <p:anim calcmode="lin" valueType="num">
                                      <p:cBhvr additive="base">
                                        <p:cTn id="64" dur="2000"/>
                                        <p:tgtEl>
                                          <p:spTgt spid="3"/>
                                        </p:tgtEl>
                                        <p:attrNameLst>
                                          <p:attrName>ppt_y</p:attrName>
                                        </p:attrNameLst>
                                      </p:cBhvr>
                                      <p:tavLst>
                                        <p:tav tm="0">
                                          <p:val>
                                            <p:strVal val="ppt_y"/>
                                          </p:val>
                                        </p:tav>
                                        <p:tav tm="100000">
                                          <p:val>
                                            <p:strVal val="ppt_y"/>
                                          </p:val>
                                        </p:tav>
                                      </p:tavLst>
                                    </p:anim>
                                    <p:set>
                                      <p:cBhvr>
                                        <p:cTn id="65" dur="1" fill="hold">
                                          <p:stCondLst>
                                            <p:cond delay="1999"/>
                                          </p:stCondLst>
                                        </p:cTn>
                                        <p:tgtEl>
                                          <p:spTgt spid="3"/>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4"/>
                                        </p:tgtEl>
                                        <p:attrNameLst>
                                          <p:attrName>ppt_x</p:attrName>
                                        </p:attrNameLst>
                                      </p:cBhvr>
                                      <p:tavLst>
                                        <p:tav tm="0">
                                          <p:val>
                                            <p:strVal val="ppt_x"/>
                                          </p:val>
                                        </p:tav>
                                        <p:tav tm="100000">
                                          <p:val>
                                            <p:strVal val="0-ppt_w/2"/>
                                          </p:val>
                                        </p:tav>
                                      </p:tavLst>
                                    </p:anim>
                                    <p:anim calcmode="lin" valueType="num">
                                      <p:cBhvr additive="base">
                                        <p:cTn id="68" dur="2000"/>
                                        <p:tgtEl>
                                          <p:spTgt spid="4"/>
                                        </p:tgtEl>
                                        <p:attrNameLst>
                                          <p:attrName>ppt_y</p:attrName>
                                        </p:attrNameLst>
                                      </p:cBhvr>
                                      <p:tavLst>
                                        <p:tav tm="0">
                                          <p:val>
                                            <p:strVal val="ppt_y"/>
                                          </p:val>
                                        </p:tav>
                                        <p:tav tm="100000">
                                          <p:val>
                                            <p:strVal val="ppt_y"/>
                                          </p:val>
                                        </p:tav>
                                      </p:tavLst>
                                    </p:anim>
                                    <p:set>
                                      <p:cBhvr>
                                        <p:cTn id="69" dur="1" fill="hold">
                                          <p:stCondLst>
                                            <p:cond delay="1999"/>
                                          </p:stCondLst>
                                        </p:cTn>
                                        <p:tgtEl>
                                          <p:spTgt spid="4"/>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5"/>
                                        </p:tgtEl>
                                        <p:attrNameLst>
                                          <p:attrName>ppt_x</p:attrName>
                                        </p:attrNameLst>
                                      </p:cBhvr>
                                      <p:tavLst>
                                        <p:tav tm="0">
                                          <p:val>
                                            <p:strVal val="ppt_x"/>
                                          </p:val>
                                        </p:tav>
                                        <p:tav tm="100000">
                                          <p:val>
                                            <p:strVal val="0-ppt_w/2"/>
                                          </p:val>
                                        </p:tav>
                                      </p:tavLst>
                                    </p:anim>
                                    <p:anim calcmode="lin" valueType="num">
                                      <p:cBhvr additive="base">
                                        <p:cTn id="72" dur="2000"/>
                                        <p:tgtEl>
                                          <p:spTgt spid="5"/>
                                        </p:tgtEl>
                                        <p:attrNameLst>
                                          <p:attrName>ppt_y</p:attrName>
                                        </p:attrNameLst>
                                      </p:cBhvr>
                                      <p:tavLst>
                                        <p:tav tm="0">
                                          <p:val>
                                            <p:strVal val="ppt_y"/>
                                          </p:val>
                                        </p:tav>
                                        <p:tav tm="100000">
                                          <p:val>
                                            <p:strVal val="ppt_y"/>
                                          </p:val>
                                        </p:tav>
                                      </p:tavLst>
                                    </p:anim>
                                    <p:set>
                                      <p:cBhvr>
                                        <p:cTn id="73" dur="1" fill="hold">
                                          <p:stCondLst>
                                            <p:cond delay="1999"/>
                                          </p:stCondLst>
                                        </p:cTn>
                                        <p:tgtEl>
                                          <p:spTgt spid="5"/>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3"/>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4"/>
                                        </p:tgtEl>
                                        <p:attrNameLst>
                                          <p:attrName>r</p:attrName>
                                        </p:attrNameLst>
                                      </p:cBhvr>
                                    </p:animRot>
                                  </p:childTnLst>
                                </p:cTn>
                              </p:par>
                              <p:par>
                                <p:cTn id="78" presetID="17" presetClass="entr" presetSubtype="10" fill="hold" nodeType="withEffect">
                                  <p:stCondLst>
                                    <p:cond delay="0"/>
                                  </p:stCondLst>
                                  <p:childTnLst>
                                    <p:set>
                                      <p:cBhvr>
                                        <p:cTn id="79" dur="1" fill="hold">
                                          <p:stCondLst>
                                            <p:cond delay="0"/>
                                          </p:stCondLst>
                                        </p:cTn>
                                        <p:tgtEl>
                                          <p:spTgt spid="5"/>
                                        </p:tgtEl>
                                        <p:attrNameLst>
                                          <p:attrName>style.visibility</p:attrName>
                                        </p:attrNameLst>
                                      </p:cBhvr>
                                      <p:to>
                                        <p:strVal val="visible"/>
                                      </p:to>
                                    </p:set>
                                    <p:anim calcmode="lin" valueType="num">
                                      <p:cBhvr>
                                        <p:cTn id="80" dur="2000" fill="hold"/>
                                        <p:tgtEl>
                                          <p:spTgt spid="5"/>
                                        </p:tgtEl>
                                        <p:attrNameLst>
                                          <p:attrName>ppt_w</p:attrName>
                                        </p:attrNameLst>
                                      </p:cBhvr>
                                      <p:tavLst>
                                        <p:tav tm="0">
                                          <p:val>
                                            <p:fltVal val="0"/>
                                          </p:val>
                                        </p:tav>
                                        <p:tav tm="100000">
                                          <p:val>
                                            <p:strVal val="#ppt_w"/>
                                          </p:val>
                                        </p:tav>
                                      </p:tavLst>
                                    </p:anim>
                                    <p:anim calcmode="lin" valueType="num">
                                      <p:cBhvr>
                                        <p:cTn id="81" dur="2000" fill="hold"/>
                                        <p:tgtEl>
                                          <p:spTgt spid="5"/>
                                        </p:tgtEl>
                                        <p:attrNameLst>
                                          <p:attrName>ppt_h</p:attrName>
                                        </p:attrNameLst>
                                      </p:cBhvr>
                                      <p:tavLst>
                                        <p:tav tm="0">
                                          <p:val>
                                            <p:strVal val="#ppt_h"/>
                                          </p:val>
                                        </p:tav>
                                        <p:tav tm="100000">
                                          <p:val>
                                            <p:strVal val="#ppt_h"/>
                                          </p:val>
                                        </p:tav>
                                      </p:tavLst>
                                    </p:anim>
                                  </p:childTnLst>
                                </p:cTn>
                              </p:par>
                            </p:childTnLst>
                          </p:cTn>
                        </p:par>
                        <p:par>
                          <p:cTn id="82" fill="hold">
                            <p:stCondLst>
                              <p:cond delay="8000"/>
                            </p:stCondLst>
                            <p:childTnLst>
                              <p:par>
                                <p:cTn id="83" presetID="31" presetClass="entr" presetSubtype="0" fill="hold" nodeType="afterEffect">
                                  <p:stCondLst>
                                    <p:cond delay="0"/>
                                  </p:stCondLst>
                                  <p:iterate type="lt">
                                    <p:tmPct val="5000"/>
                                  </p:iterate>
                                  <p:childTnLst>
                                    <p:set>
                                      <p:cBhvr>
                                        <p:cTn id="84" dur="1" fill="hold">
                                          <p:stCondLst>
                                            <p:cond delay="0"/>
                                          </p:stCondLst>
                                        </p:cTn>
                                        <p:tgtEl>
                                          <p:spTgt spid="2050"/>
                                        </p:tgtEl>
                                        <p:attrNameLst>
                                          <p:attrName>style.visibility</p:attrName>
                                        </p:attrNameLst>
                                      </p:cBhvr>
                                      <p:to>
                                        <p:strVal val="visible"/>
                                      </p:to>
                                    </p:set>
                                    <p:anim calcmode="lin" valueType="num">
                                      <p:cBhvr>
                                        <p:cTn id="85" dur="2000" fill="hold"/>
                                        <p:tgtEl>
                                          <p:spTgt spid="2050"/>
                                        </p:tgtEl>
                                        <p:attrNameLst>
                                          <p:attrName>ppt_w</p:attrName>
                                        </p:attrNameLst>
                                      </p:cBhvr>
                                      <p:tavLst>
                                        <p:tav tm="0">
                                          <p:val>
                                            <p:fltVal val="0"/>
                                          </p:val>
                                        </p:tav>
                                        <p:tav tm="100000">
                                          <p:val>
                                            <p:strVal val="#ppt_w"/>
                                          </p:val>
                                        </p:tav>
                                      </p:tavLst>
                                    </p:anim>
                                    <p:anim calcmode="lin" valueType="num">
                                      <p:cBhvr>
                                        <p:cTn id="86" dur="2000" fill="hold"/>
                                        <p:tgtEl>
                                          <p:spTgt spid="2050"/>
                                        </p:tgtEl>
                                        <p:attrNameLst>
                                          <p:attrName>ppt_h</p:attrName>
                                        </p:attrNameLst>
                                      </p:cBhvr>
                                      <p:tavLst>
                                        <p:tav tm="0">
                                          <p:val>
                                            <p:fltVal val="0"/>
                                          </p:val>
                                        </p:tav>
                                        <p:tav tm="100000">
                                          <p:val>
                                            <p:strVal val="#ppt_h"/>
                                          </p:val>
                                        </p:tav>
                                      </p:tavLst>
                                    </p:anim>
                                    <p:anim calcmode="lin" valueType="num">
                                      <p:cBhvr>
                                        <p:cTn id="87" dur="2000" fill="hold"/>
                                        <p:tgtEl>
                                          <p:spTgt spid="2050"/>
                                        </p:tgtEl>
                                        <p:attrNameLst>
                                          <p:attrName>style.rotation</p:attrName>
                                        </p:attrNameLst>
                                      </p:cBhvr>
                                      <p:tavLst>
                                        <p:tav tm="0">
                                          <p:val>
                                            <p:fltVal val="90"/>
                                          </p:val>
                                        </p:tav>
                                        <p:tav tm="100000">
                                          <p:val>
                                            <p:fltVal val="0"/>
                                          </p:val>
                                        </p:tav>
                                      </p:tavLst>
                                    </p:anim>
                                    <p:animEffect transition="in" filter="fade">
                                      <p:cBhvr>
                                        <p:cTn id="88"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407</Words>
  <Application>Microsoft Office PowerPoint</Application>
  <PresentationFormat>Presentación en pantalla (16:9)</PresentationFormat>
  <Paragraphs>16</Paragraphs>
  <Slides>48</Slides>
  <Notes>0</Notes>
  <HiddenSlides>0</HiddenSlides>
  <MMClips>1</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350</cp:revision>
  <dcterms:created xsi:type="dcterms:W3CDTF">2017-01-27T19:32:13Z</dcterms:created>
  <dcterms:modified xsi:type="dcterms:W3CDTF">2017-01-30T21:52:58Z</dcterms:modified>
</cp:coreProperties>
</file>