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3" r:id="rId4"/>
    <p:sldId id="282" r:id="rId5"/>
    <p:sldId id="281" r:id="rId6"/>
    <p:sldId id="280" r:id="rId7"/>
    <p:sldId id="279" r:id="rId8"/>
    <p:sldId id="278" r:id="rId9"/>
    <p:sldId id="277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64" r:id="rId23"/>
    <p:sldId id="263" r:id="rId24"/>
    <p:sldId id="262" r:id="rId25"/>
    <p:sldId id="261" r:id="rId26"/>
    <p:sldId id="260" r:id="rId27"/>
    <p:sldId id="290" r:id="rId28"/>
    <p:sldId id="289" r:id="rId29"/>
    <p:sldId id="288" r:id="rId30"/>
    <p:sldId id="287" r:id="rId31"/>
    <p:sldId id="286" r:id="rId32"/>
    <p:sldId id="285" r:id="rId33"/>
    <p:sldId id="259" r:id="rId34"/>
    <p:sldId id="258" r:id="rId35"/>
    <p:sldId id="257" r:id="rId36"/>
    <p:sldId id="284" r:id="rId37"/>
    <p:sldId id="291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5TAoqdz0AG+nLfVR+zKlQ==" hashData="6y8/GngQsEqZFQvJOAZ6JH0WpA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BBE3-11D8-4815-B714-8AED87AB10FD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FF85F-CA79-4AD4-8B70-D751733EAA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BBE3-11D8-4815-B714-8AED87AB10FD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FF85F-CA79-4AD4-8B70-D751733EAA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BBE3-11D8-4815-B714-8AED87AB10FD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FF85F-CA79-4AD4-8B70-D751733EAA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BBE3-11D8-4815-B714-8AED87AB10FD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FF85F-CA79-4AD4-8B70-D751733EAA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BBE3-11D8-4815-B714-8AED87AB10FD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FF85F-CA79-4AD4-8B70-D751733EAA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BBE3-11D8-4815-B714-8AED87AB10FD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FF85F-CA79-4AD4-8B70-D751733EAA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BBE3-11D8-4815-B714-8AED87AB10FD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FF85F-CA79-4AD4-8B70-D751733EAA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BBE3-11D8-4815-B714-8AED87AB10FD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FF85F-CA79-4AD4-8B70-D751733EAA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BBE3-11D8-4815-B714-8AED87AB10FD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FF85F-CA79-4AD4-8B70-D751733EAA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BBE3-11D8-4815-B714-8AED87AB10FD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FF85F-CA79-4AD4-8B70-D751733EAA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BBE3-11D8-4815-B714-8AED87AB10FD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FF85F-CA79-4AD4-8B70-D751733EAA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6DA05E-A5F0-43D7-B072-8C2F567F563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0BBE3-11D8-4815-B714-8AED87AB10FD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FF85F-CA79-4AD4-8B70-D751733EAA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57AC89-3CD2-4939-87A0-81A2AF745E90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2.png"/><Relationship Id="rId7" Type="http://schemas.openxmlformats.org/officeDocument/2006/relationships/image" Target="../media/image4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321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6" descr="http://es.bloggif.com/tmp/e0bb1754dd289ed884e9246107cd51ef/text.gif?139475043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3573016"/>
            <a:ext cx="7038975" cy="866776"/>
          </a:xfrm>
          <a:prstGeom prst="rect">
            <a:avLst/>
          </a:prstGeom>
          <a:noFill/>
        </p:spPr>
      </p:pic>
      <p:pic>
        <p:nvPicPr>
          <p:cNvPr id="6" name="Picture 8" descr="http://es.bloggif.com/tmp/e0bb1754dd289ed884e9246107cd51ef/text.gif?139475054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1988840"/>
            <a:ext cx="7038975" cy="866776"/>
          </a:xfrm>
          <a:prstGeom prst="rect">
            <a:avLst/>
          </a:prstGeom>
          <a:noFill/>
        </p:spPr>
      </p:pic>
      <p:pic>
        <p:nvPicPr>
          <p:cNvPr id="7" name="Picture 10" descr="http://es.bloggif.com/tmp/e0bb1754dd289ed884e9246107cd51ef/text.gif?1394750606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836712"/>
            <a:ext cx="4371975" cy="466726"/>
          </a:xfrm>
          <a:prstGeom prst="rect">
            <a:avLst/>
          </a:prstGeom>
          <a:noFill/>
        </p:spPr>
      </p:pic>
      <p:pic>
        <p:nvPicPr>
          <p:cNvPr id="8" name="Picture 12" descr="http://es.bloggif.com/tmp/e0bb1754dd289ed884e9246107cd51ef/text.gif?139475064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2040" y="5445224"/>
            <a:ext cx="3095625" cy="438151"/>
          </a:xfrm>
          <a:prstGeom prst="rect">
            <a:avLst/>
          </a:prstGeom>
          <a:noFill/>
        </p:spPr>
      </p:pic>
      <p:pic>
        <p:nvPicPr>
          <p:cNvPr id="9" name="Picture 13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03648" y="5085184"/>
            <a:ext cx="754670" cy="886966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400000">
            <a:off x="1143000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  <p:sndAc>
      <p:stSnd>
        <p:snd r:embed="rId2" name="mycomputer1_2006-10-22T14_53_05-07_00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81000"/>
            <a:ext cx="813690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08912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B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8092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BI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0" y="381000"/>
            <a:ext cx="91313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BIS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0" y="381000"/>
            <a:ext cx="91313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6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77800"/>
            <a:ext cx="8168456" cy="65024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4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3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3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3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5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0" y="381000"/>
            <a:ext cx="91313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9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1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4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24936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dies01-800x53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dies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dies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dies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dies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usualchocolate-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usualchocolate-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24936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usualchocolate-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24936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usualchocolate-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usualchocolate-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404664"/>
            <a:ext cx="8413235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usualchocolate-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404664"/>
            <a:ext cx="8521097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usualchocolate-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404664"/>
            <a:ext cx="8413235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usualchocolate-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332656"/>
            <a:ext cx="8521097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usualchocolate-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404664"/>
            <a:ext cx="8521097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usualchocolate-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332656"/>
            <a:ext cx="8413235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usualchocolate-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404664"/>
            <a:ext cx="8413235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usualchocolate-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332656"/>
            <a:ext cx="8521097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usualchocolate-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332656"/>
            <a:ext cx="8521097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26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40</Words>
  <Application>Microsoft Office PowerPoint</Application>
  <PresentationFormat>Presentación en pantalla (4:3)</PresentationFormat>
  <Paragraphs>15</Paragraphs>
  <Slides>36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4</cp:revision>
  <dcterms:created xsi:type="dcterms:W3CDTF">2014-03-14T11:22:33Z</dcterms:created>
  <dcterms:modified xsi:type="dcterms:W3CDTF">2014-03-14T11:55:19Z</dcterms:modified>
</cp:coreProperties>
</file>