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9" r:id="rId3"/>
    <p:sldId id="327" r:id="rId4"/>
    <p:sldId id="315" r:id="rId5"/>
    <p:sldId id="267" r:id="rId6"/>
    <p:sldId id="331" r:id="rId7"/>
    <p:sldId id="261" r:id="rId8"/>
    <p:sldId id="337" r:id="rId9"/>
    <p:sldId id="263" r:id="rId10"/>
    <p:sldId id="333" r:id="rId11"/>
    <p:sldId id="281" r:id="rId12"/>
    <p:sldId id="259" r:id="rId13"/>
    <p:sldId id="301" r:id="rId14"/>
    <p:sldId id="257" r:id="rId15"/>
    <p:sldId id="321" r:id="rId16"/>
    <p:sldId id="265" r:id="rId17"/>
    <p:sldId id="287" r:id="rId18"/>
    <p:sldId id="303" r:id="rId19"/>
    <p:sldId id="271" r:id="rId20"/>
    <p:sldId id="273" r:id="rId21"/>
    <p:sldId id="305" r:id="rId22"/>
    <p:sldId id="275" r:id="rId23"/>
    <p:sldId id="307" r:id="rId24"/>
    <p:sldId id="277" r:id="rId25"/>
    <p:sldId id="309" r:id="rId26"/>
    <p:sldId id="279" r:id="rId27"/>
    <p:sldId id="311" r:id="rId28"/>
    <p:sldId id="285" r:id="rId29"/>
    <p:sldId id="283" r:id="rId30"/>
    <p:sldId id="325" r:id="rId31"/>
    <p:sldId id="289" r:id="rId32"/>
    <p:sldId id="313" r:id="rId33"/>
    <p:sldId id="291" r:id="rId34"/>
    <p:sldId id="323" r:id="rId35"/>
    <p:sldId id="295" r:id="rId36"/>
    <p:sldId id="317" r:id="rId37"/>
    <p:sldId id="297" r:id="rId38"/>
    <p:sldId id="329" r:id="rId39"/>
    <p:sldId id="299" r:id="rId40"/>
    <p:sldId id="319" r:id="rId41"/>
    <p:sldId id="335" r:id="rId42"/>
    <p:sldId id="339" r:id="rId43"/>
    <p:sldId id="340" r:id="rId44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uSioB6rZUknH2OdDZ0FEuw" hashData="tny5GAS798/6r0wO9sTwUrm4Fe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>
    <p:restoredLeft sz="6008" autoAdjust="0"/>
    <p:restoredTop sz="94660"/>
  </p:normalViewPr>
  <p:slideViewPr>
    <p:cSldViewPr>
      <p:cViewPr>
        <p:scale>
          <a:sx n="374" d="100"/>
          <a:sy n="374" d="100"/>
        </p:scale>
        <p:origin x="4734" y="363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E299D-3B6C-4906-8C8B-BA179683B788}" type="datetimeFigureOut">
              <a:rPr lang="es-PE" smtClean="0"/>
              <a:pPr/>
              <a:t>15/02/2017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A0AE1-FD91-4CAF-9426-1A47F25235B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E299D-3B6C-4906-8C8B-BA179683B788}" type="datetimeFigureOut">
              <a:rPr lang="es-PE" smtClean="0"/>
              <a:pPr/>
              <a:t>15/02/2017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A0AE1-FD91-4CAF-9426-1A47F25235B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E299D-3B6C-4906-8C8B-BA179683B788}" type="datetimeFigureOut">
              <a:rPr lang="es-PE" smtClean="0"/>
              <a:pPr/>
              <a:t>15/02/2017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A0AE1-FD91-4CAF-9426-1A47F25235B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E299D-3B6C-4906-8C8B-BA179683B788}" type="datetimeFigureOut">
              <a:rPr lang="es-PE" smtClean="0"/>
              <a:pPr/>
              <a:t>15/02/2017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A0AE1-FD91-4CAF-9426-1A47F25235B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E299D-3B6C-4906-8C8B-BA179683B788}" type="datetimeFigureOut">
              <a:rPr lang="es-PE" smtClean="0"/>
              <a:pPr/>
              <a:t>15/02/2017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A0AE1-FD91-4CAF-9426-1A47F25235B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E299D-3B6C-4906-8C8B-BA179683B788}" type="datetimeFigureOut">
              <a:rPr lang="es-PE" smtClean="0"/>
              <a:pPr/>
              <a:t>15/02/2017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A0AE1-FD91-4CAF-9426-1A47F25235B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E299D-3B6C-4906-8C8B-BA179683B788}" type="datetimeFigureOut">
              <a:rPr lang="es-PE" smtClean="0"/>
              <a:pPr/>
              <a:t>15/02/2017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A0AE1-FD91-4CAF-9426-1A47F25235B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E299D-3B6C-4906-8C8B-BA179683B788}" type="datetimeFigureOut">
              <a:rPr lang="es-PE" smtClean="0"/>
              <a:pPr/>
              <a:t>15/02/2017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A0AE1-FD91-4CAF-9426-1A47F25235B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E299D-3B6C-4906-8C8B-BA179683B788}" type="datetimeFigureOut">
              <a:rPr lang="es-PE" smtClean="0"/>
              <a:pPr/>
              <a:t>15/02/2017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A0AE1-FD91-4CAF-9426-1A47F25235B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E299D-3B6C-4906-8C8B-BA179683B788}" type="datetimeFigureOut">
              <a:rPr lang="es-PE" smtClean="0"/>
              <a:pPr/>
              <a:t>15/02/2017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A0AE1-FD91-4CAF-9426-1A47F25235B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E299D-3B6C-4906-8C8B-BA179683B788}" type="datetimeFigureOut">
              <a:rPr lang="es-PE" smtClean="0"/>
              <a:pPr/>
              <a:t>15/02/2017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A0AE1-FD91-4CAF-9426-1A47F25235B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8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EE299D-3B6C-4906-8C8B-BA179683B788}" type="datetimeFigureOut">
              <a:rPr lang="es-PE" smtClean="0"/>
              <a:pPr/>
              <a:t>15/02/2017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9A0AE1-FD91-4CAF-9426-1A47F25235B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8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8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png"/><Relationship Id="rId13" Type="http://schemas.openxmlformats.org/officeDocument/2006/relationships/image" Target="../media/image94.png"/><Relationship Id="rId18" Type="http://schemas.openxmlformats.org/officeDocument/2006/relationships/image" Target="../media/image9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9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90.png"/><Relationship Id="rId11" Type="http://schemas.openxmlformats.org/officeDocument/2006/relationships/image" Target="../media/image9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9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89.png"/><Relationship Id="rId9" Type="http://schemas.openxmlformats.org/officeDocument/2006/relationships/image" Target="../media/image9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7a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5058" name="AutoShape 2" descr="Loading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PE"/>
          </a:p>
        </p:txBody>
      </p:sp>
      <p:pic>
        <p:nvPicPr>
          <p:cNvPr id="8" name="7 Imagen" descr="g-gif-update.php.gif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4429124" y="214296"/>
            <a:ext cx="4305300" cy="1143000"/>
          </a:xfrm>
          <a:prstGeom prst="rect">
            <a:avLst/>
          </a:prstGeom>
        </p:spPr>
      </p:pic>
      <p:pic>
        <p:nvPicPr>
          <p:cNvPr id="9" name="8 Imagen" descr="g-gif-update.phpY.gif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5929322" y="1357304"/>
            <a:ext cx="1200150" cy="1085850"/>
          </a:xfrm>
          <a:prstGeom prst="rect">
            <a:avLst/>
          </a:prstGeom>
        </p:spPr>
      </p:pic>
      <p:pic>
        <p:nvPicPr>
          <p:cNvPr id="10" name="9 Imagen" descr="g-gif-update.phpRT.gif"/>
          <p:cNvPicPr>
            <a:picLocks noChangeAspect="1"/>
          </p:cNvPicPr>
          <p:nvPr/>
        </p:nvPicPr>
        <p:blipFill>
          <a:blip r:embed="rId7">
            <a:lum contrast="40000"/>
          </a:blip>
          <a:stretch>
            <a:fillRect/>
          </a:stretch>
        </p:blipFill>
        <p:spPr>
          <a:xfrm>
            <a:off x="5072066" y="2643188"/>
            <a:ext cx="2705100" cy="1114425"/>
          </a:xfrm>
          <a:prstGeom prst="rect">
            <a:avLst/>
          </a:prstGeom>
        </p:spPr>
      </p:pic>
      <p:pic>
        <p:nvPicPr>
          <p:cNvPr id="15" name="14 Imagen" descr="cooltext231558176300245.png"/>
          <p:cNvPicPr>
            <a:picLocks noChangeAspect="1"/>
          </p:cNvPicPr>
          <p:nvPr/>
        </p:nvPicPr>
        <p:blipFill>
          <a:blip r:embed="rId8">
            <a:lum bright="-20000" contrast="40000"/>
          </a:blip>
          <a:stretch>
            <a:fillRect/>
          </a:stretch>
        </p:blipFill>
        <p:spPr>
          <a:xfrm>
            <a:off x="4857752" y="4214824"/>
            <a:ext cx="3500462" cy="427589"/>
          </a:xfrm>
          <a:prstGeom prst="rect">
            <a:avLst/>
          </a:prstGeom>
        </p:spPr>
      </p:pic>
      <p:pic>
        <p:nvPicPr>
          <p:cNvPr id="16" name="15 Imagen" descr="7a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5000">
    <p:sndAc>
      <p:stSnd loop="1">
        <p:snd r:embed="rId2" name="Vis_de_iarna-_Amadeu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00"/>
                            </p:stCondLst>
                            <p:childTnLst>
                              <p:par>
                                <p:cTn id="26" presetID="17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3000"/>
                            </p:stCondLst>
                            <p:childTnLst>
                              <p:par>
                                <p:cTn id="4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0"/>
                            </p:stCondLst>
                            <p:childTnLst>
                              <p:par>
                                <p:cTn id="5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7000"/>
                            </p:stCondLst>
                            <p:childTnLst>
                              <p:par>
                                <p:cTn id="5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9000"/>
                            </p:stCondLst>
                            <p:childTnLst>
                              <p:par>
                                <p:cTn id="6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6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8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644130" cy="571504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00"/>
                            </p:stCondLst>
                            <p:childTnLst>
                              <p:par>
                                <p:cTn id="26" presetID="17" presetClass="entr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2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644130" cy="571504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0"/>
                            </p:stCondLst>
                            <p:childTnLst>
                              <p:par>
                                <p:cTn id="20" presetID="17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6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644130" cy="571504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00"/>
                            </p:stCondLst>
                            <p:childTnLst>
                              <p:par>
                                <p:cTn id="26" presetID="17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xit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40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644130" cy="571504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644130" cy="571504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43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644130" cy="571504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00"/>
                            </p:stCondLst>
                            <p:childTnLst>
                              <p:par>
                                <p:cTn id="26" presetID="17" presetClass="entr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4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644130" cy="571504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00"/>
                            </p:stCondLst>
                            <p:childTnLst>
                              <p:par>
                                <p:cTn id="26" presetID="17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41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644130" cy="571504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00"/>
                            </p:stCondLst>
                            <p:childTnLst>
                              <p:par>
                                <p:cTn id="26" presetID="17" presetClass="entr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5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644130" cy="571504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2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17" presetClass="entr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644130" cy="571504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00"/>
                            </p:stCondLst>
                            <p:childTnLst>
                              <p:par>
                                <p:cTn id="26" presetID="17" presetClass="entr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5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644130" cy="571504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00"/>
                            </p:stCondLst>
                            <p:childTnLst>
                              <p:par>
                                <p:cTn id="26" presetID="17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a.jpg"/>
          <p:cNvPicPr>
            <a:picLocks noGrp="1" noChangeAspect="1"/>
          </p:cNvPicPr>
          <p:nvPr isPhoto="1"/>
        </p:nvPicPr>
        <p:blipFill>
          <a:blip r:embed="rId3">
            <a:lum/>
          </a:blip>
          <a:srcRect b="2777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644130" cy="571504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2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00"/>
                            </p:stCondLst>
                            <p:childTnLst>
                              <p:par>
                                <p:cTn id="26" presetID="17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6" presetClass="exit" presetSubtype="2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4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5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644130" cy="571504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00"/>
                            </p:stCondLst>
                            <p:childTnLst>
                              <p:par>
                                <p:cTn id="26" presetID="17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5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644130" cy="571504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00"/>
                            </p:stCondLst>
                            <p:childTnLst>
                              <p:par>
                                <p:cTn id="26" presetID="17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8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644130" cy="571504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00"/>
                            </p:stCondLst>
                            <p:childTnLst>
                              <p:par>
                                <p:cTn id="26" presetID="17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6" presetClass="exit" presetSubtype="2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6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644130" cy="571504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00"/>
                            </p:stCondLst>
                            <p:childTnLst>
                              <p:par>
                                <p:cTn id="26" presetID="17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6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4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8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644130" cy="571504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00"/>
                            </p:stCondLst>
                            <p:childTnLst>
                              <p:par>
                                <p:cTn id="26" presetID="17" presetClass="entr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6" presetClass="exit" presetSubtype="2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4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9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644130" cy="571504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00"/>
                            </p:stCondLst>
                            <p:childTnLst>
                              <p:par>
                                <p:cTn id="26" presetID="17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7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644130" cy="571504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00"/>
                            </p:stCondLst>
                            <p:childTnLst>
                              <p:par>
                                <p:cTn id="26" presetID="17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644130" cy="571504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00"/>
                            </p:stCondLst>
                            <p:childTnLst>
                              <p:par>
                                <p:cTn id="26" presetID="17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8a.jpg"/>
          <p:cNvPicPr>
            <a:picLocks noGrp="1" noChangeAspect="1"/>
          </p:cNvPicPr>
          <p:nvPr isPhoto="1"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644130" cy="571504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00"/>
                            </p:stCondLst>
                            <p:childTnLst>
                              <p:par>
                                <p:cTn id="26" presetID="17" presetClass="entr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1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644130" cy="571504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00"/>
                            </p:stCondLst>
                            <p:childTnLst>
                              <p:par>
                                <p:cTn id="26" presetID="17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9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644130" cy="571504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00"/>
                            </p:stCondLst>
                            <p:childTnLst>
                              <p:par>
                                <p:cTn id="26" presetID="17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4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644130" cy="571504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00"/>
                            </p:stCondLst>
                            <p:childTnLst>
                              <p:par>
                                <p:cTn id="26" presetID="17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0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644130" cy="571504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00"/>
                            </p:stCondLst>
                            <p:childTnLst>
                              <p:par>
                                <p:cTn id="26" presetID="17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6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4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7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357222" y="-285770"/>
            <a:ext cx="9644130" cy="571504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00"/>
                            </p:stCondLst>
                            <p:childTnLst>
                              <p:par>
                                <p:cTn id="26" presetID="17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6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644130" cy="571504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00"/>
                            </p:stCondLst>
                            <p:childTnLst>
                              <p:par>
                                <p:cTn id="26" presetID="17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7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644130" cy="571504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00"/>
                            </p:stCondLst>
                            <p:childTnLst>
                              <p:par>
                                <p:cTn id="26" presetID="17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9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644130" cy="571504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00"/>
                            </p:stCondLst>
                            <p:childTnLst>
                              <p:par>
                                <p:cTn id="26" presetID="17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1a.jpg"/>
          <p:cNvPicPr>
            <a:picLocks noGrp="1" noChangeAspect="1"/>
          </p:cNvPicPr>
          <p:nvPr isPhoto="1"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644130" cy="571504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00"/>
                            </p:stCondLst>
                            <p:childTnLst>
                              <p:par>
                                <p:cTn id="26" presetID="17" presetClass="entr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6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4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0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644130" cy="571504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00"/>
                            </p:stCondLst>
                            <p:childTnLst>
                              <p:par>
                                <p:cTn id="26" presetID="17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6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644130" cy="571504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00"/>
                            </p:stCondLst>
                            <p:childTnLst>
                              <p:par>
                                <p:cTn id="26" presetID="17" presetClass="entr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2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644130" cy="571504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00"/>
                            </p:stCondLst>
                            <p:childTnLst>
                              <p:par>
                                <p:cTn id="26" presetID="17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3a.jpg"/>
          <p:cNvPicPr>
            <a:picLocks noGrp="1" noChangeAspect="1"/>
          </p:cNvPicPr>
          <p:nvPr isPhoto="1"/>
        </p:nvPicPr>
        <p:blipFill>
          <a:blip r:embed="rId3">
            <a:lum bright="10000"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644130" cy="571504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00"/>
                            </p:stCondLst>
                            <p:childTnLst>
                              <p:par>
                                <p:cTn id="26" presetID="17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6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4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3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644130" cy="571504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00"/>
                            </p:stCondLst>
                            <p:childTnLst>
                              <p:par>
                                <p:cTn id="26" presetID="17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6" presetClass="exit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9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644130" cy="571504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00"/>
                            </p:stCondLst>
                            <p:childTnLst>
                              <p:par>
                                <p:cTn id="26" presetID="17" presetClass="entr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4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644130" cy="571504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00"/>
                            </p:stCondLst>
                            <p:childTnLst>
                              <p:par>
                                <p:cTn id="26" presetID="17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4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644130" cy="571504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00"/>
                            </p:stCondLst>
                            <p:childTnLst>
                              <p:par>
                                <p:cTn id="26" presetID="17" presetClass="entr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42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644130" cy="571504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00"/>
                            </p:stCondLst>
                            <p:childTnLst>
                              <p:par>
                                <p:cTn id="26" presetID="17" presetClass="entr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44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Cool Text - Raquel 231559026402648.png"/>
          <p:cNvPicPr>
            <a:picLocks noChangeAspect="1"/>
          </p:cNvPicPr>
          <p:nvPr/>
        </p:nvPicPr>
        <p:blipFill>
          <a:blip r:embed="rId4">
            <a:lum contrast="10000"/>
          </a:blip>
          <a:stretch>
            <a:fillRect/>
          </a:stretch>
        </p:blipFill>
        <p:spPr>
          <a:xfrm rot="20718539">
            <a:off x="1947412" y="2930487"/>
            <a:ext cx="2529976" cy="165512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357222" y="-285770"/>
            <a:ext cx="9644130" cy="571504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00"/>
                            </p:stCondLst>
                            <p:childTnLst>
                              <p:par>
                                <p:cTn id="26" presetID="17" presetClass="entr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3000"/>
                            </p:stCondLst>
                            <p:childTnLst>
                              <p:par>
                                <p:cTn id="4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 o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 ok</Template>
  <TotalTime>0</TotalTime>
  <Words>29</Words>
  <Application>Microsoft Office PowerPoint</Application>
  <PresentationFormat>Presentación en pantalla (16:9)</PresentationFormat>
  <Paragraphs>3</Paragraphs>
  <Slides>42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4" baseType="lpstr">
      <vt:lpstr>Presentación1 ok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2017-02-16T00:19:59Z</dcterms:created>
  <dcterms:modified xsi:type="dcterms:W3CDTF">2017-02-16T00:22:46Z</dcterms:modified>
</cp:coreProperties>
</file>