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306" r:id="rId3"/>
    <p:sldId id="282" r:id="rId4"/>
    <p:sldId id="307" r:id="rId5"/>
    <p:sldId id="281" r:id="rId6"/>
    <p:sldId id="262" r:id="rId7"/>
    <p:sldId id="279" r:id="rId8"/>
    <p:sldId id="309" r:id="rId9"/>
    <p:sldId id="278" r:id="rId10"/>
    <p:sldId id="276" r:id="rId11"/>
    <p:sldId id="274" r:id="rId12"/>
    <p:sldId id="308" r:id="rId13"/>
    <p:sldId id="273" r:id="rId14"/>
    <p:sldId id="272" r:id="rId15"/>
    <p:sldId id="257" r:id="rId16"/>
    <p:sldId id="280" r:id="rId17"/>
    <p:sldId id="270" r:id="rId18"/>
    <p:sldId id="313" r:id="rId19"/>
    <p:sldId id="268" r:id="rId20"/>
    <p:sldId id="267" r:id="rId21"/>
    <p:sldId id="266" r:id="rId22"/>
    <p:sldId id="265" r:id="rId23"/>
    <p:sldId id="264" r:id="rId24"/>
    <p:sldId id="263" r:id="rId25"/>
    <p:sldId id="261" r:id="rId26"/>
    <p:sldId id="298" r:id="rId27"/>
    <p:sldId id="297" r:id="rId28"/>
    <p:sldId id="296" r:id="rId29"/>
    <p:sldId id="295" r:id="rId30"/>
    <p:sldId id="312" r:id="rId31"/>
    <p:sldId id="294" r:id="rId32"/>
    <p:sldId id="292" r:id="rId33"/>
    <p:sldId id="291" r:id="rId34"/>
    <p:sldId id="290" r:id="rId35"/>
    <p:sldId id="289" r:id="rId36"/>
    <p:sldId id="288" r:id="rId37"/>
    <p:sldId id="287" r:id="rId38"/>
    <p:sldId id="286" r:id="rId39"/>
    <p:sldId id="285" r:id="rId40"/>
    <p:sldId id="284" r:id="rId41"/>
    <p:sldId id="303" r:id="rId42"/>
    <p:sldId id="302" r:id="rId43"/>
    <p:sldId id="301" r:id="rId44"/>
    <p:sldId id="305" r:id="rId45"/>
    <p:sldId id="258" r:id="rId46"/>
    <p:sldId id="300" r:id="rId47"/>
    <p:sldId id="310" r:id="rId48"/>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MQurmXAaIzwlvJOVEIqoSg" hashData="nqtKbOdoJbLiVoj4xfskFZOqLQo"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66"/>
    <a:srgbClr val="B82300"/>
    <a:srgbClr val="860000"/>
    <a:srgbClr val="996600"/>
    <a:srgbClr val="005C2A"/>
    <a:srgbClr val="163C46"/>
    <a:srgbClr val="003399"/>
    <a:srgbClr val="6400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p:scale>
          <a:sx n="40" d="100"/>
          <a:sy n="40" d="100"/>
        </p:scale>
        <p:origin x="-870" y="-64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D67CA52D-FABF-43C6-A105-1A9F49747881}" type="datetimeFigureOut">
              <a:rPr lang="es-ES" smtClean="0"/>
              <a:pPr/>
              <a:t>20/09/2014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1BCAA-7E70-4D59-BA9C-AE72E834FE99}" type="slidenum">
              <a:rPr lang="es-ES" smtClean="0"/>
              <a:pPr/>
              <a:t>‹Nº›</a:t>
            </a:fld>
            <a:endParaRPr lang="es-ES"/>
          </a:p>
        </p:txBody>
      </p:sp>
    </p:spTree>
  </p:cSld>
  <p:clrMapOvr>
    <a:masterClrMapping/>
  </p:clrMapOvr>
  <p:transition spd="slow" advTm="12000">
    <p:zo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D67CA52D-FABF-43C6-A105-1A9F49747881}" type="datetimeFigureOut">
              <a:rPr lang="es-ES" smtClean="0"/>
              <a:pPr/>
              <a:t>20/09/2014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1BCAA-7E70-4D59-BA9C-AE72E834FE99}" type="slidenum">
              <a:rPr lang="es-ES" smtClean="0"/>
              <a:pPr/>
              <a:t>‹Nº›</a:t>
            </a:fld>
            <a:endParaRPr lang="es-ES"/>
          </a:p>
        </p:txBody>
      </p:sp>
    </p:spTree>
  </p:cSld>
  <p:clrMapOvr>
    <a:masterClrMapping/>
  </p:clrMapOvr>
  <p:transition spd="slow" advTm="12000">
    <p:zo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D67CA52D-FABF-43C6-A105-1A9F49747881}" type="datetimeFigureOut">
              <a:rPr lang="es-ES" smtClean="0"/>
              <a:pPr/>
              <a:t>20/09/2014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1BCAA-7E70-4D59-BA9C-AE72E834FE99}" type="slidenum">
              <a:rPr lang="es-ES" smtClean="0"/>
              <a:pPr/>
              <a:t>‹Nº›</a:t>
            </a:fld>
            <a:endParaRPr lang="es-ES"/>
          </a:p>
        </p:txBody>
      </p:sp>
    </p:spTree>
  </p:cSld>
  <p:clrMapOvr>
    <a:masterClrMapping/>
  </p:clrMapOvr>
  <p:transition spd="slow" advTm="12000">
    <p:zo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D67CA52D-FABF-43C6-A105-1A9F49747881}" type="datetimeFigureOut">
              <a:rPr lang="es-ES" smtClean="0"/>
              <a:pPr/>
              <a:t>20/09/2014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1BCAA-7E70-4D59-BA9C-AE72E834FE99}" type="slidenum">
              <a:rPr lang="es-ES" smtClean="0"/>
              <a:pPr/>
              <a:t>‹Nº›</a:t>
            </a:fld>
            <a:endParaRPr lang="es-ES"/>
          </a:p>
        </p:txBody>
      </p:sp>
    </p:spTree>
  </p:cSld>
  <p:clrMapOvr>
    <a:masterClrMapping/>
  </p:clrMapOvr>
  <p:transition spd="slow" advTm="12000">
    <p:zo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D67CA52D-FABF-43C6-A105-1A9F49747881}" type="datetimeFigureOut">
              <a:rPr lang="es-ES" smtClean="0"/>
              <a:pPr/>
              <a:t>20/09/2014</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321BCAA-7E70-4D59-BA9C-AE72E834FE99}" type="slidenum">
              <a:rPr lang="es-ES" smtClean="0"/>
              <a:pPr/>
              <a:t>‹Nº›</a:t>
            </a:fld>
            <a:endParaRPr lang="es-ES"/>
          </a:p>
        </p:txBody>
      </p:sp>
    </p:spTree>
  </p:cSld>
  <p:clrMapOvr>
    <a:masterClrMapping/>
  </p:clrMapOvr>
  <p:transition spd="slow" advTm="12000">
    <p:zo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D67CA52D-FABF-43C6-A105-1A9F49747881}" type="datetimeFigureOut">
              <a:rPr lang="es-ES" smtClean="0"/>
              <a:pPr/>
              <a:t>20/09/2014</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321BCAA-7E70-4D59-BA9C-AE72E834FE99}" type="slidenum">
              <a:rPr lang="es-ES" smtClean="0"/>
              <a:pPr/>
              <a:t>‹Nº›</a:t>
            </a:fld>
            <a:endParaRPr lang="es-ES"/>
          </a:p>
        </p:txBody>
      </p:sp>
    </p:spTree>
  </p:cSld>
  <p:clrMapOvr>
    <a:masterClrMapping/>
  </p:clrMapOvr>
  <p:transition spd="slow" advTm="12000">
    <p:zo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67CA52D-FABF-43C6-A105-1A9F49747881}" type="datetimeFigureOut">
              <a:rPr lang="es-ES" smtClean="0"/>
              <a:pPr/>
              <a:t>20/09/2014</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321BCAA-7E70-4D59-BA9C-AE72E834FE99}" type="slidenum">
              <a:rPr lang="es-ES" smtClean="0"/>
              <a:pPr/>
              <a:t>‹Nº›</a:t>
            </a:fld>
            <a:endParaRPr lang="es-ES"/>
          </a:p>
        </p:txBody>
      </p:sp>
    </p:spTree>
  </p:cSld>
  <p:clrMapOvr>
    <a:masterClrMapping/>
  </p:clrMapOvr>
  <p:transition spd="slow" advTm="12000">
    <p:zo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D67CA52D-FABF-43C6-A105-1A9F49747881}" type="datetimeFigureOut">
              <a:rPr lang="es-ES" smtClean="0"/>
              <a:pPr/>
              <a:t>20/09/2014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1BCAA-7E70-4D59-BA9C-AE72E834FE99}" type="slidenum">
              <a:rPr lang="es-ES" smtClean="0"/>
              <a:pPr/>
              <a:t>‹Nº›</a:t>
            </a:fld>
            <a:endParaRPr lang="es-ES"/>
          </a:p>
        </p:txBody>
      </p:sp>
    </p:spTree>
  </p:cSld>
  <p:clrMapOvr>
    <a:masterClrMapping/>
  </p:clrMapOvr>
  <p:transition spd="slow" advTm="12000">
    <p:zo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D67CA52D-FABF-43C6-A105-1A9F49747881}" type="datetimeFigureOut">
              <a:rPr lang="es-ES" smtClean="0"/>
              <a:pPr/>
              <a:t>20/09/2014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1BCAA-7E70-4D59-BA9C-AE72E834FE99}" type="slidenum">
              <a:rPr lang="es-ES" smtClean="0"/>
              <a:pPr/>
              <a:t>‹Nº›</a:t>
            </a:fld>
            <a:endParaRPr lang="es-ES"/>
          </a:p>
        </p:txBody>
      </p:sp>
    </p:spTree>
  </p:cSld>
  <p:clrMapOvr>
    <a:masterClrMapping/>
  </p:clrMapOvr>
  <p:transition spd="slow" advTm="12000">
    <p:zo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D67CA52D-FABF-43C6-A105-1A9F49747881}" type="datetimeFigureOut">
              <a:rPr lang="es-ES" smtClean="0"/>
              <a:pPr/>
              <a:t>20/09/2014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1BCAA-7E70-4D59-BA9C-AE72E834FE99}" type="slidenum">
              <a:rPr lang="es-ES" smtClean="0"/>
              <a:pPr/>
              <a:t>‹Nº›</a:t>
            </a:fld>
            <a:endParaRPr lang="es-ES"/>
          </a:p>
        </p:txBody>
      </p:sp>
    </p:spTree>
  </p:cSld>
  <p:clrMapOvr>
    <a:masterClrMapping/>
  </p:clrMapOvr>
  <p:transition spd="slow" advTm="12000">
    <p:zo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D67CA52D-FABF-43C6-A105-1A9F49747881}" type="datetimeFigureOut">
              <a:rPr lang="es-ES" smtClean="0"/>
              <a:pPr/>
              <a:t>20/09/2014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1BCAA-7E70-4D59-BA9C-AE72E834FE99}" type="slidenum">
              <a:rPr lang="es-ES" smtClean="0"/>
              <a:pPr/>
              <a:t>‹Nº›</a:t>
            </a:fld>
            <a:endParaRPr lang="es-ES"/>
          </a:p>
        </p:txBody>
      </p:sp>
    </p:spTree>
  </p:cSld>
  <p:clrMapOvr>
    <a:masterClrMapping/>
  </p:clrMapOvr>
  <p:transition spd="slow" advTm="12000">
    <p:zo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0CDE1495-FD6F-48E5-8C1C-9F02584BE0CC}" type="slidenum">
              <a:rPr lang="es-ES_tradnl"/>
              <a:pPr/>
              <a:t>‹Nº›</a:t>
            </a:fld>
            <a:endParaRPr lang="es-ES_tradnl"/>
          </a:p>
        </p:txBody>
      </p:sp>
    </p:spTree>
  </p:cSld>
  <p:clrMapOvr>
    <a:masterClrMapping/>
  </p:clrMapOvr>
  <p:transition spd="slow" advTm="12000">
    <p:zoom/>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67CA52D-FABF-43C6-A105-1A9F49747881}" type="datetimeFigureOut">
              <a:rPr lang="es-ES" smtClean="0"/>
              <a:pPr/>
              <a:t>20/09/2014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1BCAA-7E70-4D59-BA9C-AE72E834FE99}"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2000">
    <p:zoom/>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70ED9398-B14D-456E-B184-193ED2711ACE}"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ransition spd="slow" advTm="12000">
    <p:zoom/>
  </p:transition>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1.png"/><Relationship Id="rId3" Type="http://schemas.openxmlformats.org/officeDocument/2006/relationships/image" Target="../media/image1.jpeg"/><Relationship Id="rId7" Type="http://schemas.openxmlformats.org/officeDocument/2006/relationships/image" Target="../media/image5.png"/><Relationship Id="rId12" Type="http://schemas.openxmlformats.org/officeDocument/2006/relationships/image" Target="../media/image10.png"/><Relationship Id="rId2" Type="http://schemas.openxmlformats.org/officeDocument/2006/relationships/audio" Target="../media/audio1.wav"/><Relationship Id="rId16" Type="http://schemas.openxmlformats.org/officeDocument/2006/relationships/image" Target="../media/image14.png"/><Relationship Id="rId1" Type="http://schemas.openxmlformats.org/officeDocument/2006/relationships/slideLayout" Target="../slideLayouts/slideLayout2.xml"/><Relationship Id="rId6" Type="http://schemas.openxmlformats.org/officeDocument/2006/relationships/image" Target="../media/image4.jpeg"/><Relationship Id="rId11" Type="http://schemas.openxmlformats.org/officeDocument/2006/relationships/image" Target="../media/image9.png"/><Relationship Id="rId5" Type="http://schemas.openxmlformats.org/officeDocument/2006/relationships/image" Target="../media/image3.jpeg"/><Relationship Id="rId15" Type="http://schemas.openxmlformats.org/officeDocument/2006/relationships/image" Target="../media/image13.png"/><Relationship Id="rId10" Type="http://schemas.openxmlformats.org/officeDocument/2006/relationships/image" Target="../media/image8.png"/><Relationship Id="rId4" Type="http://schemas.openxmlformats.org/officeDocument/2006/relationships/image" Target="../media/image2.jpeg"/><Relationship Id="rId9" Type="http://schemas.openxmlformats.org/officeDocument/2006/relationships/image" Target="../media/image7.png"/><Relationship Id="rId14" Type="http://schemas.openxmlformats.org/officeDocument/2006/relationships/image" Target="../media/image12.png"/></Relationships>
</file>

<file path=ppt/slides/_rels/slide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7.gi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7.gi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7.gi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image" Target="../media/image58.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image" Target="../media/image60.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image" Target="../media/image62.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image" Target="../media/image64.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image" Target="../media/image66.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image" Target="../media/image68.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image" Target="../media/image70.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73.jpeg"/><Relationship Id="rId2" Type="http://schemas.openxmlformats.org/officeDocument/2006/relationships/image" Target="../media/image72.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75.jpeg"/><Relationship Id="rId2" Type="http://schemas.openxmlformats.org/officeDocument/2006/relationships/image" Target="../media/image74.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77.jpeg"/><Relationship Id="rId2" Type="http://schemas.openxmlformats.org/officeDocument/2006/relationships/image" Target="../media/image76.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79.jpeg"/><Relationship Id="rId2" Type="http://schemas.openxmlformats.org/officeDocument/2006/relationships/image" Target="../media/image78.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81.jpeg"/><Relationship Id="rId2" Type="http://schemas.openxmlformats.org/officeDocument/2006/relationships/image" Target="../media/image80.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83.jpeg"/><Relationship Id="rId2" Type="http://schemas.openxmlformats.org/officeDocument/2006/relationships/image" Target="../media/image82.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85.jpeg"/><Relationship Id="rId2" Type="http://schemas.openxmlformats.org/officeDocument/2006/relationships/image" Target="../media/image84.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87.jpeg"/><Relationship Id="rId2" Type="http://schemas.openxmlformats.org/officeDocument/2006/relationships/image" Target="../media/image86.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89.jpeg"/><Relationship Id="rId2" Type="http://schemas.openxmlformats.org/officeDocument/2006/relationships/image" Target="../media/image88.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91.jpeg"/><Relationship Id="rId2" Type="http://schemas.openxmlformats.org/officeDocument/2006/relationships/image" Target="../media/image90.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93.jpeg"/><Relationship Id="rId2" Type="http://schemas.openxmlformats.org/officeDocument/2006/relationships/image" Target="../media/image92.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95.jpeg"/><Relationship Id="rId2" Type="http://schemas.openxmlformats.org/officeDocument/2006/relationships/image" Target="../media/image94.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97.jpeg"/><Relationship Id="rId2" Type="http://schemas.openxmlformats.org/officeDocument/2006/relationships/image" Target="../media/image96.jpeg"/><Relationship Id="rId1" Type="http://schemas.openxmlformats.org/officeDocument/2006/relationships/slideLayout" Target="../slideLayouts/slideLayout1.xml"/><Relationship Id="rId4" Type="http://schemas.openxmlformats.org/officeDocument/2006/relationships/image" Target="../media/image98.png"/></Relationships>
</file>

<file path=ppt/slides/_rels/slide46.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99.png"/><Relationship Id="rId7" Type="http://schemas.openxmlformats.org/officeDocument/2006/relationships/image" Target="../media/image101.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102.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100.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pic>
        <p:nvPicPr>
          <p:cNvPr id="7" name="6 Imagen" descr="65680_TAC_Chihuly3_Prf1.jpg"/>
          <p:cNvPicPr>
            <a:picLocks noChangeAspect="1"/>
          </p:cNvPicPr>
          <p:nvPr/>
        </p:nvPicPr>
        <p:blipFill>
          <a:blip r:embed="rId3"/>
          <a:stretch>
            <a:fillRect/>
          </a:stretch>
        </p:blipFill>
        <p:spPr>
          <a:xfrm>
            <a:off x="1071538" y="4000504"/>
            <a:ext cx="2658799" cy="2012260"/>
          </a:xfrm>
          <a:prstGeom prst="rect">
            <a:avLst/>
          </a:prstGeom>
          <a:ln w="38100" cap="sq">
            <a:solidFill>
              <a:schemeClr val="accent6">
                <a:lumMod val="50000"/>
              </a:schemeClr>
            </a:solidFill>
            <a:prstDash val="solid"/>
            <a:miter lim="800000"/>
          </a:ln>
          <a:effectLst>
            <a:outerShdw blurRad="50800" dist="38100" dir="2700000" algn="tl" rotWithShape="0">
              <a:srgbClr val="000000">
                <a:alpha val="43000"/>
              </a:srgbClr>
            </a:outerShdw>
          </a:effectLst>
        </p:spPr>
      </p:pic>
      <p:pic>
        <p:nvPicPr>
          <p:cNvPr id="12" name="11 Imagen" descr="stek1.jpg"/>
          <p:cNvPicPr>
            <a:picLocks noChangeAspect="1"/>
          </p:cNvPicPr>
          <p:nvPr/>
        </p:nvPicPr>
        <p:blipFill>
          <a:blip r:embed="rId4"/>
          <a:stretch>
            <a:fillRect/>
          </a:stretch>
        </p:blipFill>
        <p:spPr>
          <a:xfrm>
            <a:off x="1071538" y="4000504"/>
            <a:ext cx="2700358" cy="2000264"/>
          </a:xfrm>
          <a:prstGeom prst="rect">
            <a:avLst/>
          </a:prstGeom>
          <a:ln w="38100" cap="sq">
            <a:solidFill>
              <a:schemeClr val="accent6">
                <a:lumMod val="50000"/>
              </a:schemeClr>
            </a:solidFill>
            <a:prstDash val="solid"/>
            <a:miter lim="800000"/>
          </a:ln>
          <a:effectLst>
            <a:outerShdw blurRad="50800" dist="38100" dir="2700000" algn="tl" rotWithShape="0">
              <a:srgbClr val="000000">
                <a:alpha val="43000"/>
              </a:srgbClr>
            </a:outerShdw>
          </a:effectLst>
        </p:spPr>
      </p:pic>
      <p:pic>
        <p:nvPicPr>
          <p:cNvPr id="14" name="13 Imagen" descr="seattle-hot-shop_2482_600x450.jpg"/>
          <p:cNvPicPr>
            <a:picLocks noChangeAspect="1"/>
          </p:cNvPicPr>
          <p:nvPr/>
        </p:nvPicPr>
        <p:blipFill>
          <a:blip r:embed="rId5"/>
          <a:stretch>
            <a:fillRect/>
          </a:stretch>
        </p:blipFill>
        <p:spPr>
          <a:xfrm>
            <a:off x="5286380" y="571480"/>
            <a:ext cx="2762270" cy="2071702"/>
          </a:xfrm>
          <a:prstGeom prst="rect">
            <a:avLst/>
          </a:prstGeom>
          <a:ln w="38100" cap="sq">
            <a:solidFill>
              <a:schemeClr val="accent6">
                <a:lumMod val="50000"/>
              </a:schemeClr>
            </a:solidFill>
            <a:prstDash val="solid"/>
            <a:miter lim="800000"/>
          </a:ln>
          <a:effectLst>
            <a:outerShdw blurRad="50800" dist="38100" dir="2700000" algn="tl" rotWithShape="0">
              <a:srgbClr val="000000">
                <a:alpha val="43000"/>
              </a:srgbClr>
            </a:outerShdw>
          </a:effectLst>
        </p:spPr>
      </p:pic>
      <p:pic>
        <p:nvPicPr>
          <p:cNvPr id="15" name="14 Imagen" descr="62_247842.jpg"/>
          <p:cNvPicPr>
            <a:picLocks noChangeAspect="1"/>
          </p:cNvPicPr>
          <p:nvPr/>
        </p:nvPicPr>
        <p:blipFill>
          <a:blip r:embed="rId6" cstate="print"/>
          <a:stretch>
            <a:fillRect/>
          </a:stretch>
        </p:blipFill>
        <p:spPr>
          <a:xfrm>
            <a:off x="5286380" y="571480"/>
            <a:ext cx="2786082" cy="2071702"/>
          </a:xfrm>
          <a:prstGeom prst="rect">
            <a:avLst/>
          </a:prstGeom>
          <a:ln w="38100" cap="sq">
            <a:solidFill>
              <a:schemeClr val="accent6">
                <a:lumMod val="50000"/>
              </a:schemeClr>
            </a:solidFill>
            <a:prstDash val="solid"/>
            <a:miter lim="800000"/>
          </a:ln>
          <a:effectLst>
            <a:outerShdw blurRad="50800" dist="38100" dir="2700000" algn="tl" rotWithShape="0">
              <a:srgbClr val="000000">
                <a:alpha val="43000"/>
              </a:srgbClr>
            </a:outerShdw>
          </a:effectLst>
        </p:spPr>
      </p:pic>
      <p:sp>
        <p:nvSpPr>
          <p:cNvPr id="43020" name="AutoShape 12" descr="Loading..."/>
          <p:cNvSpPr>
            <a:spLocks noChangeAspect="1" noChangeArrowheads="1"/>
          </p:cNvSpPr>
          <p:nvPr/>
        </p:nvSpPr>
        <p:spPr bwMode="auto">
          <a:xfrm>
            <a:off x="155575" y="-144463"/>
            <a:ext cx="304800" cy="304801"/>
          </a:xfrm>
          <a:prstGeom prst="rect">
            <a:avLst/>
          </a:prstGeom>
          <a:noFill/>
          <a:effectLst>
            <a:reflection blurRad="6350" stA="50000" endA="300" endPos="90000" dir="5400000" sy="-100000" algn="bl" rotWithShape="0"/>
          </a:effectLst>
        </p:spPr>
        <p:txBody>
          <a:bodyPr vert="horz" wrap="square" lIns="91440" tIns="45720" rIns="91440" bIns="45720" numCol="1" anchor="t" anchorCtr="0" compatLnSpc="1">
            <a:prstTxWarp prst="textNoShape">
              <a:avLst/>
            </a:prstTxWarp>
          </a:bodyPr>
          <a:lstStyle/>
          <a:p>
            <a:endParaRPr lang="es-ES"/>
          </a:p>
        </p:txBody>
      </p:sp>
      <p:sp>
        <p:nvSpPr>
          <p:cNvPr id="43022" name="AutoShape 14" descr="Loading..."/>
          <p:cNvSpPr>
            <a:spLocks noChangeAspect="1" noChangeArrowheads="1"/>
          </p:cNvSpPr>
          <p:nvPr/>
        </p:nvSpPr>
        <p:spPr bwMode="auto">
          <a:xfrm>
            <a:off x="155575" y="-144463"/>
            <a:ext cx="304800" cy="304801"/>
          </a:xfrm>
          <a:prstGeom prst="rect">
            <a:avLst/>
          </a:prstGeom>
          <a:noFill/>
          <a:effectLst>
            <a:reflection blurRad="6350" stA="50000" endA="300" endPos="90000" dir="5400000" sy="-100000" algn="bl" rotWithShape="0"/>
          </a:effectLst>
        </p:spPr>
        <p:txBody>
          <a:bodyPr vert="horz" wrap="square" lIns="91440" tIns="45720" rIns="91440" bIns="45720" numCol="1" anchor="t" anchorCtr="0" compatLnSpc="1">
            <a:prstTxWarp prst="textNoShape">
              <a:avLst/>
            </a:prstTxWarp>
          </a:bodyPr>
          <a:lstStyle/>
          <a:p>
            <a:endParaRPr lang="es-ES"/>
          </a:p>
        </p:txBody>
      </p:sp>
      <p:sp>
        <p:nvSpPr>
          <p:cNvPr id="43024" name="AutoShape 16" descr="Loading..."/>
          <p:cNvSpPr>
            <a:spLocks noChangeAspect="1" noChangeArrowheads="1"/>
          </p:cNvSpPr>
          <p:nvPr/>
        </p:nvSpPr>
        <p:spPr bwMode="auto">
          <a:xfrm>
            <a:off x="155575" y="-144463"/>
            <a:ext cx="304800" cy="304801"/>
          </a:xfrm>
          <a:prstGeom prst="rect">
            <a:avLst/>
          </a:prstGeom>
          <a:noFill/>
          <a:effectLst>
            <a:reflection blurRad="6350" stA="50000" endA="300" endPos="90000" dir="5400000" sy="-100000" algn="bl" rotWithShape="0"/>
          </a:effectLst>
        </p:spPr>
        <p:txBody>
          <a:bodyPr vert="horz" wrap="square" lIns="91440" tIns="45720" rIns="91440" bIns="45720" numCol="1" anchor="t" anchorCtr="0" compatLnSpc="1">
            <a:prstTxWarp prst="textNoShape">
              <a:avLst/>
            </a:prstTxWarp>
          </a:bodyPr>
          <a:lstStyle/>
          <a:p>
            <a:endParaRPr lang="es-ES"/>
          </a:p>
        </p:txBody>
      </p:sp>
      <p:pic>
        <p:nvPicPr>
          <p:cNvPr id="43016" name="Picture 8" descr="Rendered Image"/>
          <p:cNvPicPr>
            <a:picLocks noChangeAspect="1" noChangeArrowheads="1"/>
          </p:cNvPicPr>
          <p:nvPr/>
        </p:nvPicPr>
        <p:blipFill>
          <a:blip r:embed="rId7">
            <a:lum contrast="20000"/>
          </a:blip>
          <a:srcRect/>
          <a:stretch>
            <a:fillRect/>
          </a:stretch>
        </p:blipFill>
        <p:spPr bwMode="auto">
          <a:xfrm>
            <a:off x="4572000" y="4071942"/>
            <a:ext cx="1933575" cy="1038225"/>
          </a:xfrm>
          <a:prstGeom prst="rect">
            <a:avLst/>
          </a:prstGeom>
          <a:noFill/>
        </p:spPr>
      </p:pic>
      <p:pic>
        <p:nvPicPr>
          <p:cNvPr id="43018" name="Picture 10" descr="Rendered Image"/>
          <p:cNvPicPr>
            <a:picLocks noChangeAspect="1" noChangeArrowheads="1"/>
          </p:cNvPicPr>
          <p:nvPr/>
        </p:nvPicPr>
        <p:blipFill>
          <a:blip r:embed="rId8">
            <a:lum contrast="20000"/>
          </a:blip>
          <a:srcRect/>
          <a:stretch>
            <a:fillRect/>
          </a:stretch>
        </p:blipFill>
        <p:spPr bwMode="auto">
          <a:xfrm>
            <a:off x="6357950" y="4071942"/>
            <a:ext cx="1876425" cy="990601"/>
          </a:xfrm>
          <a:prstGeom prst="rect">
            <a:avLst/>
          </a:prstGeom>
          <a:noFill/>
        </p:spPr>
      </p:pic>
      <p:pic>
        <p:nvPicPr>
          <p:cNvPr id="3" name="Picture 12" descr="Rendered Image"/>
          <p:cNvPicPr>
            <a:picLocks noChangeAspect="1" noChangeArrowheads="1"/>
          </p:cNvPicPr>
          <p:nvPr/>
        </p:nvPicPr>
        <p:blipFill>
          <a:blip r:embed="rId9">
            <a:lum contrast="20000"/>
          </a:blip>
          <a:srcRect/>
          <a:stretch>
            <a:fillRect/>
          </a:stretch>
        </p:blipFill>
        <p:spPr bwMode="auto">
          <a:xfrm>
            <a:off x="5000628" y="5072074"/>
            <a:ext cx="3187194" cy="1785926"/>
          </a:xfrm>
          <a:prstGeom prst="rect">
            <a:avLst/>
          </a:prstGeom>
          <a:noFill/>
        </p:spPr>
      </p:pic>
      <p:pic>
        <p:nvPicPr>
          <p:cNvPr id="5" name="Picture 14" descr="Rendered Image"/>
          <p:cNvPicPr>
            <a:picLocks noChangeAspect="1" noChangeArrowheads="1"/>
          </p:cNvPicPr>
          <p:nvPr/>
        </p:nvPicPr>
        <p:blipFill>
          <a:blip r:embed="rId10">
            <a:lum contrast="20000"/>
          </a:blip>
          <a:srcRect/>
          <a:stretch>
            <a:fillRect/>
          </a:stretch>
        </p:blipFill>
        <p:spPr bwMode="auto">
          <a:xfrm>
            <a:off x="5000628" y="2786058"/>
            <a:ext cx="2671766" cy="1476502"/>
          </a:xfrm>
          <a:prstGeom prst="rect">
            <a:avLst/>
          </a:prstGeom>
          <a:noFill/>
        </p:spPr>
      </p:pic>
      <p:pic>
        <p:nvPicPr>
          <p:cNvPr id="6" name="Picture 16" descr="Rendered Image"/>
          <p:cNvPicPr>
            <a:picLocks noChangeAspect="1" noChangeArrowheads="1"/>
          </p:cNvPicPr>
          <p:nvPr/>
        </p:nvPicPr>
        <p:blipFill>
          <a:blip r:embed="rId11">
            <a:lum bright="20000" contrast="30000"/>
          </a:blip>
          <a:srcRect/>
          <a:stretch>
            <a:fillRect/>
          </a:stretch>
        </p:blipFill>
        <p:spPr bwMode="auto">
          <a:xfrm>
            <a:off x="285720" y="357166"/>
            <a:ext cx="600075" cy="790576"/>
          </a:xfrm>
          <a:prstGeom prst="rect">
            <a:avLst/>
          </a:prstGeom>
          <a:noFill/>
          <a:effectLst>
            <a:reflection blurRad="6350" stA="50000" endA="300" endPos="90000" dir="5400000" sy="-100000" algn="bl" rotWithShape="0"/>
          </a:effectLst>
        </p:spPr>
      </p:pic>
      <p:pic>
        <p:nvPicPr>
          <p:cNvPr id="43026" name="Picture 18" descr="Rendered Image"/>
          <p:cNvPicPr>
            <a:picLocks noChangeAspect="1" noChangeArrowheads="1"/>
          </p:cNvPicPr>
          <p:nvPr/>
        </p:nvPicPr>
        <p:blipFill>
          <a:blip r:embed="rId12">
            <a:lum bright="20000" contrast="30000"/>
          </a:blip>
          <a:srcRect/>
          <a:stretch>
            <a:fillRect/>
          </a:stretch>
        </p:blipFill>
        <p:spPr bwMode="auto">
          <a:xfrm>
            <a:off x="2071670" y="1643050"/>
            <a:ext cx="628650" cy="781051"/>
          </a:xfrm>
          <a:prstGeom prst="rect">
            <a:avLst/>
          </a:prstGeom>
          <a:noFill/>
          <a:effectLst>
            <a:reflection blurRad="6350" stA="50000" endA="300" endPos="90000" dir="5400000" sy="-100000" algn="bl" rotWithShape="0"/>
          </a:effectLst>
        </p:spPr>
      </p:pic>
      <p:pic>
        <p:nvPicPr>
          <p:cNvPr id="43028" name="Picture 20" descr="Rendered Image"/>
          <p:cNvPicPr>
            <a:picLocks noChangeAspect="1" noChangeArrowheads="1"/>
          </p:cNvPicPr>
          <p:nvPr/>
        </p:nvPicPr>
        <p:blipFill>
          <a:blip r:embed="rId13">
            <a:lum bright="20000" contrast="30000"/>
          </a:blip>
          <a:srcRect/>
          <a:stretch>
            <a:fillRect/>
          </a:stretch>
        </p:blipFill>
        <p:spPr bwMode="auto">
          <a:xfrm>
            <a:off x="1643042" y="1285860"/>
            <a:ext cx="352425" cy="790576"/>
          </a:xfrm>
          <a:prstGeom prst="rect">
            <a:avLst/>
          </a:prstGeom>
          <a:noFill/>
          <a:effectLst>
            <a:reflection blurRad="6350" stA="50000" endA="300" endPos="90000" dir="5400000" sy="-100000" algn="bl" rotWithShape="0"/>
          </a:effectLst>
        </p:spPr>
      </p:pic>
      <p:pic>
        <p:nvPicPr>
          <p:cNvPr id="21" name="Picture 18" descr="Rendered Image"/>
          <p:cNvPicPr>
            <a:picLocks noChangeAspect="1" noChangeArrowheads="1"/>
          </p:cNvPicPr>
          <p:nvPr/>
        </p:nvPicPr>
        <p:blipFill>
          <a:blip r:embed="rId12">
            <a:lum bright="20000" contrast="30000"/>
          </a:blip>
          <a:srcRect/>
          <a:stretch>
            <a:fillRect/>
          </a:stretch>
        </p:blipFill>
        <p:spPr bwMode="auto">
          <a:xfrm>
            <a:off x="928662" y="785794"/>
            <a:ext cx="628650" cy="781051"/>
          </a:xfrm>
          <a:prstGeom prst="rect">
            <a:avLst/>
          </a:prstGeom>
          <a:noFill/>
          <a:effectLst>
            <a:reflection blurRad="6350" stA="50000" endA="300" endPos="90000" dir="5400000" sy="-100000" algn="bl" rotWithShape="0"/>
          </a:effectLst>
        </p:spPr>
      </p:pic>
      <p:pic>
        <p:nvPicPr>
          <p:cNvPr id="43030" name="Picture 22" descr="Rendered Image"/>
          <p:cNvPicPr>
            <a:picLocks noChangeAspect="1" noChangeArrowheads="1"/>
          </p:cNvPicPr>
          <p:nvPr/>
        </p:nvPicPr>
        <p:blipFill>
          <a:blip r:embed="rId14">
            <a:lum bright="20000" contrast="30000"/>
          </a:blip>
          <a:srcRect/>
          <a:stretch>
            <a:fillRect/>
          </a:stretch>
        </p:blipFill>
        <p:spPr bwMode="auto">
          <a:xfrm>
            <a:off x="2714612" y="2071678"/>
            <a:ext cx="590550" cy="781051"/>
          </a:xfrm>
          <a:prstGeom prst="rect">
            <a:avLst/>
          </a:prstGeom>
          <a:noFill/>
          <a:effectLst>
            <a:reflection blurRad="6350" stA="50000" endA="300" endPos="90000" dir="5400000" sy="-100000" algn="bl" rotWithShape="0"/>
          </a:effectLst>
        </p:spPr>
      </p:pic>
      <p:pic>
        <p:nvPicPr>
          <p:cNvPr id="43032" name="Picture 24" descr="Rendered Image"/>
          <p:cNvPicPr>
            <a:picLocks noChangeAspect="1" noChangeArrowheads="1"/>
          </p:cNvPicPr>
          <p:nvPr/>
        </p:nvPicPr>
        <p:blipFill>
          <a:blip r:embed="rId15">
            <a:lum bright="20000" contrast="30000"/>
          </a:blip>
          <a:srcRect/>
          <a:stretch>
            <a:fillRect/>
          </a:stretch>
        </p:blipFill>
        <p:spPr bwMode="auto">
          <a:xfrm>
            <a:off x="3357554" y="2571744"/>
            <a:ext cx="561975" cy="790576"/>
          </a:xfrm>
          <a:prstGeom prst="rect">
            <a:avLst/>
          </a:prstGeom>
          <a:noFill/>
          <a:effectLst>
            <a:reflection blurRad="6350" stA="50000" endA="300" endPos="90000" dir="5400000" sy="-100000" algn="bl" rotWithShape="0"/>
          </a:effectLst>
        </p:spPr>
      </p:pic>
      <p:pic>
        <p:nvPicPr>
          <p:cNvPr id="46086" name="Picture 6" descr="Rendered Image"/>
          <p:cNvPicPr>
            <a:picLocks noChangeAspect="1" noChangeArrowheads="1"/>
          </p:cNvPicPr>
          <p:nvPr/>
        </p:nvPicPr>
        <p:blipFill>
          <a:blip r:embed="rId16">
            <a:lum bright="20000" contrast="30000"/>
          </a:blip>
          <a:srcRect/>
          <a:stretch>
            <a:fillRect/>
          </a:stretch>
        </p:blipFill>
        <p:spPr bwMode="auto">
          <a:xfrm>
            <a:off x="3929058" y="2857496"/>
            <a:ext cx="663720" cy="811215"/>
          </a:xfrm>
          <a:prstGeom prst="rect">
            <a:avLst/>
          </a:prstGeom>
          <a:noFill/>
          <a:effectLst>
            <a:reflection blurRad="6350" stA="50000" endA="300" endPos="90000" dir="5400000" sy="-100000" algn="bl" rotWithShape="0"/>
          </a:effectLst>
        </p:spPr>
      </p:pic>
      <p:sp>
        <p:nvSpPr>
          <p:cNvPr id="22" name="21 CuadroTexto"/>
          <p:cNvSpPr txBox="1"/>
          <p:nvPr/>
        </p:nvSpPr>
        <p:spPr>
          <a:xfrm>
            <a:off x="5929290" y="6143644"/>
            <a:ext cx="3214710" cy="307777"/>
          </a:xfrm>
          <a:prstGeom prst="rect">
            <a:avLst/>
          </a:prstGeom>
          <a:noFill/>
        </p:spPr>
        <p:txBody>
          <a:bodyPr wrap="square" rtlCol="0">
            <a:spAutoFit/>
          </a:bodyPr>
          <a:lstStyle/>
          <a:p>
            <a:r>
              <a:rPr lang="es-ES_tradnl" sz="1400" dirty="0" smtClean="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latin typeface="Harrington" pitchFamily="82" charset="0"/>
              </a:rPr>
              <a:t>Esta es una creación de Raquel</a:t>
            </a:r>
            <a:endParaRPr lang="es-ES" sz="1400" dirty="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latin typeface="Harrington" pitchFamily="82" charset="0"/>
            </a:endParaRPr>
          </a:p>
        </p:txBody>
      </p:sp>
      <p:sp>
        <p:nvSpPr>
          <p:cNvPr id="23" name="22 CuadroTexto"/>
          <p:cNvSpPr txBox="1"/>
          <p:nvPr/>
        </p:nvSpPr>
        <p:spPr>
          <a:xfrm>
            <a:off x="0" y="6072206"/>
            <a:ext cx="1659429" cy="523220"/>
          </a:xfrm>
          <a:prstGeom prst="rect">
            <a:avLst/>
          </a:prstGeom>
          <a:noFill/>
        </p:spPr>
        <p:txBody>
          <a:bodyPr wrap="none" rtlCol="0">
            <a:spAutoFit/>
          </a:bodyPr>
          <a:lstStyle/>
          <a:p>
            <a:r>
              <a:rPr lang="es-ES_tradnl" sz="1400" b="1" dirty="0" smtClean="0">
                <a:solidFill>
                  <a:srgbClr val="FFC000"/>
                </a:solidFill>
                <a:effectLst>
                  <a:outerShdw blurRad="38100" dist="38100" dir="2700000" algn="tl">
                    <a:srgbClr val="000000">
                      <a:alpha val="43137"/>
                    </a:srgbClr>
                  </a:outerShdw>
                </a:effectLst>
                <a:latin typeface="Agency FB" pitchFamily="34" charset="0"/>
              </a:rPr>
              <a:t>Tema  Musical :  </a:t>
            </a:r>
            <a:r>
              <a:rPr lang="es-ES_tradnl" sz="1400" b="1" dirty="0" err="1" smtClean="0">
                <a:solidFill>
                  <a:srgbClr val="FFC000"/>
                </a:solidFill>
                <a:effectLst>
                  <a:outerShdw blurRad="38100" dist="38100" dir="2700000" algn="tl">
                    <a:srgbClr val="000000">
                      <a:alpha val="43137"/>
                    </a:srgbClr>
                  </a:outerShdw>
                </a:effectLst>
                <a:latin typeface="Agency FB" pitchFamily="34" charset="0"/>
              </a:rPr>
              <a:t>Jealous</a:t>
            </a:r>
            <a:endParaRPr lang="es-ES_tradnl" sz="1400" b="1" dirty="0" smtClean="0">
              <a:solidFill>
                <a:srgbClr val="FFC000"/>
              </a:solidFill>
              <a:effectLst>
                <a:outerShdw blurRad="38100" dist="38100" dir="2700000" algn="tl">
                  <a:srgbClr val="000000">
                    <a:alpha val="43137"/>
                  </a:srgbClr>
                </a:outerShdw>
              </a:effectLst>
              <a:latin typeface="Agency FB" pitchFamily="34" charset="0"/>
            </a:endParaRPr>
          </a:p>
          <a:p>
            <a:r>
              <a:rPr lang="es-ES_tradnl" sz="1400" b="1" dirty="0" smtClean="0">
                <a:solidFill>
                  <a:srgbClr val="FFC000"/>
                </a:solidFill>
                <a:effectLst>
                  <a:outerShdw blurRad="38100" dist="38100" dir="2700000" algn="tl">
                    <a:srgbClr val="000000">
                      <a:alpha val="43137"/>
                    </a:srgbClr>
                  </a:outerShdw>
                </a:effectLst>
                <a:latin typeface="Agency FB" pitchFamily="34" charset="0"/>
              </a:rPr>
              <a:t>Interpreta: Nick </a:t>
            </a:r>
            <a:r>
              <a:rPr lang="es-ES_tradnl" sz="1400" b="1" dirty="0" err="1" smtClean="0">
                <a:solidFill>
                  <a:srgbClr val="FFC000"/>
                </a:solidFill>
                <a:effectLst>
                  <a:outerShdw blurRad="38100" dist="38100" dir="2700000" algn="tl">
                    <a:srgbClr val="000000">
                      <a:alpha val="43137"/>
                    </a:srgbClr>
                  </a:outerShdw>
                </a:effectLst>
                <a:latin typeface="Agency FB" pitchFamily="34" charset="0"/>
              </a:rPr>
              <a:t>Jonas</a:t>
            </a:r>
            <a:endParaRPr lang="es-ES" sz="1400" b="1" dirty="0">
              <a:solidFill>
                <a:srgbClr val="FFC000"/>
              </a:solidFill>
              <a:effectLst>
                <a:outerShdw blurRad="38100" dist="38100" dir="2700000" algn="tl">
                  <a:srgbClr val="000000">
                    <a:alpha val="43137"/>
                  </a:srgbClr>
                </a:outerShdw>
              </a:effectLst>
              <a:latin typeface="Agency FB" pitchFamily="34" charset="0"/>
            </a:endParaRPr>
          </a:p>
        </p:txBody>
      </p:sp>
    </p:spTree>
  </p:cSld>
  <p:clrMapOvr>
    <a:masterClrMapping/>
  </p:clrMapOvr>
  <p:transition spd="slow" advTm="29000">
    <p:zoom/>
    <p:sndAc>
      <p:stSnd loop="1">
        <p:snd r:embed="rId2" name="Nick Jonas - Jealou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afterEffect" nodePh="1">
                                  <p:stCondLst>
                                    <p:cond delay="0"/>
                                  </p:stCondLst>
                                  <p:endCondLst>
                                    <p:cond evt="begin" delay="0">
                                      <p:tn val="5"/>
                                    </p:cond>
                                  </p:endCondLst>
                                  <p:childTnLst>
                                    <p:set>
                                      <p:cBhvr>
                                        <p:cTn id="6" dur="1" fill="hold">
                                          <p:stCondLst>
                                            <p:cond delay="0"/>
                                          </p:stCondLst>
                                        </p:cTn>
                                        <p:tgtEl>
                                          <p:spTgt spid="43020"/>
                                        </p:tgtEl>
                                        <p:attrNameLst>
                                          <p:attrName>style.visibility</p:attrName>
                                        </p:attrNameLst>
                                      </p:cBhvr>
                                      <p:to>
                                        <p:strVal val="visible"/>
                                      </p:to>
                                    </p:set>
                                    <p:anim calcmode="lin" valueType="num">
                                      <p:cBhvr additive="base">
                                        <p:cTn id="7" dur="3000" fill="hold"/>
                                        <p:tgtEl>
                                          <p:spTgt spid="43020"/>
                                        </p:tgtEl>
                                        <p:attrNameLst>
                                          <p:attrName>ppt_x</p:attrName>
                                        </p:attrNameLst>
                                      </p:cBhvr>
                                      <p:tavLst>
                                        <p:tav tm="0">
                                          <p:val>
                                            <p:strVal val="0-#ppt_w/2"/>
                                          </p:val>
                                        </p:tav>
                                        <p:tav tm="100000">
                                          <p:val>
                                            <p:strVal val="#ppt_x"/>
                                          </p:val>
                                        </p:tav>
                                      </p:tavLst>
                                    </p:anim>
                                    <p:anim calcmode="lin" valueType="num">
                                      <p:cBhvr additive="base">
                                        <p:cTn id="8" dur="3000" fill="hold"/>
                                        <p:tgtEl>
                                          <p:spTgt spid="43020"/>
                                        </p:tgtEl>
                                        <p:attrNameLst>
                                          <p:attrName>ppt_y</p:attrName>
                                        </p:attrNameLst>
                                      </p:cBhvr>
                                      <p:tavLst>
                                        <p:tav tm="0">
                                          <p:val>
                                            <p:strVal val="0-#ppt_h/2"/>
                                          </p:val>
                                        </p:tav>
                                        <p:tav tm="100000">
                                          <p:val>
                                            <p:strVal val="#ppt_y"/>
                                          </p:val>
                                        </p:tav>
                                      </p:tavLst>
                                    </p:anim>
                                  </p:childTnLst>
                                </p:cTn>
                              </p:par>
                              <p:par>
                                <p:cTn id="9" presetID="2" presetClass="entr" presetSubtype="9" fill="hold" grpId="0" nodeType="withEffect" nodePh="1">
                                  <p:stCondLst>
                                    <p:cond delay="0"/>
                                  </p:stCondLst>
                                  <p:endCondLst>
                                    <p:cond evt="begin" delay="0">
                                      <p:tn val="9"/>
                                    </p:cond>
                                  </p:endCondLst>
                                  <p:childTnLst>
                                    <p:set>
                                      <p:cBhvr>
                                        <p:cTn id="10" dur="1" fill="hold">
                                          <p:stCondLst>
                                            <p:cond delay="0"/>
                                          </p:stCondLst>
                                        </p:cTn>
                                        <p:tgtEl>
                                          <p:spTgt spid="43022"/>
                                        </p:tgtEl>
                                        <p:attrNameLst>
                                          <p:attrName>style.visibility</p:attrName>
                                        </p:attrNameLst>
                                      </p:cBhvr>
                                      <p:to>
                                        <p:strVal val="visible"/>
                                      </p:to>
                                    </p:set>
                                    <p:anim calcmode="lin" valueType="num">
                                      <p:cBhvr additive="base">
                                        <p:cTn id="11" dur="3000" fill="hold"/>
                                        <p:tgtEl>
                                          <p:spTgt spid="43022"/>
                                        </p:tgtEl>
                                        <p:attrNameLst>
                                          <p:attrName>ppt_x</p:attrName>
                                        </p:attrNameLst>
                                      </p:cBhvr>
                                      <p:tavLst>
                                        <p:tav tm="0">
                                          <p:val>
                                            <p:strVal val="0-#ppt_w/2"/>
                                          </p:val>
                                        </p:tav>
                                        <p:tav tm="100000">
                                          <p:val>
                                            <p:strVal val="#ppt_x"/>
                                          </p:val>
                                        </p:tav>
                                      </p:tavLst>
                                    </p:anim>
                                    <p:anim calcmode="lin" valueType="num">
                                      <p:cBhvr additive="base">
                                        <p:cTn id="12" dur="3000" fill="hold"/>
                                        <p:tgtEl>
                                          <p:spTgt spid="43022"/>
                                        </p:tgtEl>
                                        <p:attrNameLst>
                                          <p:attrName>ppt_y</p:attrName>
                                        </p:attrNameLst>
                                      </p:cBhvr>
                                      <p:tavLst>
                                        <p:tav tm="0">
                                          <p:val>
                                            <p:strVal val="0-#ppt_h/2"/>
                                          </p:val>
                                        </p:tav>
                                        <p:tav tm="100000">
                                          <p:val>
                                            <p:strVal val="#ppt_y"/>
                                          </p:val>
                                        </p:tav>
                                      </p:tavLst>
                                    </p:anim>
                                  </p:childTnLst>
                                </p:cTn>
                              </p:par>
                              <p:par>
                                <p:cTn id="13" presetID="2" presetClass="entr" presetSubtype="9" fill="hold" grpId="0" nodeType="withEffect" nodePh="1">
                                  <p:stCondLst>
                                    <p:cond delay="0"/>
                                  </p:stCondLst>
                                  <p:endCondLst>
                                    <p:cond evt="begin" delay="0">
                                      <p:tn val="13"/>
                                    </p:cond>
                                  </p:endCondLst>
                                  <p:childTnLst>
                                    <p:set>
                                      <p:cBhvr>
                                        <p:cTn id="14" dur="1" fill="hold">
                                          <p:stCondLst>
                                            <p:cond delay="0"/>
                                          </p:stCondLst>
                                        </p:cTn>
                                        <p:tgtEl>
                                          <p:spTgt spid="43024"/>
                                        </p:tgtEl>
                                        <p:attrNameLst>
                                          <p:attrName>style.visibility</p:attrName>
                                        </p:attrNameLst>
                                      </p:cBhvr>
                                      <p:to>
                                        <p:strVal val="visible"/>
                                      </p:to>
                                    </p:set>
                                    <p:anim calcmode="lin" valueType="num">
                                      <p:cBhvr additive="base">
                                        <p:cTn id="15" dur="3000" fill="hold"/>
                                        <p:tgtEl>
                                          <p:spTgt spid="43024"/>
                                        </p:tgtEl>
                                        <p:attrNameLst>
                                          <p:attrName>ppt_x</p:attrName>
                                        </p:attrNameLst>
                                      </p:cBhvr>
                                      <p:tavLst>
                                        <p:tav tm="0">
                                          <p:val>
                                            <p:strVal val="0-#ppt_w/2"/>
                                          </p:val>
                                        </p:tav>
                                        <p:tav tm="100000">
                                          <p:val>
                                            <p:strVal val="#ppt_x"/>
                                          </p:val>
                                        </p:tav>
                                      </p:tavLst>
                                    </p:anim>
                                    <p:anim calcmode="lin" valueType="num">
                                      <p:cBhvr additive="base">
                                        <p:cTn id="16" dur="3000" fill="hold"/>
                                        <p:tgtEl>
                                          <p:spTgt spid="43024"/>
                                        </p:tgtEl>
                                        <p:attrNameLst>
                                          <p:attrName>ppt_y</p:attrName>
                                        </p:attrNameLst>
                                      </p:cBhvr>
                                      <p:tavLst>
                                        <p:tav tm="0">
                                          <p:val>
                                            <p:strVal val="0-#ppt_h/2"/>
                                          </p:val>
                                        </p:tav>
                                        <p:tav tm="100000">
                                          <p:val>
                                            <p:strVal val="#ppt_y"/>
                                          </p:val>
                                        </p:tav>
                                      </p:tavLst>
                                    </p:anim>
                                  </p:childTnLst>
                                </p:cTn>
                              </p:par>
                              <p:par>
                                <p:cTn id="17" presetID="2" presetClass="entr" presetSubtype="9"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3000" fill="hold"/>
                                        <p:tgtEl>
                                          <p:spTgt spid="6"/>
                                        </p:tgtEl>
                                        <p:attrNameLst>
                                          <p:attrName>ppt_x</p:attrName>
                                        </p:attrNameLst>
                                      </p:cBhvr>
                                      <p:tavLst>
                                        <p:tav tm="0">
                                          <p:val>
                                            <p:strVal val="0-#ppt_w/2"/>
                                          </p:val>
                                        </p:tav>
                                        <p:tav tm="100000">
                                          <p:val>
                                            <p:strVal val="#ppt_x"/>
                                          </p:val>
                                        </p:tav>
                                      </p:tavLst>
                                    </p:anim>
                                    <p:anim calcmode="lin" valueType="num">
                                      <p:cBhvr additive="base">
                                        <p:cTn id="20" dur="3000" fill="hold"/>
                                        <p:tgtEl>
                                          <p:spTgt spid="6"/>
                                        </p:tgtEl>
                                        <p:attrNameLst>
                                          <p:attrName>ppt_y</p:attrName>
                                        </p:attrNameLst>
                                      </p:cBhvr>
                                      <p:tavLst>
                                        <p:tav tm="0">
                                          <p:val>
                                            <p:strVal val="0-#ppt_h/2"/>
                                          </p:val>
                                        </p:tav>
                                        <p:tav tm="100000">
                                          <p:val>
                                            <p:strVal val="#ppt_y"/>
                                          </p:val>
                                        </p:tav>
                                      </p:tavLst>
                                    </p:anim>
                                  </p:childTnLst>
                                </p:cTn>
                              </p:par>
                              <p:par>
                                <p:cTn id="21" presetID="2" presetClass="entr" presetSubtype="9" fill="hold" nodeType="withEffect">
                                  <p:stCondLst>
                                    <p:cond delay="0"/>
                                  </p:stCondLst>
                                  <p:childTnLst>
                                    <p:set>
                                      <p:cBhvr>
                                        <p:cTn id="22" dur="1" fill="hold">
                                          <p:stCondLst>
                                            <p:cond delay="0"/>
                                          </p:stCondLst>
                                        </p:cTn>
                                        <p:tgtEl>
                                          <p:spTgt spid="43026"/>
                                        </p:tgtEl>
                                        <p:attrNameLst>
                                          <p:attrName>style.visibility</p:attrName>
                                        </p:attrNameLst>
                                      </p:cBhvr>
                                      <p:to>
                                        <p:strVal val="visible"/>
                                      </p:to>
                                    </p:set>
                                    <p:anim calcmode="lin" valueType="num">
                                      <p:cBhvr additive="base">
                                        <p:cTn id="23" dur="3000" fill="hold"/>
                                        <p:tgtEl>
                                          <p:spTgt spid="43026"/>
                                        </p:tgtEl>
                                        <p:attrNameLst>
                                          <p:attrName>ppt_x</p:attrName>
                                        </p:attrNameLst>
                                      </p:cBhvr>
                                      <p:tavLst>
                                        <p:tav tm="0">
                                          <p:val>
                                            <p:strVal val="0-#ppt_w/2"/>
                                          </p:val>
                                        </p:tav>
                                        <p:tav tm="100000">
                                          <p:val>
                                            <p:strVal val="#ppt_x"/>
                                          </p:val>
                                        </p:tav>
                                      </p:tavLst>
                                    </p:anim>
                                    <p:anim calcmode="lin" valueType="num">
                                      <p:cBhvr additive="base">
                                        <p:cTn id="24" dur="3000" fill="hold"/>
                                        <p:tgtEl>
                                          <p:spTgt spid="43026"/>
                                        </p:tgtEl>
                                        <p:attrNameLst>
                                          <p:attrName>ppt_y</p:attrName>
                                        </p:attrNameLst>
                                      </p:cBhvr>
                                      <p:tavLst>
                                        <p:tav tm="0">
                                          <p:val>
                                            <p:strVal val="0-#ppt_h/2"/>
                                          </p:val>
                                        </p:tav>
                                        <p:tav tm="100000">
                                          <p:val>
                                            <p:strVal val="#ppt_y"/>
                                          </p:val>
                                        </p:tav>
                                      </p:tavLst>
                                    </p:anim>
                                  </p:childTnLst>
                                </p:cTn>
                              </p:par>
                              <p:par>
                                <p:cTn id="25" presetID="2" presetClass="entr" presetSubtype="9" fill="hold" nodeType="withEffect">
                                  <p:stCondLst>
                                    <p:cond delay="0"/>
                                  </p:stCondLst>
                                  <p:childTnLst>
                                    <p:set>
                                      <p:cBhvr>
                                        <p:cTn id="26" dur="1" fill="hold">
                                          <p:stCondLst>
                                            <p:cond delay="0"/>
                                          </p:stCondLst>
                                        </p:cTn>
                                        <p:tgtEl>
                                          <p:spTgt spid="43028"/>
                                        </p:tgtEl>
                                        <p:attrNameLst>
                                          <p:attrName>style.visibility</p:attrName>
                                        </p:attrNameLst>
                                      </p:cBhvr>
                                      <p:to>
                                        <p:strVal val="visible"/>
                                      </p:to>
                                    </p:set>
                                    <p:anim calcmode="lin" valueType="num">
                                      <p:cBhvr additive="base">
                                        <p:cTn id="27" dur="3000" fill="hold"/>
                                        <p:tgtEl>
                                          <p:spTgt spid="43028"/>
                                        </p:tgtEl>
                                        <p:attrNameLst>
                                          <p:attrName>ppt_x</p:attrName>
                                        </p:attrNameLst>
                                      </p:cBhvr>
                                      <p:tavLst>
                                        <p:tav tm="0">
                                          <p:val>
                                            <p:strVal val="0-#ppt_w/2"/>
                                          </p:val>
                                        </p:tav>
                                        <p:tav tm="100000">
                                          <p:val>
                                            <p:strVal val="#ppt_x"/>
                                          </p:val>
                                        </p:tav>
                                      </p:tavLst>
                                    </p:anim>
                                    <p:anim calcmode="lin" valueType="num">
                                      <p:cBhvr additive="base">
                                        <p:cTn id="28" dur="3000" fill="hold"/>
                                        <p:tgtEl>
                                          <p:spTgt spid="43028"/>
                                        </p:tgtEl>
                                        <p:attrNameLst>
                                          <p:attrName>ppt_y</p:attrName>
                                        </p:attrNameLst>
                                      </p:cBhvr>
                                      <p:tavLst>
                                        <p:tav tm="0">
                                          <p:val>
                                            <p:strVal val="0-#ppt_h/2"/>
                                          </p:val>
                                        </p:tav>
                                        <p:tav tm="100000">
                                          <p:val>
                                            <p:strVal val="#ppt_y"/>
                                          </p:val>
                                        </p:tav>
                                      </p:tavLst>
                                    </p:anim>
                                  </p:childTnLst>
                                </p:cTn>
                              </p:par>
                              <p:par>
                                <p:cTn id="29" presetID="2" presetClass="entr" presetSubtype="9" fill="hold" nodeType="withEffect">
                                  <p:stCondLst>
                                    <p:cond delay="0"/>
                                  </p:stCondLst>
                                  <p:childTnLst>
                                    <p:set>
                                      <p:cBhvr>
                                        <p:cTn id="30" dur="1" fill="hold">
                                          <p:stCondLst>
                                            <p:cond delay="0"/>
                                          </p:stCondLst>
                                        </p:cTn>
                                        <p:tgtEl>
                                          <p:spTgt spid="21"/>
                                        </p:tgtEl>
                                        <p:attrNameLst>
                                          <p:attrName>style.visibility</p:attrName>
                                        </p:attrNameLst>
                                      </p:cBhvr>
                                      <p:to>
                                        <p:strVal val="visible"/>
                                      </p:to>
                                    </p:set>
                                    <p:anim calcmode="lin" valueType="num">
                                      <p:cBhvr additive="base">
                                        <p:cTn id="31" dur="3000" fill="hold"/>
                                        <p:tgtEl>
                                          <p:spTgt spid="21"/>
                                        </p:tgtEl>
                                        <p:attrNameLst>
                                          <p:attrName>ppt_x</p:attrName>
                                        </p:attrNameLst>
                                      </p:cBhvr>
                                      <p:tavLst>
                                        <p:tav tm="0">
                                          <p:val>
                                            <p:strVal val="0-#ppt_w/2"/>
                                          </p:val>
                                        </p:tav>
                                        <p:tav tm="100000">
                                          <p:val>
                                            <p:strVal val="#ppt_x"/>
                                          </p:val>
                                        </p:tav>
                                      </p:tavLst>
                                    </p:anim>
                                    <p:anim calcmode="lin" valueType="num">
                                      <p:cBhvr additive="base">
                                        <p:cTn id="32" dur="3000" fill="hold"/>
                                        <p:tgtEl>
                                          <p:spTgt spid="21"/>
                                        </p:tgtEl>
                                        <p:attrNameLst>
                                          <p:attrName>ppt_y</p:attrName>
                                        </p:attrNameLst>
                                      </p:cBhvr>
                                      <p:tavLst>
                                        <p:tav tm="0">
                                          <p:val>
                                            <p:strVal val="0-#ppt_h/2"/>
                                          </p:val>
                                        </p:tav>
                                        <p:tav tm="100000">
                                          <p:val>
                                            <p:strVal val="#ppt_y"/>
                                          </p:val>
                                        </p:tav>
                                      </p:tavLst>
                                    </p:anim>
                                  </p:childTnLst>
                                </p:cTn>
                              </p:par>
                              <p:par>
                                <p:cTn id="33" presetID="2" presetClass="entr" presetSubtype="9" fill="hold" nodeType="withEffect">
                                  <p:stCondLst>
                                    <p:cond delay="0"/>
                                  </p:stCondLst>
                                  <p:childTnLst>
                                    <p:set>
                                      <p:cBhvr>
                                        <p:cTn id="34" dur="1" fill="hold">
                                          <p:stCondLst>
                                            <p:cond delay="0"/>
                                          </p:stCondLst>
                                        </p:cTn>
                                        <p:tgtEl>
                                          <p:spTgt spid="43030"/>
                                        </p:tgtEl>
                                        <p:attrNameLst>
                                          <p:attrName>style.visibility</p:attrName>
                                        </p:attrNameLst>
                                      </p:cBhvr>
                                      <p:to>
                                        <p:strVal val="visible"/>
                                      </p:to>
                                    </p:set>
                                    <p:anim calcmode="lin" valueType="num">
                                      <p:cBhvr additive="base">
                                        <p:cTn id="35" dur="3000" fill="hold"/>
                                        <p:tgtEl>
                                          <p:spTgt spid="43030"/>
                                        </p:tgtEl>
                                        <p:attrNameLst>
                                          <p:attrName>ppt_x</p:attrName>
                                        </p:attrNameLst>
                                      </p:cBhvr>
                                      <p:tavLst>
                                        <p:tav tm="0">
                                          <p:val>
                                            <p:strVal val="0-#ppt_w/2"/>
                                          </p:val>
                                        </p:tav>
                                        <p:tav tm="100000">
                                          <p:val>
                                            <p:strVal val="#ppt_x"/>
                                          </p:val>
                                        </p:tav>
                                      </p:tavLst>
                                    </p:anim>
                                    <p:anim calcmode="lin" valueType="num">
                                      <p:cBhvr additive="base">
                                        <p:cTn id="36" dur="3000" fill="hold"/>
                                        <p:tgtEl>
                                          <p:spTgt spid="43030"/>
                                        </p:tgtEl>
                                        <p:attrNameLst>
                                          <p:attrName>ppt_y</p:attrName>
                                        </p:attrNameLst>
                                      </p:cBhvr>
                                      <p:tavLst>
                                        <p:tav tm="0">
                                          <p:val>
                                            <p:strVal val="0-#ppt_h/2"/>
                                          </p:val>
                                        </p:tav>
                                        <p:tav tm="100000">
                                          <p:val>
                                            <p:strVal val="#ppt_y"/>
                                          </p:val>
                                        </p:tav>
                                      </p:tavLst>
                                    </p:anim>
                                  </p:childTnLst>
                                </p:cTn>
                              </p:par>
                              <p:par>
                                <p:cTn id="37" presetID="2" presetClass="entr" presetSubtype="9" fill="hold" nodeType="withEffect">
                                  <p:stCondLst>
                                    <p:cond delay="0"/>
                                  </p:stCondLst>
                                  <p:childTnLst>
                                    <p:set>
                                      <p:cBhvr>
                                        <p:cTn id="38" dur="1" fill="hold">
                                          <p:stCondLst>
                                            <p:cond delay="0"/>
                                          </p:stCondLst>
                                        </p:cTn>
                                        <p:tgtEl>
                                          <p:spTgt spid="43032"/>
                                        </p:tgtEl>
                                        <p:attrNameLst>
                                          <p:attrName>style.visibility</p:attrName>
                                        </p:attrNameLst>
                                      </p:cBhvr>
                                      <p:to>
                                        <p:strVal val="visible"/>
                                      </p:to>
                                    </p:set>
                                    <p:anim calcmode="lin" valueType="num">
                                      <p:cBhvr additive="base">
                                        <p:cTn id="39" dur="3000" fill="hold"/>
                                        <p:tgtEl>
                                          <p:spTgt spid="43032"/>
                                        </p:tgtEl>
                                        <p:attrNameLst>
                                          <p:attrName>ppt_x</p:attrName>
                                        </p:attrNameLst>
                                      </p:cBhvr>
                                      <p:tavLst>
                                        <p:tav tm="0">
                                          <p:val>
                                            <p:strVal val="0-#ppt_w/2"/>
                                          </p:val>
                                        </p:tav>
                                        <p:tav tm="100000">
                                          <p:val>
                                            <p:strVal val="#ppt_x"/>
                                          </p:val>
                                        </p:tav>
                                      </p:tavLst>
                                    </p:anim>
                                    <p:anim calcmode="lin" valueType="num">
                                      <p:cBhvr additive="base">
                                        <p:cTn id="40" dur="3000" fill="hold"/>
                                        <p:tgtEl>
                                          <p:spTgt spid="43032"/>
                                        </p:tgtEl>
                                        <p:attrNameLst>
                                          <p:attrName>ppt_y</p:attrName>
                                        </p:attrNameLst>
                                      </p:cBhvr>
                                      <p:tavLst>
                                        <p:tav tm="0">
                                          <p:val>
                                            <p:strVal val="0-#ppt_h/2"/>
                                          </p:val>
                                        </p:tav>
                                        <p:tav tm="100000">
                                          <p:val>
                                            <p:strVal val="#ppt_y"/>
                                          </p:val>
                                        </p:tav>
                                      </p:tavLst>
                                    </p:anim>
                                  </p:childTnLst>
                                </p:cTn>
                              </p:par>
                              <p:par>
                                <p:cTn id="41" presetID="2" presetClass="entr" presetSubtype="9" fill="hold" nodeType="withEffect">
                                  <p:stCondLst>
                                    <p:cond delay="0"/>
                                  </p:stCondLst>
                                  <p:childTnLst>
                                    <p:set>
                                      <p:cBhvr>
                                        <p:cTn id="42" dur="1" fill="hold">
                                          <p:stCondLst>
                                            <p:cond delay="0"/>
                                          </p:stCondLst>
                                        </p:cTn>
                                        <p:tgtEl>
                                          <p:spTgt spid="46086"/>
                                        </p:tgtEl>
                                        <p:attrNameLst>
                                          <p:attrName>style.visibility</p:attrName>
                                        </p:attrNameLst>
                                      </p:cBhvr>
                                      <p:to>
                                        <p:strVal val="visible"/>
                                      </p:to>
                                    </p:set>
                                    <p:anim calcmode="lin" valueType="num">
                                      <p:cBhvr additive="base">
                                        <p:cTn id="43" dur="3000" fill="hold"/>
                                        <p:tgtEl>
                                          <p:spTgt spid="46086"/>
                                        </p:tgtEl>
                                        <p:attrNameLst>
                                          <p:attrName>ppt_x</p:attrName>
                                        </p:attrNameLst>
                                      </p:cBhvr>
                                      <p:tavLst>
                                        <p:tav tm="0">
                                          <p:val>
                                            <p:strVal val="0-#ppt_w/2"/>
                                          </p:val>
                                        </p:tav>
                                        <p:tav tm="100000">
                                          <p:val>
                                            <p:strVal val="#ppt_x"/>
                                          </p:val>
                                        </p:tav>
                                      </p:tavLst>
                                    </p:anim>
                                    <p:anim calcmode="lin" valueType="num">
                                      <p:cBhvr additive="base">
                                        <p:cTn id="44" dur="3000" fill="hold"/>
                                        <p:tgtEl>
                                          <p:spTgt spid="46086"/>
                                        </p:tgtEl>
                                        <p:attrNameLst>
                                          <p:attrName>ppt_y</p:attrName>
                                        </p:attrNameLst>
                                      </p:cBhvr>
                                      <p:tavLst>
                                        <p:tav tm="0">
                                          <p:val>
                                            <p:strVal val="0-#ppt_h/2"/>
                                          </p:val>
                                        </p:tav>
                                        <p:tav tm="100000">
                                          <p:val>
                                            <p:strVal val="#ppt_y"/>
                                          </p:val>
                                        </p:tav>
                                      </p:tavLst>
                                    </p:anim>
                                  </p:childTnLst>
                                </p:cTn>
                              </p:par>
                            </p:childTnLst>
                          </p:cTn>
                        </p:par>
                        <p:par>
                          <p:cTn id="45" fill="hold">
                            <p:stCondLst>
                              <p:cond delay="3000"/>
                            </p:stCondLst>
                            <p:childTnLst>
                              <p:par>
                                <p:cTn id="46" presetID="23" presetClass="entr" presetSubtype="272" fill="hold" nodeType="afterEffect">
                                  <p:stCondLst>
                                    <p:cond delay="0"/>
                                  </p:stCondLst>
                                  <p:childTnLst>
                                    <p:set>
                                      <p:cBhvr>
                                        <p:cTn id="47" dur="1" fill="hold">
                                          <p:stCondLst>
                                            <p:cond delay="0"/>
                                          </p:stCondLst>
                                        </p:cTn>
                                        <p:tgtEl>
                                          <p:spTgt spid="5"/>
                                        </p:tgtEl>
                                        <p:attrNameLst>
                                          <p:attrName>style.visibility</p:attrName>
                                        </p:attrNameLst>
                                      </p:cBhvr>
                                      <p:to>
                                        <p:strVal val="visible"/>
                                      </p:to>
                                    </p:set>
                                    <p:anim calcmode="lin" valueType="num">
                                      <p:cBhvr>
                                        <p:cTn id="48" dur="3000" fill="hold"/>
                                        <p:tgtEl>
                                          <p:spTgt spid="5"/>
                                        </p:tgtEl>
                                        <p:attrNameLst>
                                          <p:attrName>ppt_w</p:attrName>
                                        </p:attrNameLst>
                                      </p:cBhvr>
                                      <p:tavLst>
                                        <p:tav tm="0">
                                          <p:val>
                                            <p:strVal val="2/3*#ppt_w"/>
                                          </p:val>
                                        </p:tav>
                                        <p:tav tm="100000">
                                          <p:val>
                                            <p:strVal val="#ppt_w"/>
                                          </p:val>
                                        </p:tav>
                                      </p:tavLst>
                                    </p:anim>
                                    <p:anim calcmode="lin" valueType="num">
                                      <p:cBhvr>
                                        <p:cTn id="49" dur="3000" fill="hold"/>
                                        <p:tgtEl>
                                          <p:spTgt spid="5"/>
                                        </p:tgtEl>
                                        <p:attrNameLst>
                                          <p:attrName>ppt_h</p:attrName>
                                        </p:attrNameLst>
                                      </p:cBhvr>
                                      <p:tavLst>
                                        <p:tav tm="0">
                                          <p:val>
                                            <p:strVal val="2/3*#ppt_h"/>
                                          </p:val>
                                        </p:tav>
                                        <p:tav tm="100000">
                                          <p:val>
                                            <p:strVal val="#ppt_h"/>
                                          </p:val>
                                        </p:tav>
                                      </p:tavLst>
                                    </p:anim>
                                  </p:childTnLst>
                                </p:cTn>
                              </p:par>
                              <p:par>
                                <p:cTn id="50" presetID="23" presetClass="entr" presetSubtype="272" fill="hold" nodeType="withEffect">
                                  <p:stCondLst>
                                    <p:cond delay="0"/>
                                  </p:stCondLst>
                                  <p:childTnLst>
                                    <p:set>
                                      <p:cBhvr>
                                        <p:cTn id="51" dur="1" fill="hold">
                                          <p:stCondLst>
                                            <p:cond delay="0"/>
                                          </p:stCondLst>
                                        </p:cTn>
                                        <p:tgtEl>
                                          <p:spTgt spid="43016"/>
                                        </p:tgtEl>
                                        <p:attrNameLst>
                                          <p:attrName>style.visibility</p:attrName>
                                        </p:attrNameLst>
                                      </p:cBhvr>
                                      <p:to>
                                        <p:strVal val="visible"/>
                                      </p:to>
                                    </p:set>
                                    <p:anim calcmode="lin" valueType="num">
                                      <p:cBhvr>
                                        <p:cTn id="52" dur="3000" fill="hold"/>
                                        <p:tgtEl>
                                          <p:spTgt spid="43016"/>
                                        </p:tgtEl>
                                        <p:attrNameLst>
                                          <p:attrName>ppt_w</p:attrName>
                                        </p:attrNameLst>
                                      </p:cBhvr>
                                      <p:tavLst>
                                        <p:tav tm="0">
                                          <p:val>
                                            <p:strVal val="2/3*#ppt_w"/>
                                          </p:val>
                                        </p:tav>
                                        <p:tav tm="100000">
                                          <p:val>
                                            <p:strVal val="#ppt_w"/>
                                          </p:val>
                                        </p:tav>
                                      </p:tavLst>
                                    </p:anim>
                                    <p:anim calcmode="lin" valueType="num">
                                      <p:cBhvr>
                                        <p:cTn id="53" dur="3000" fill="hold"/>
                                        <p:tgtEl>
                                          <p:spTgt spid="43016"/>
                                        </p:tgtEl>
                                        <p:attrNameLst>
                                          <p:attrName>ppt_h</p:attrName>
                                        </p:attrNameLst>
                                      </p:cBhvr>
                                      <p:tavLst>
                                        <p:tav tm="0">
                                          <p:val>
                                            <p:strVal val="2/3*#ppt_h"/>
                                          </p:val>
                                        </p:tav>
                                        <p:tav tm="100000">
                                          <p:val>
                                            <p:strVal val="#ppt_h"/>
                                          </p:val>
                                        </p:tav>
                                      </p:tavLst>
                                    </p:anim>
                                  </p:childTnLst>
                                </p:cTn>
                              </p:par>
                              <p:par>
                                <p:cTn id="54" presetID="23" presetClass="entr" presetSubtype="272" fill="hold" nodeType="withEffect">
                                  <p:stCondLst>
                                    <p:cond delay="0"/>
                                  </p:stCondLst>
                                  <p:childTnLst>
                                    <p:set>
                                      <p:cBhvr>
                                        <p:cTn id="55" dur="1" fill="hold">
                                          <p:stCondLst>
                                            <p:cond delay="0"/>
                                          </p:stCondLst>
                                        </p:cTn>
                                        <p:tgtEl>
                                          <p:spTgt spid="43018"/>
                                        </p:tgtEl>
                                        <p:attrNameLst>
                                          <p:attrName>style.visibility</p:attrName>
                                        </p:attrNameLst>
                                      </p:cBhvr>
                                      <p:to>
                                        <p:strVal val="visible"/>
                                      </p:to>
                                    </p:set>
                                    <p:anim calcmode="lin" valueType="num">
                                      <p:cBhvr>
                                        <p:cTn id="56" dur="3000" fill="hold"/>
                                        <p:tgtEl>
                                          <p:spTgt spid="43018"/>
                                        </p:tgtEl>
                                        <p:attrNameLst>
                                          <p:attrName>ppt_w</p:attrName>
                                        </p:attrNameLst>
                                      </p:cBhvr>
                                      <p:tavLst>
                                        <p:tav tm="0">
                                          <p:val>
                                            <p:strVal val="2/3*#ppt_w"/>
                                          </p:val>
                                        </p:tav>
                                        <p:tav tm="100000">
                                          <p:val>
                                            <p:strVal val="#ppt_w"/>
                                          </p:val>
                                        </p:tav>
                                      </p:tavLst>
                                    </p:anim>
                                    <p:anim calcmode="lin" valueType="num">
                                      <p:cBhvr>
                                        <p:cTn id="57" dur="3000" fill="hold"/>
                                        <p:tgtEl>
                                          <p:spTgt spid="43018"/>
                                        </p:tgtEl>
                                        <p:attrNameLst>
                                          <p:attrName>ppt_h</p:attrName>
                                        </p:attrNameLst>
                                      </p:cBhvr>
                                      <p:tavLst>
                                        <p:tav tm="0">
                                          <p:val>
                                            <p:strVal val="2/3*#ppt_h"/>
                                          </p:val>
                                        </p:tav>
                                        <p:tav tm="100000">
                                          <p:val>
                                            <p:strVal val="#ppt_h"/>
                                          </p:val>
                                        </p:tav>
                                      </p:tavLst>
                                    </p:anim>
                                  </p:childTnLst>
                                </p:cTn>
                              </p:par>
                              <p:par>
                                <p:cTn id="58" presetID="23" presetClass="entr" presetSubtype="272" fill="hold" nodeType="withEffect">
                                  <p:stCondLst>
                                    <p:cond delay="0"/>
                                  </p:stCondLst>
                                  <p:childTnLst>
                                    <p:set>
                                      <p:cBhvr>
                                        <p:cTn id="59" dur="1" fill="hold">
                                          <p:stCondLst>
                                            <p:cond delay="0"/>
                                          </p:stCondLst>
                                        </p:cTn>
                                        <p:tgtEl>
                                          <p:spTgt spid="3"/>
                                        </p:tgtEl>
                                        <p:attrNameLst>
                                          <p:attrName>style.visibility</p:attrName>
                                        </p:attrNameLst>
                                      </p:cBhvr>
                                      <p:to>
                                        <p:strVal val="visible"/>
                                      </p:to>
                                    </p:set>
                                    <p:anim calcmode="lin" valueType="num">
                                      <p:cBhvr>
                                        <p:cTn id="60" dur="3000" fill="hold"/>
                                        <p:tgtEl>
                                          <p:spTgt spid="3"/>
                                        </p:tgtEl>
                                        <p:attrNameLst>
                                          <p:attrName>ppt_w</p:attrName>
                                        </p:attrNameLst>
                                      </p:cBhvr>
                                      <p:tavLst>
                                        <p:tav tm="0">
                                          <p:val>
                                            <p:strVal val="2/3*#ppt_w"/>
                                          </p:val>
                                        </p:tav>
                                        <p:tav tm="100000">
                                          <p:val>
                                            <p:strVal val="#ppt_w"/>
                                          </p:val>
                                        </p:tav>
                                      </p:tavLst>
                                    </p:anim>
                                    <p:anim calcmode="lin" valueType="num">
                                      <p:cBhvr>
                                        <p:cTn id="61" dur="3000" fill="hold"/>
                                        <p:tgtEl>
                                          <p:spTgt spid="3"/>
                                        </p:tgtEl>
                                        <p:attrNameLst>
                                          <p:attrName>ppt_h</p:attrName>
                                        </p:attrNameLst>
                                      </p:cBhvr>
                                      <p:tavLst>
                                        <p:tav tm="0">
                                          <p:val>
                                            <p:strVal val="2/3*#ppt_h"/>
                                          </p:val>
                                        </p:tav>
                                        <p:tav tm="100000">
                                          <p:val>
                                            <p:strVal val="#ppt_h"/>
                                          </p:val>
                                        </p:tav>
                                      </p:tavLst>
                                    </p:anim>
                                  </p:childTnLst>
                                </p:cTn>
                              </p:par>
                              <p:par>
                                <p:cTn id="62" presetID="17" presetClass="exit" presetSubtype="2" fill="hold" nodeType="withEffect">
                                  <p:stCondLst>
                                    <p:cond delay="0"/>
                                  </p:stCondLst>
                                  <p:childTnLst>
                                    <p:anim calcmode="lin" valueType="num">
                                      <p:cBhvr>
                                        <p:cTn id="63" dur="8000"/>
                                        <p:tgtEl>
                                          <p:spTgt spid="12"/>
                                        </p:tgtEl>
                                        <p:attrNameLst>
                                          <p:attrName>ppt_x</p:attrName>
                                        </p:attrNameLst>
                                      </p:cBhvr>
                                      <p:tavLst>
                                        <p:tav tm="0">
                                          <p:val>
                                            <p:strVal val="ppt_x"/>
                                          </p:val>
                                        </p:tav>
                                        <p:tav tm="100000">
                                          <p:val>
                                            <p:strVal val="ppt_x+ppt_w/2"/>
                                          </p:val>
                                        </p:tav>
                                      </p:tavLst>
                                    </p:anim>
                                    <p:anim calcmode="lin" valueType="num">
                                      <p:cBhvr>
                                        <p:cTn id="64" dur="8000"/>
                                        <p:tgtEl>
                                          <p:spTgt spid="12"/>
                                        </p:tgtEl>
                                        <p:attrNameLst>
                                          <p:attrName>ppt_y</p:attrName>
                                        </p:attrNameLst>
                                      </p:cBhvr>
                                      <p:tavLst>
                                        <p:tav tm="0">
                                          <p:val>
                                            <p:strVal val="ppt_y"/>
                                          </p:val>
                                        </p:tav>
                                        <p:tav tm="100000">
                                          <p:val>
                                            <p:strVal val="ppt_y"/>
                                          </p:val>
                                        </p:tav>
                                      </p:tavLst>
                                    </p:anim>
                                    <p:anim calcmode="lin" valueType="num">
                                      <p:cBhvr>
                                        <p:cTn id="65" dur="8000"/>
                                        <p:tgtEl>
                                          <p:spTgt spid="12"/>
                                        </p:tgtEl>
                                        <p:attrNameLst>
                                          <p:attrName>ppt_w</p:attrName>
                                        </p:attrNameLst>
                                      </p:cBhvr>
                                      <p:tavLst>
                                        <p:tav tm="0">
                                          <p:val>
                                            <p:strVal val="ppt_w"/>
                                          </p:val>
                                        </p:tav>
                                        <p:tav tm="100000">
                                          <p:val>
                                            <p:fltVal val="0"/>
                                          </p:val>
                                        </p:tav>
                                      </p:tavLst>
                                    </p:anim>
                                    <p:anim calcmode="lin" valueType="num">
                                      <p:cBhvr>
                                        <p:cTn id="66" dur="8000"/>
                                        <p:tgtEl>
                                          <p:spTgt spid="12"/>
                                        </p:tgtEl>
                                        <p:attrNameLst>
                                          <p:attrName>ppt_h</p:attrName>
                                        </p:attrNameLst>
                                      </p:cBhvr>
                                      <p:tavLst>
                                        <p:tav tm="0">
                                          <p:val>
                                            <p:strVal val="ppt_h"/>
                                          </p:val>
                                        </p:tav>
                                        <p:tav tm="100000">
                                          <p:val>
                                            <p:strVal val="ppt_h"/>
                                          </p:val>
                                        </p:tav>
                                      </p:tavLst>
                                    </p:anim>
                                    <p:set>
                                      <p:cBhvr>
                                        <p:cTn id="67" dur="1" fill="hold">
                                          <p:stCondLst>
                                            <p:cond delay="7999"/>
                                          </p:stCondLst>
                                        </p:cTn>
                                        <p:tgtEl>
                                          <p:spTgt spid="12"/>
                                        </p:tgtEl>
                                        <p:attrNameLst>
                                          <p:attrName>style.visibility</p:attrName>
                                        </p:attrNameLst>
                                      </p:cBhvr>
                                      <p:to>
                                        <p:strVal val="hidden"/>
                                      </p:to>
                                    </p:set>
                                  </p:childTnLst>
                                </p:cTn>
                              </p:par>
                              <p:par>
                                <p:cTn id="68" presetID="17" presetClass="exit" presetSubtype="8" fill="hold" nodeType="withEffect">
                                  <p:stCondLst>
                                    <p:cond delay="0"/>
                                  </p:stCondLst>
                                  <p:childTnLst>
                                    <p:anim calcmode="lin" valueType="num">
                                      <p:cBhvr>
                                        <p:cTn id="69" dur="8000"/>
                                        <p:tgtEl>
                                          <p:spTgt spid="15"/>
                                        </p:tgtEl>
                                        <p:attrNameLst>
                                          <p:attrName>ppt_x</p:attrName>
                                        </p:attrNameLst>
                                      </p:cBhvr>
                                      <p:tavLst>
                                        <p:tav tm="0">
                                          <p:val>
                                            <p:strVal val="ppt_x"/>
                                          </p:val>
                                        </p:tav>
                                        <p:tav tm="100000">
                                          <p:val>
                                            <p:strVal val="ppt_x-ppt_w/2"/>
                                          </p:val>
                                        </p:tav>
                                      </p:tavLst>
                                    </p:anim>
                                    <p:anim calcmode="lin" valueType="num">
                                      <p:cBhvr>
                                        <p:cTn id="70" dur="8000"/>
                                        <p:tgtEl>
                                          <p:spTgt spid="15"/>
                                        </p:tgtEl>
                                        <p:attrNameLst>
                                          <p:attrName>ppt_y</p:attrName>
                                        </p:attrNameLst>
                                      </p:cBhvr>
                                      <p:tavLst>
                                        <p:tav tm="0">
                                          <p:val>
                                            <p:strVal val="ppt_y"/>
                                          </p:val>
                                        </p:tav>
                                        <p:tav tm="100000">
                                          <p:val>
                                            <p:strVal val="ppt_y"/>
                                          </p:val>
                                        </p:tav>
                                      </p:tavLst>
                                    </p:anim>
                                    <p:anim calcmode="lin" valueType="num">
                                      <p:cBhvr>
                                        <p:cTn id="71" dur="8000"/>
                                        <p:tgtEl>
                                          <p:spTgt spid="15"/>
                                        </p:tgtEl>
                                        <p:attrNameLst>
                                          <p:attrName>ppt_w</p:attrName>
                                        </p:attrNameLst>
                                      </p:cBhvr>
                                      <p:tavLst>
                                        <p:tav tm="0">
                                          <p:val>
                                            <p:strVal val="ppt_w"/>
                                          </p:val>
                                        </p:tav>
                                        <p:tav tm="100000">
                                          <p:val>
                                            <p:fltVal val="0"/>
                                          </p:val>
                                        </p:tav>
                                      </p:tavLst>
                                    </p:anim>
                                    <p:anim calcmode="lin" valueType="num">
                                      <p:cBhvr>
                                        <p:cTn id="72" dur="8000"/>
                                        <p:tgtEl>
                                          <p:spTgt spid="15"/>
                                        </p:tgtEl>
                                        <p:attrNameLst>
                                          <p:attrName>ppt_h</p:attrName>
                                        </p:attrNameLst>
                                      </p:cBhvr>
                                      <p:tavLst>
                                        <p:tav tm="0">
                                          <p:val>
                                            <p:strVal val="ppt_h"/>
                                          </p:val>
                                        </p:tav>
                                        <p:tav tm="100000">
                                          <p:val>
                                            <p:strVal val="ppt_h"/>
                                          </p:val>
                                        </p:tav>
                                      </p:tavLst>
                                    </p:anim>
                                    <p:set>
                                      <p:cBhvr>
                                        <p:cTn id="73" dur="1" fill="hold">
                                          <p:stCondLst>
                                            <p:cond delay="7999"/>
                                          </p:stCondLst>
                                        </p:cTn>
                                        <p:tgtEl>
                                          <p:spTgt spid="15"/>
                                        </p:tgtEl>
                                        <p:attrNameLst>
                                          <p:attrName>style.visibility</p:attrName>
                                        </p:attrNameLst>
                                      </p:cBhvr>
                                      <p:to>
                                        <p:strVal val="hidden"/>
                                      </p:to>
                                    </p:set>
                                  </p:childTnLst>
                                </p:cTn>
                              </p:par>
                              <p:par>
                                <p:cTn id="74" presetID="17" presetClass="entr" presetSubtype="8" fill="hold" nodeType="withEffect">
                                  <p:stCondLst>
                                    <p:cond delay="0"/>
                                  </p:stCondLst>
                                  <p:childTnLst>
                                    <p:set>
                                      <p:cBhvr>
                                        <p:cTn id="75" dur="1" fill="hold">
                                          <p:stCondLst>
                                            <p:cond delay="0"/>
                                          </p:stCondLst>
                                        </p:cTn>
                                        <p:tgtEl>
                                          <p:spTgt spid="7"/>
                                        </p:tgtEl>
                                        <p:attrNameLst>
                                          <p:attrName>style.visibility</p:attrName>
                                        </p:attrNameLst>
                                      </p:cBhvr>
                                      <p:to>
                                        <p:strVal val="visible"/>
                                      </p:to>
                                    </p:set>
                                    <p:anim calcmode="lin" valueType="num">
                                      <p:cBhvr>
                                        <p:cTn id="76" dur="8000" fill="hold"/>
                                        <p:tgtEl>
                                          <p:spTgt spid="7"/>
                                        </p:tgtEl>
                                        <p:attrNameLst>
                                          <p:attrName>ppt_x</p:attrName>
                                        </p:attrNameLst>
                                      </p:cBhvr>
                                      <p:tavLst>
                                        <p:tav tm="0">
                                          <p:val>
                                            <p:strVal val="#ppt_x-#ppt_w/2"/>
                                          </p:val>
                                        </p:tav>
                                        <p:tav tm="100000">
                                          <p:val>
                                            <p:strVal val="#ppt_x"/>
                                          </p:val>
                                        </p:tav>
                                      </p:tavLst>
                                    </p:anim>
                                    <p:anim calcmode="lin" valueType="num">
                                      <p:cBhvr>
                                        <p:cTn id="77" dur="8000" fill="hold"/>
                                        <p:tgtEl>
                                          <p:spTgt spid="7"/>
                                        </p:tgtEl>
                                        <p:attrNameLst>
                                          <p:attrName>ppt_y</p:attrName>
                                        </p:attrNameLst>
                                      </p:cBhvr>
                                      <p:tavLst>
                                        <p:tav tm="0">
                                          <p:val>
                                            <p:strVal val="#ppt_y"/>
                                          </p:val>
                                        </p:tav>
                                        <p:tav tm="100000">
                                          <p:val>
                                            <p:strVal val="#ppt_y"/>
                                          </p:val>
                                        </p:tav>
                                      </p:tavLst>
                                    </p:anim>
                                    <p:anim calcmode="lin" valueType="num">
                                      <p:cBhvr>
                                        <p:cTn id="78" dur="8000" fill="hold"/>
                                        <p:tgtEl>
                                          <p:spTgt spid="7"/>
                                        </p:tgtEl>
                                        <p:attrNameLst>
                                          <p:attrName>ppt_w</p:attrName>
                                        </p:attrNameLst>
                                      </p:cBhvr>
                                      <p:tavLst>
                                        <p:tav tm="0">
                                          <p:val>
                                            <p:fltVal val="0"/>
                                          </p:val>
                                        </p:tav>
                                        <p:tav tm="100000">
                                          <p:val>
                                            <p:strVal val="#ppt_w"/>
                                          </p:val>
                                        </p:tav>
                                      </p:tavLst>
                                    </p:anim>
                                    <p:anim calcmode="lin" valueType="num">
                                      <p:cBhvr>
                                        <p:cTn id="79" dur="8000" fill="hold"/>
                                        <p:tgtEl>
                                          <p:spTgt spid="7"/>
                                        </p:tgtEl>
                                        <p:attrNameLst>
                                          <p:attrName>ppt_h</p:attrName>
                                        </p:attrNameLst>
                                      </p:cBhvr>
                                      <p:tavLst>
                                        <p:tav tm="0">
                                          <p:val>
                                            <p:strVal val="#ppt_h"/>
                                          </p:val>
                                        </p:tav>
                                        <p:tav tm="100000">
                                          <p:val>
                                            <p:strVal val="#ppt_h"/>
                                          </p:val>
                                        </p:tav>
                                      </p:tavLst>
                                    </p:anim>
                                  </p:childTnLst>
                                </p:cTn>
                              </p:par>
                              <p:par>
                                <p:cTn id="80" presetID="17" presetClass="entr" presetSubtype="2" fill="hold" nodeType="withEffect">
                                  <p:stCondLst>
                                    <p:cond delay="0"/>
                                  </p:stCondLst>
                                  <p:childTnLst>
                                    <p:set>
                                      <p:cBhvr>
                                        <p:cTn id="81" dur="1" fill="hold">
                                          <p:stCondLst>
                                            <p:cond delay="0"/>
                                          </p:stCondLst>
                                        </p:cTn>
                                        <p:tgtEl>
                                          <p:spTgt spid="14"/>
                                        </p:tgtEl>
                                        <p:attrNameLst>
                                          <p:attrName>style.visibility</p:attrName>
                                        </p:attrNameLst>
                                      </p:cBhvr>
                                      <p:to>
                                        <p:strVal val="visible"/>
                                      </p:to>
                                    </p:set>
                                    <p:anim calcmode="lin" valueType="num">
                                      <p:cBhvr>
                                        <p:cTn id="82" dur="8000" fill="hold"/>
                                        <p:tgtEl>
                                          <p:spTgt spid="14"/>
                                        </p:tgtEl>
                                        <p:attrNameLst>
                                          <p:attrName>ppt_x</p:attrName>
                                        </p:attrNameLst>
                                      </p:cBhvr>
                                      <p:tavLst>
                                        <p:tav tm="0">
                                          <p:val>
                                            <p:strVal val="#ppt_x+#ppt_w/2"/>
                                          </p:val>
                                        </p:tav>
                                        <p:tav tm="100000">
                                          <p:val>
                                            <p:strVal val="#ppt_x"/>
                                          </p:val>
                                        </p:tav>
                                      </p:tavLst>
                                    </p:anim>
                                    <p:anim calcmode="lin" valueType="num">
                                      <p:cBhvr>
                                        <p:cTn id="83" dur="8000" fill="hold"/>
                                        <p:tgtEl>
                                          <p:spTgt spid="14"/>
                                        </p:tgtEl>
                                        <p:attrNameLst>
                                          <p:attrName>ppt_y</p:attrName>
                                        </p:attrNameLst>
                                      </p:cBhvr>
                                      <p:tavLst>
                                        <p:tav tm="0">
                                          <p:val>
                                            <p:strVal val="#ppt_y"/>
                                          </p:val>
                                        </p:tav>
                                        <p:tav tm="100000">
                                          <p:val>
                                            <p:strVal val="#ppt_y"/>
                                          </p:val>
                                        </p:tav>
                                      </p:tavLst>
                                    </p:anim>
                                    <p:anim calcmode="lin" valueType="num">
                                      <p:cBhvr>
                                        <p:cTn id="84" dur="8000" fill="hold"/>
                                        <p:tgtEl>
                                          <p:spTgt spid="14"/>
                                        </p:tgtEl>
                                        <p:attrNameLst>
                                          <p:attrName>ppt_w</p:attrName>
                                        </p:attrNameLst>
                                      </p:cBhvr>
                                      <p:tavLst>
                                        <p:tav tm="0">
                                          <p:val>
                                            <p:fltVal val="0"/>
                                          </p:val>
                                        </p:tav>
                                        <p:tav tm="100000">
                                          <p:val>
                                            <p:strVal val="#ppt_w"/>
                                          </p:val>
                                        </p:tav>
                                      </p:tavLst>
                                    </p:anim>
                                    <p:anim calcmode="lin" valueType="num">
                                      <p:cBhvr>
                                        <p:cTn id="85" dur="8000" fill="hold"/>
                                        <p:tgtEl>
                                          <p:spTgt spid="14"/>
                                        </p:tgtEl>
                                        <p:attrNameLst>
                                          <p:attrName>ppt_h</p:attrName>
                                        </p:attrNameLst>
                                      </p:cBhvr>
                                      <p:tavLst>
                                        <p:tav tm="0">
                                          <p:val>
                                            <p:strVal val="#ppt_h"/>
                                          </p:val>
                                        </p:tav>
                                        <p:tav tm="100000">
                                          <p:val>
                                            <p:strVal val="#ppt_h"/>
                                          </p:val>
                                        </p:tav>
                                      </p:tavLst>
                                    </p:anim>
                                  </p:childTnLst>
                                </p:cTn>
                              </p:par>
                            </p:childTnLst>
                          </p:cTn>
                        </p:par>
                        <p:par>
                          <p:cTn id="86" fill="hold">
                            <p:stCondLst>
                              <p:cond delay="11000"/>
                            </p:stCondLst>
                            <p:childTnLst>
                              <p:par>
                                <p:cTn id="87" presetID="17" presetClass="entr" presetSubtype="2" fill="hold" nodeType="afterEffect">
                                  <p:stCondLst>
                                    <p:cond delay="0"/>
                                  </p:stCondLst>
                                  <p:childTnLst>
                                    <p:set>
                                      <p:cBhvr>
                                        <p:cTn id="88" dur="1" fill="hold">
                                          <p:stCondLst>
                                            <p:cond delay="0"/>
                                          </p:stCondLst>
                                        </p:cTn>
                                        <p:tgtEl>
                                          <p:spTgt spid="12"/>
                                        </p:tgtEl>
                                        <p:attrNameLst>
                                          <p:attrName>style.visibility</p:attrName>
                                        </p:attrNameLst>
                                      </p:cBhvr>
                                      <p:to>
                                        <p:strVal val="visible"/>
                                      </p:to>
                                    </p:set>
                                    <p:anim calcmode="lin" valueType="num">
                                      <p:cBhvr>
                                        <p:cTn id="89" dur="8000" fill="hold"/>
                                        <p:tgtEl>
                                          <p:spTgt spid="12"/>
                                        </p:tgtEl>
                                        <p:attrNameLst>
                                          <p:attrName>ppt_x</p:attrName>
                                        </p:attrNameLst>
                                      </p:cBhvr>
                                      <p:tavLst>
                                        <p:tav tm="0">
                                          <p:val>
                                            <p:strVal val="#ppt_x+#ppt_w/2"/>
                                          </p:val>
                                        </p:tav>
                                        <p:tav tm="100000">
                                          <p:val>
                                            <p:strVal val="#ppt_x"/>
                                          </p:val>
                                        </p:tav>
                                      </p:tavLst>
                                    </p:anim>
                                    <p:anim calcmode="lin" valueType="num">
                                      <p:cBhvr>
                                        <p:cTn id="90" dur="8000" fill="hold"/>
                                        <p:tgtEl>
                                          <p:spTgt spid="12"/>
                                        </p:tgtEl>
                                        <p:attrNameLst>
                                          <p:attrName>ppt_y</p:attrName>
                                        </p:attrNameLst>
                                      </p:cBhvr>
                                      <p:tavLst>
                                        <p:tav tm="0">
                                          <p:val>
                                            <p:strVal val="#ppt_y"/>
                                          </p:val>
                                        </p:tav>
                                        <p:tav tm="100000">
                                          <p:val>
                                            <p:strVal val="#ppt_y"/>
                                          </p:val>
                                        </p:tav>
                                      </p:tavLst>
                                    </p:anim>
                                    <p:anim calcmode="lin" valueType="num">
                                      <p:cBhvr>
                                        <p:cTn id="91" dur="8000" fill="hold"/>
                                        <p:tgtEl>
                                          <p:spTgt spid="12"/>
                                        </p:tgtEl>
                                        <p:attrNameLst>
                                          <p:attrName>ppt_w</p:attrName>
                                        </p:attrNameLst>
                                      </p:cBhvr>
                                      <p:tavLst>
                                        <p:tav tm="0">
                                          <p:val>
                                            <p:fltVal val="0"/>
                                          </p:val>
                                        </p:tav>
                                        <p:tav tm="100000">
                                          <p:val>
                                            <p:strVal val="#ppt_w"/>
                                          </p:val>
                                        </p:tav>
                                      </p:tavLst>
                                    </p:anim>
                                    <p:anim calcmode="lin" valueType="num">
                                      <p:cBhvr>
                                        <p:cTn id="92" dur="8000" fill="hold"/>
                                        <p:tgtEl>
                                          <p:spTgt spid="12"/>
                                        </p:tgtEl>
                                        <p:attrNameLst>
                                          <p:attrName>ppt_h</p:attrName>
                                        </p:attrNameLst>
                                      </p:cBhvr>
                                      <p:tavLst>
                                        <p:tav tm="0">
                                          <p:val>
                                            <p:strVal val="#ppt_h"/>
                                          </p:val>
                                        </p:tav>
                                        <p:tav tm="100000">
                                          <p:val>
                                            <p:strVal val="#ppt_h"/>
                                          </p:val>
                                        </p:tav>
                                      </p:tavLst>
                                    </p:anim>
                                  </p:childTnLst>
                                </p:cTn>
                              </p:par>
                              <p:par>
                                <p:cTn id="93" presetID="17" presetClass="entr" presetSubtype="8" fill="hold" nodeType="withEffect">
                                  <p:stCondLst>
                                    <p:cond delay="0"/>
                                  </p:stCondLst>
                                  <p:childTnLst>
                                    <p:set>
                                      <p:cBhvr>
                                        <p:cTn id="94" dur="1" fill="hold">
                                          <p:stCondLst>
                                            <p:cond delay="0"/>
                                          </p:stCondLst>
                                        </p:cTn>
                                        <p:tgtEl>
                                          <p:spTgt spid="15"/>
                                        </p:tgtEl>
                                        <p:attrNameLst>
                                          <p:attrName>style.visibility</p:attrName>
                                        </p:attrNameLst>
                                      </p:cBhvr>
                                      <p:to>
                                        <p:strVal val="visible"/>
                                      </p:to>
                                    </p:set>
                                    <p:anim calcmode="lin" valueType="num">
                                      <p:cBhvr>
                                        <p:cTn id="95" dur="8000" fill="hold"/>
                                        <p:tgtEl>
                                          <p:spTgt spid="15"/>
                                        </p:tgtEl>
                                        <p:attrNameLst>
                                          <p:attrName>ppt_x</p:attrName>
                                        </p:attrNameLst>
                                      </p:cBhvr>
                                      <p:tavLst>
                                        <p:tav tm="0">
                                          <p:val>
                                            <p:strVal val="#ppt_x-#ppt_w/2"/>
                                          </p:val>
                                        </p:tav>
                                        <p:tav tm="100000">
                                          <p:val>
                                            <p:strVal val="#ppt_x"/>
                                          </p:val>
                                        </p:tav>
                                      </p:tavLst>
                                    </p:anim>
                                    <p:anim calcmode="lin" valueType="num">
                                      <p:cBhvr>
                                        <p:cTn id="96" dur="8000" fill="hold"/>
                                        <p:tgtEl>
                                          <p:spTgt spid="15"/>
                                        </p:tgtEl>
                                        <p:attrNameLst>
                                          <p:attrName>ppt_y</p:attrName>
                                        </p:attrNameLst>
                                      </p:cBhvr>
                                      <p:tavLst>
                                        <p:tav tm="0">
                                          <p:val>
                                            <p:strVal val="#ppt_y"/>
                                          </p:val>
                                        </p:tav>
                                        <p:tav tm="100000">
                                          <p:val>
                                            <p:strVal val="#ppt_y"/>
                                          </p:val>
                                        </p:tav>
                                      </p:tavLst>
                                    </p:anim>
                                    <p:anim calcmode="lin" valueType="num">
                                      <p:cBhvr>
                                        <p:cTn id="97" dur="8000" fill="hold"/>
                                        <p:tgtEl>
                                          <p:spTgt spid="15"/>
                                        </p:tgtEl>
                                        <p:attrNameLst>
                                          <p:attrName>ppt_w</p:attrName>
                                        </p:attrNameLst>
                                      </p:cBhvr>
                                      <p:tavLst>
                                        <p:tav tm="0">
                                          <p:val>
                                            <p:fltVal val="0"/>
                                          </p:val>
                                        </p:tav>
                                        <p:tav tm="100000">
                                          <p:val>
                                            <p:strVal val="#ppt_w"/>
                                          </p:val>
                                        </p:tav>
                                      </p:tavLst>
                                    </p:anim>
                                    <p:anim calcmode="lin" valueType="num">
                                      <p:cBhvr>
                                        <p:cTn id="98" dur="8000" fill="hold"/>
                                        <p:tgtEl>
                                          <p:spTgt spid="15"/>
                                        </p:tgtEl>
                                        <p:attrNameLst>
                                          <p:attrName>ppt_h</p:attrName>
                                        </p:attrNameLst>
                                      </p:cBhvr>
                                      <p:tavLst>
                                        <p:tav tm="0">
                                          <p:val>
                                            <p:strVal val="#ppt_h"/>
                                          </p:val>
                                        </p:tav>
                                        <p:tav tm="100000">
                                          <p:val>
                                            <p:strVal val="#ppt_h"/>
                                          </p:val>
                                        </p:tav>
                                      </p:tavLst>
                                    </p:anim>
                                  </p:childTnLst>
                                </p:cTn>
                              </p:par>
                              <p:par>
                                <p:cTn id="99" presetID="17" presetClass="exit" presetSubtype="2" fill="hold" nodeType="withEffect">
                                  <p:stCondLst>
                                    <p:cond delay="0"/>
                                  </p:stCondLst>
                                  <p:childTnLst>
                                    <p:anim calcmode="lin" valueType="num">
                                      <p:cBhvr>
                                        <p:cTn id="100" dur="8000"/>
                                        <p:tgtEl>
                                          <p:spTgt spid="14"/>
                                        </p:tgtEl>
                                        <p:attrNameLst>
                                          <p:attrName>ppt_x</p:attrName>
                                        </p:attrNameLst>
                                      </p:cBhvr>
                                      <p:tavLst>
                                        <p:tav tm="0">
                                          <p:val>
                                            <p:strVal val="ppt_x"/>
                                          </p:val>
                                        </p:tav>
                                        <p:tav tm="100000">
                                          <p:val>
                                            <p:strVal val="ppt_x+ppt_w/2"/>
                                          </p:val>
                                        </p:tav>
                                      </p:tavLst>
                                    </p:anim>
                                    <p:anim calcmode="lin" valueType="num">
                                      <p:cBhvr>
                                        <p:cTn id="101" dur="8000"/>
                                        <p:tgtEl>
                                          <p:spTgt spid="14"/>
                                        </p:tgtEl>
                                        <p:attrNameLst>
                                          <p:attrName>ppt_y</p:attrName>
                                        </p:attrNameLst>
                                      </p:cBhvr>
                                      <p:tavLst>
                                        <p:tav tm="0">
                                          <p:val>
                                            <p:strVal val="ppt_y"/>
                                          </p:val>
                                        </p:tav>
                                        <p:tav tm="100000">
                                          <p:val>
                                            <p:strVal val="ppt_y"/>
                                          </p:val>
                                        </p:tav>
                                      </p:tavLst>
                                    </p:anim>
                                    <p:anim calcmode="lin" valueType="num">
                                      <p:cBhvr>
                                        <p:cTn id="102" dur="8000"/>
                                        <p:tgtEl>
                                          <p:spTgt spid="14"/>
                                        </p:tgtEl>
                                        <p:attrNameLst>
                                          <p:attrName>ppt_w</p:attrName>
                                        </p:attrNameLst>
                                      </p:cBhvr>
                                      <p:tavLst>
                                        <p:tav tm="0">
                                          <p:val>
                                            <p:strVal val="ppt_w"/>
                                          </p:val>
                                        </p:tav>
                                        <p:tav tm="100000">
                                          <p:val>
                                            <p:fltVal val="0"/>
                                          </p:val>
                                        </p:tav>
                                      </p:tavLst>
                                    </p:anim>
                                    <p:anim calcmode="lin" valueType="num">
                                      <p:cBhvr>
                                        <p:cTn id="103" dur="8000"/>
                                        <p:tgtEl>
                                          <p:spTgt spid="14"/>
                                        </p:tgtEl>
                                        <p:attrNameLst>
                                          <p:attrName>ppt_h</p:attrName>
                                        </p:attrNameLst>
                                      </p:cBhvr>
                                      <p:tavLst>
                                        <p:tav tm="0">
                                          <p:val>
                                            <p:strVal val="ppt_h"/>
                                          </p:val>
                                        </p:tav>
                                        <p:tav tm="100000">
                                          <p:val>
                                            <p:strVal val="ppt_h"/>
                                          </p:val>
                                        </p:tav>
                                      </p:tavLst>
                                    </p:anim>
                                    <p:set>
                                      <p:cBhvr>
                                        <p:cTn id="104" dur="1" fill="hold">
                                          <p:stCondLst>
                                            <p:cond delay="7999"/>
                                          </p:stCondLst>
                                        </p:cTn>
                                        <p:tgtEl>
                                          <p:spTgt spid="14"/>
                                        </p:tgtEl>
                                        <p:attrNameLst>
                                          <p:attrName>style.visibility</p:attrName>
                                        </p:attrNameLst>
                                      </p:cBhvr>
                                      <p:to>
                                        <p:strVal val="hidden"/>
                                      </p:to>
                                    </p:set>
                                  </p:childTnLst>
                                </p:cTn>
                              </p:par>
                              <p:par>
                                <p:cTn id="105" presetID="17" presetClass="exit" presetSubtype="8" fill="hold" nodeType="withEffect">
                                  <p:stCondLst>
                                    <p:cond delay="0"/>
                                  </p:stCondLst>
                                  <p:childTnLst>
                                    <p:anim calcmode="lin" valueType="num">
                                      <p:cBhvr>
                                        <p:cTn id="106" dur="8000"/>
                                        <p:tgtEl>
                                          <p:spTgt spid="7"/>
                                        </p:tgtEl>
                                        <p:attrNameLst>
                                          <p:attrName>ppt_x</p:attrName>
                                        </p:attrNameLst>
                                      </p:cBhvr>
                                      <p:tavLst>
                                        <p:tav tm="0">
                                          <p:val>
                                            <p:strVal val="ppt_x"/>
                                          </p:val>
                                        </p:tav>
                                        <p:tav tm="100000">
                                          <p:val>
                                            <p:strVal val="ppt_x-ppt_w/2"/>
                                          </p:val>
                                        </p:tav>
                                      </p:tavLst>
                                    </p:anim>
                                    <p:anim calcmode="lin" valueType="num">
                                      <p:cBhvr>
                                        <p:cTn id="107" dur="8000"/>
                                        <p:tgtEl>
                                          <p:spTgt spid="7"/>
                                        </p:tgtEl>
                                        <p:attrNameLst>
                                          <p:attrName>ppt_y</p:attrName>
                                        </p:attrNameLst>
                                      </p:cBhvr>
                                      <p:tavLst>
                                        <p:tav tm="0">
                                          <p:val>
                                            <p:strVal val="ppt_y"/>
                                          </p:val>
                                        </p:tav>
                                        <p:tav tm="100000">
                                          <p:val>
                                            <p:strVal val="ppt_y"/>
                                          </p:val>
                                        </p:tav>
                                      </p:tavLst>
                                    </p:anim>
                                    <p:anim calcmode="lin" valueType="num">
                                      <p:cBhvr>
                                        <p:cTn id="108" dur="8000"/>
                                        <p:tgtEl>
                                          <p:spTgt spid="7"/>
                                        </p:tgtEl>
                                        <p:attrNameLst>
                                          <p:attrName>ppt_w</p:attrName>
                                        </p:attrNameLst>
                                      </p:cBhvr>
                                      <p:tavLst>
                                        <p:tav tm="0">
                                          <p:val>
                                            <p:strVal val="ppt_w"/>
                                          </p:val>
                                        </p:tav>
                                        <p:tav tm="100000">
                                          <p:val>
                                            <p:fltVal val="0"/>
                                          </p:val>
                                        </p:tav>
                                      </p:tavLst>
                                    </p:anim>
                                    <p:anim calcmode="lin" valueType="num">
                                      <p:cBhvr>
                                        <p:cTn id="109" dur="8000"/>
                                        <p:tgtEl>
                                          <p:spTgt spid="7"/>
                                        </p:tgtEl>
                                        <p:attrNameLst>
                                          <p:attrName>ppt_h</p:attrName>
                                        </p:attrNameLst>
                                      </p:cBhvr>
                                      <p:tavLst>
                                        <p:tav tm="0">
                                          <p:val>
                                            <p:strVal val="ppt_h"/>
                                          </p:val>
                                        </p:tav>
                                        <p:tav tm="100000">
                                          <p:val>
                                            <p:strVal val="ppt_h"/>
                                          </p:val>
                                        </p:tav>
                                      </p:tavLst>
                                    </p:anim>
                                    <p:set>
                                      <p:cBhvr>
                                        <p:cTn id="110" dur="1" fill="hold">
                                          <p:stCondLst>
                                            <p:cond delay="7999"/>
                                          </p:stCondLst>
                                        </p:cTn>
                                        <p:tgtEl>
                                          <p:spTgt spid="7"/>
                                        </p:tgtEl>
                                        <p:attrNameLst>
                                          <p:attrName>style.visibility</p:attrName>
                                        </p:attrNameLst>
                                      </p:cBhvr>
                                      <p:to>
                                        <p:strVal val="hidden"/>
                                      </p:to>
                                    </p:set>
                                  </p:childTnLst>
                                </p:cTn>
                              </p:par>
                            </p:childTnLst>
                          </p:cTn>
                        </p:par>
                        <p:par>
                          <p:cTn id="111" fill="hold">
                            <p:stCondLst>
                              <p:cond delay="19000"/>
                            </p:stCondLst>
                            <p:childTnLst>
                              <p:par>
                                <p:cTn id="112" presetID="29" presetClass="entr" presetSubtype="0" fill="hold" grpId="0" nodeType="afterEffect">
                                  <p:stCondLst>
                                    <p:cond delay="0"/>
                                  </p:stCondLst>
                                  <p:childTnLst>
                                    <p:set>
                                      <p:cBhvr>
                                        <p:cTn id="113" dur="1" fill="hold">
                                          <p:stCondLst>
                                            <p:cond delay="0"/>
                                          </p:stCondLst>
                                        </p:cTn>
                                        <p:tgtEl>
                                          <p:spTgt spid="23"/>
                                        </p:tgtEl>
                                        <p:attrNameLst>
                                          <p:attrName>style.visibility</p:attrName>
                                        </p:attrNameLst>
                                      </p:cBhvr>
                                      <p:to>
                                        <p:strVal val="visible"/>
                                      </p:to>
                                    </p:set>
                                    <p:anim calcmode="lin" valueType="num">
                                      <p:cBhvr>
                                        <p:cTn id="114" dur="2000" fill="hold"/>
                                        <p:tgtEl>
                                          <p:spTgt spid="23"/>
                                        </p:tgtEl>
                                        <p:attrNameLst>
                                          <p:attrName>ppt_x</p:attrName>
                                        </p:attrNameLst>
                                      </p:cBhvr>
                                      <p:tavLst>
                                        <p:tav tm="0">
                                          <p:val>
                                            <p:strVal val="#ppt_x-.2"/>
                                          </p:val>
                                        </p:tav>
                                        <p:tav tm="100000">
                                          <p:val>
                                            <p:strVal val="#ppt_x"/>
                                          </p:val>
                                        </p:tav>
                                      </p:tavLst>
                                    </p:anim>
                                    <p:anim calcmode="lin" valueType="num">
                                      <p:cBhvr>
                                        <p:cTn id="115" dur="2000" fill="hold"/>
                                        <p:tgtEl>
                                          <p:spTgt spid="23"/>
                                        </p:tgtEl>
                                        <p:attrNameLst>
                                          <p:attrName>ppt_y</p:attrName>
                                        </p:attrNameLst>
                                      </p:cBhvr>
                                      <p:tavLst>
                                        <p:tav tm="0">
                                          <p:val>
                                            <p:strVal val="#ppt_y"/>
                                          </p:val>
                                        </p:tav>
                                        <p:tav tm="100000">
                                          <p:val>
                                            <p:strVal val="#ppt_y"/>
                                          </p:val>
                                        </p:tav>
                                      </p:tavLst>
                                    </p:anim>
                                    <p:animEffect transition="in" filter="wipe(right)" prLst="gradientSize: 0.1">
                                      <p:cBhvr>
                                        <p:cTn id="116" dur="2000"/>
                                        <p:tgtEl>
                                          <p:spTgt spid="23"/>
                                        </p:tgtEl>
                                      </p:cBhvr>
                                    </p:animEffect>
                                  </p:childTnLst>
                                </p:cTn>
                              </p:par>
                            </p:childTnLst>
                          </p:cTn>
                        </p:par>
                        <p:par>
                          <p:cTn id="117" fill="hold">
                            <p:stCondLst>
                              <p:cond delay="21000"/>
                            </p:stCondLst>
                            <p:childTnLst>
                              <p:par>
                                <p:cTn id="118" presetID="17" presetClass="entr" presetSubtype="10" fill="hold" grpId="0" nodeType="afterEffect">
                                  <p:stCondLst>
                                    <p:cond delay="0"/>
                                  </p:stCondLst>
                                  <p:childTnLst>
                                    <p:set>
                                      <p:cBhvr>
                                        <p:cTn id="119" dur="1" fill="hold">
                                          <p:stCondLst>
                                            <p:cond delay="0"/>
                                          </p:stCondLst>
                                        </p:cTn>
                                        <p:tgtEl>
                                          <p:spTgt spid="22"/>
                                        </p:tgtEl>
                                        <p:attrNameLst>
                                          <p:attrName>style.visibility</p:attrName>
                                        </p:attrNameLst>
                                      </p:cBhvr>
                                      <p:to>
                                        <p:strVal val="visible"/>
                                      </p:to>
                                    </p:set>
                                    <p:anim calcmode="lin" valueType="num">
                                      <p:cBhvr>
                                        <p:cTn id="120" dur="3000" fill="hold"/>
                                        <p:tgtEl>
                                          <p:spTgt spid="22"/>
                                        </p:tgtEl>
                                        <p:attrNameLst>
                                          <p:attrName>ppt_w</p:attrName>
                                        </p:attrNameLst>
                                      </p:cBhvr>
                                      <p:tavLst>
                                        <p:tav tm="0">
                                          <p:val>
                                            <p:fltVal val="0"/>
                                          </p:val>
                                        </p:tav>
                                        <p:tav tm="100000">
                                          <p:val>
                                            <p:strVal val="#ppt_w"/>
                                          </p:val>
                                        </p:tav>
                                      </p:tavLst>
                                    </p:anim>
                                    <p:anim calcmode="lin" valueType="num">
                                      <p:cBhvr>
                                        <p:cTn id="121" dur="3000" fill="hold"/>
                                        <p:tgtEl>
                                          <p:spTgt spid="2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20" grpId="0"/>
      <p:bldP spid="43022" grpId="0"/>
      <p:bldP spid="43024" grpId="0"/>
      <p:bldP spid="22" grpId="0"/>
      <p:bldP spid="23"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0066"/>
          </a:solidFill>
        </p:spPr>
        <p:txBody>
          <a:bodyPr/>
          <a:lstStyle/>
          <a:p>
            <a:endParaRPr lang="es-ES" dirty="0"/>
          </a:p>
        </p:txBody>
      </p:sp>
      <p:pic>
        <p:nvPicPr>
          <p:cNvPr id="7" name="6 Imagen" descr="glasshouse-BG3.jpg"/>
          <p:cNvPicPr>
            <a:picLocks noChangeAspect="1"/>
          </p:cNvPicPr>
          <p:nvPr/>
        </p:nvPicPr>
        <p:blipFill>
          <a:blip r:embed="rId2"/>
          <a:stretch>
            <a:fillRect/>
          </a:stretch>
        </p:blipFill>
        <p:spPr>
          <a:xfrm>
            <a:off x="0" y="0"/>
            <a:ext cx="9144000" cy="6858000"/>
          </a:xfrm>
          <a:prstGeom prst="rect">
            <a:avLst/>
          </a:prstGeom>
        </p:spPr>
      </p:pic>
      <p:pic>
        <p:nvPicPr>
          <p:cNvPr id="8" name="7 Imagen" descr="PRESS-BG_1.jpg"/>
          <p:cNvPicPr>
            <a:picLocks noChangeAspect="1"/>
          </p:cNvPicPr>
          <p:nvPr/>
        </p:nvPicPr>
        <p:blipFill>
          <a:blip r:embed="rId3"/>
          <a:stretch>
            <a:fillRect/>
          </a:stretch>
        </p:blipFill>
        <p:spPr>
          <a:xfrm>
            <a:off x="0" y="0"/>
            <a:ext cx="9144000" cy="6858000"/>
          </a:xfrm>
          <a:prstGeom prst="rect">
            <a:avLst/>
          </a:prstGeom>
        </p:spPr>
      </p:pic>
    </p:spTree>
  </p:cSld>
  <p:clrMapOvr>
    <a:masterClrMapping/>
  </p:clrMapOvr>
  <p:transition spd="slow" advTm="16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1500"/>
                                  </p:stCondLst>
                                  <p:childTnLst>
                                    <p:anim calcmode="lin" valueType="num">
                                      <p:cBhvr>
                                        <p:cTn id="6" dur="5000"/>
                                        <p:tgtEl>
                                          <p:spTgt spid="8"/>
                                        </p:tgtEl>
                                        <p:attrNameLst>
                                          <p:attrName>ppt_x</p:attrName>
                                        </p:attrNameLst>
                                      </p:cBhvr>
                                      <p:tavLst>
                                        <p:tav tm="0">
                                          <p:val>
                                            <p:strVal val="ppt_x"/>
                                          </p:val>
                                        </p:tav>
                                        <p:tav tm="100000">
                                          <p:val>
                                            <p:strVal val="ppt_x-ppt_w/2"/>
                                          </p:val>
                                        </p:tav>
                                      </p:tavLst>
                                    </p:anim>
                                    <p:anim calcmode="lin" valueType="num">
                                      <p:cBhvr>
                                        <p:cTn id="7" dur="5000"/>
                                        <p:tgtEl>
                                          <p:spTgt spid="8"/>
                                        </p:tgtEl>
                                        <p:attrNameLst>
                                          <p:attrName>ppt_y</p:attrName>
                                        </p:attrNameLst>
                                      </p:cBhvr>
                                      <p:tavLst>
                                        <p:tav tm="0">
                                          <p:val>
                                            <p:strVal val="ppt_y"/>
                                          </p:val>
                                        </p:tav>
                                        <p:tav tm="100000">
                                          <p:val>
                                            <p:strVal val="ppt_y"/>
                                          </p:val>
                                        </p:tav>
                                      </p:tavLst>
                                    </p:anim>
                                    <p:anim calcmode="lin" valueType="num">
                                      <p:cBhvr>
                                        <p:cTn id="8" dur="5000"/>
                                        <p:tgtEl>
                                          <p:spTgt spid="8"/>
                                        </p:tgtEl>
                                        <p:attrNameLst>
                                          <p:attrName>ppt_w</p:attrName>
                                        </p:attrNameLst>
                                      </p:cBhvr>
                                      <p:tavLst>
                                        <p:tav tm="0">
                                          <p:val>
                                            <p:strVal val="ppt_w"/>
                                          </p:val>
                                        </p:tav>
                                        <p:tav tm="100000">
                                          <p:val>
                                            <p:fltVal val="0"/>
                                          </p:val>
                                        </p:tav>
                                      </p:tavLst>
                                    </p:anim>
                                    <p:anim calcmode="lin" valueType="num">
                                      <p:cBhvr>
                                        <p:cTn id="9" dur="5000"/>
                                        <p:tgtEl>
                                          <p:spTgt spid="8"/>
                                        </p:tgtEl>
                                        <p:attrNameLst>
                                          <p:attrName>ppt_h</p:attrName>
                                        </p:attrNameLst>
                                      </p:cBhvr>
                                      <p:tavLst>
                                        <p:tav tm="0">
                                          <p:val>
                                            <p:strVal val="ppt_h"/>
                                          </p:val>
                                        </p:tav>
                                        <p:tav tm="100000">
                                          <p:val>
                                            <p:strVal val="ppt_h"/>
                                          </p:val>
                                        </p:tav>
                                      </p:tavLst>
                                    </p:anim>
                                    <p:set>
                                      <p:cBhvr>
                                        <p:cTn id="10" dur="1" fill="hold">
                                          <p:stCondLst>
                                            <p:cond delay="4999"/>
                                          </p:stCondLst>
                                        </p:cTn>
                                        <p:tgtEl>
                                          <p:spTgt spid="8"/>
                                        </p:tgtEl>
                                        <p:attrNameLst>
                                          <p:attrName>style.visibility</p:attrName>
                                        </p:attrNameLst>
                                      </p:cBhvr>
                                      <p:to>
                                        <p:strVal val="hidden"/>
                                      </p:to>
                                    </p:set>
                                  </p:childTnLst>
                                </p:cTn>
                              </p:par>
                              <p:par>
                                <p:cTn id="11" presetID="17" presetClass="entr" presetSubtype="2" fill="hold" nodeType="withEffect">
                                  <p:stCondLst>
                                    <p:cond delay="1500"/>
                                  </p:stCondLst>
                                  <p:childTnLst>
                                    <p:set>
                                      <p:cBhvr>
                                        <p:cTn id="12" dur="1" fill="hold">
                                          <p:stCondLst>
                                            <p:cond delay="0"/>
                                          </p:stCondLst>
                                        </p:cTn>
                                        <p:tgtEl>
                                          <p:spTgt spid="7"/>
                                        </p:tgtEl>
                                        <p:attrNameLst>
                                          <p:attrName>style.visibility</p:attrName>
                                        </p:attrNameLst>
                                      </p:cBhvr>
                                      <p:to>
                                        <p:strVal val="visible"/>
                                      </p:to>
                                    </p:set>
                                    <p:anim calcmode="lin" valueType="num">
                                      <p:cBhvr>
                                        <p:cTn id="13" dur="5000" fill="hold"/>
                                        <p:tgtEl>
                                          <p:spTgt spid="7"/>
                                        </p:tgtEl>
                                        <p:attrNameLst>
                                          <p:attrName>ppt_x</p:attrName>
                                        </p:attrNameLst>
                                      </p:cBhvr>
                                      <p:tavLst>
                                        <p:tav tm="0">
                                          <p:val>
                                            <p:strVal val="#ppt_x+#ppt_w/2"/>
                                          </p:val>
                                        </p:tav>
                                        <p:tav tm="100000">
                                          <p:val>
                                            <p:strVal val="#ppt_x"/>
                                          </p:val>
                                        </p:tav>
                                      </p:tavLst>
                                    </p:anim>
                                    <p:anim calcmode="lin" valueType="num">
                                      <p:cBhvr>
                                        <p:cTn id="14" dur="5000" fill="hold"/>
                                        <p:tgtEl>
                                          <p:spTgt spid="7"/>
                                        </p:tgtEl>
                                        <p:attrNameLst>
                                          <p:attrName>ppt_y</p:attrName>
                                        </p:attrNameLst>
                                      </p:cBhvr>
                                      <p:tavLst>
                                        <p:tav tm="0">
                                          <p:val>
                                            <p:strVal val="#ppt_y"/>
                                          </p:val>
                                        </p:tav>
                                        <p:tav tm="100000">
                                          <p:val>
                                            <p:strVal val="#ppt_y"/>
                                          </p:val>
                                        </p:tav>
                                      </p:tavLst>
                                    </p:anim>
                                    <p:anim calcmode="lin" valueType="num">
                                      <p:cBhvr>
                                        <p:cTn id="15" dur="5000" fill="hold"/>
                                        <p:tgtEl>
                                          <p:spTgt spid="7"/>
                                        </p:tgtEl>
                                        <p:attrNameLst>
                                          <p:attrName>ppt_w</p:attrName>
                                        </p:attrNameLst>
                                      </p:cBhvr>
                                      <p:tavLst>
                                        <p:tav tm="0">
                                          <p:val>
                                            <p:fltVal val="0"/>
                                          </p:val>
                                        </p:tav>
                                        <p:tav tm="100000">
                                          <p:val>
                                            <p:strVal val="#ppt_w"/>
                                          </p:val>
                                        </p:tav>
                                      </p:tavLst>
                                    </p:anim>
                                    <p:anim calcmode="lin" valueType="num">
                                      <p:cBhvr>
                                        <p:cTn id="16" dur="5000" fill="hold"/>
                                        <p:tgtEl>
                                          <p:spTgt spid="7"/>
                                        </p:tgtEl>
                                        <p:attrNameLst>
                                          <p:attrName>ppt_h</p:attrName>
                                        </p:attrNameLst>
                                      </p:cBhvr>
                                      <p:tavLst>
                                        <p:tav tm="0">
                                          <p:val>
                                            <p:strVal val="#ppt_h"/>
                                          </p:val>
                                        </p:tav>
                                        <p:tav tm="100000">
                                          <p:val>
                                            <p:strVal val="#ppt_h"/>
                                          </p:val>
                                        </p:tav>
                                      </p:tavLst>
                                    </p:anim>
                                  </p:childTnLst>
                                </p:cTn>
                              </p:par>
                            </p:childTnLst>
                          </p:cTn>
                        </p:par>
                        <p:par>
                          <p:cTn id="17" fill="hold">
                            <p:stCondLst>
                              <p:cond delay="6500"/>
                            </p:stCondLst>
                            <p:childTnLst>
                              <p:par>
                                <p:cTn id="18" presetID="17" presetClass="entr" presetSubtype="8" fill="hold" nodeType="afterEffect">
                                  <p:stCondLst>
                                    <p:cond delay="1500"/>
                                  </p:stCondLst>
                                  <p:childTnLst>
                                    <p:set>
                                      <p:cBhvr>
                                        <p:cTn id="19" dur="1" fill="hold">
                                          <p:stCondLst>
                                            <p:cond delay="0"/>
                                          </p:stCondLst>
                                        </p:cTn>
                                        <p:tgtEl>
                                          <p:spTgt spid="8"/>
                                        </p:tgtEl>
                                        <p:attrNameLst>
                                          <p:attrName>style.visibility</p:attrName>
                                        </p:attrNameLst>
                                      </p:cBhvr>
                                      <p:to>
                                        <p:strVal val="visible"/>
                                      </p:to>
                                    </p:set>
                                    <p:anim calcmode="lin" valueType="num">
                                      <p:cBhvr>
                                        <p:cTn id="20" dur="5000" fill="hold"/>
                                        <p:tgtEl>
                                          <p:spTgt spid="8"/>
                                        </p:tgtEl>
                                        <p:attrNameLst>
                                          <p:attrName>ppt_x</p:attrName>
                                        </p:attrNameLst>
                                      </p:cBhvr>
                                      <p:tavLst>
                                        <p:tav tm="0">
                                          <p:val>
                                            <p:strVal val="#ppt_x-#ppt_w/2"/>
                                          </p:val>
                                        </p:tav>
                                        <p:tav tm="100000">
                                          <p:val>
                                            <p:strVal val="#ppt_x"/>
                                          </p:val>
                                        </p:tav>
                                      </p:tavLst>
                                    </p:anim>
                                    <p:anim calcmode="lin" valueType="num">
                                      <p:cBhvr>
                                        <p:cTn id="21" dur="5000" fill="hold"/>
                                        <p:tgtEl>
                                          <p:spTgt spid="8"/>
                                        </p:tgtEl>
                                        <p:attrNameLst>
                                          <p:attrName>ppt_y</p:attrName>
                                        </p:attrNameLst>
                                      </p:cBhvr>
                                      <p:tavLst>
                                        <p:tav tm="0">
                                          <p:val>
                                            <p:strVal val="#ppt_y"/>
                                          </p:val>
                                        </p:tav>
                                        <p:tav tm="100000">
                                          <p:val>
                                            <p:strVal val="#ppt_y"/>
                                          </p:val>
                                        </p:tav>
                                      </p:tavLst>
                                    </p:anim>
                                    <p:anim calcmode="lin" valueType="num">
                                      <p:cBhvr>
                                        <p:cTn id="22" dur="5000" fill="hold"/>
                                        <p:tgtEl>
                                          <p:spTgt spid="8"/>
                                        </p:tgtEl>
                                        <p:attrNameLst>
                                          <p:attrName>ppt_w</p:attrName>
                                        </p:attrNameLst>
                                      </p:cBhvr>
                                      <p:tavLst>
                                        <p:tav tm="0">
                                          <p:val>
                                            <p:fltVal val="0"/>
                                          </p:val>
                                        </p:tav>
                                        <p:tav tm="100000">
                                          <p:val>
                                            <p:strVal val="#ppt_w"/>
                                          </p:val>
                                        </p:tav>
                                      </p:tavLst>
                                    </p:anim>
                                    <p:anim calcmode="lin" valueType="num">
                                      <p:cBhvr>
                                        <p:cTn id="23" dur="5000" fill="hold"/>
                                        <p:tgtEl>
                                          <p:spTgt spid="8"/>
                                        </p:tgtEl>
                                        <p:attrNameLst>
                                          <p:attrName>ppt_h</p:attrName>
                                        </p:attrNameLst>
                                      </p:cBhvr>
                                      <p:tavLst>
                                        <p:tav tm="0">
                                          <p:val>
                                            <p:strVal val="#ppt_h"/>
                                          </p:val>
                                        </p:tav>
                                        <p:tav tm="100000">
                                          <p:val>
                                            <p:strVal val="#ppt_h"/>
                                          </p:val>
                                        </p:tav>
                                      </p:tavLst>
                                    </p:anim>
                                  </p:childTnLst>
                                </p:cTn>
                              </p:par>
                              <p:par>
                                <p:cTn id="24" presetID="17" presetClass="exit" presetSubtype="2" fill="hold" nodeType="withEffect">
                                  <p:stCondLst>
                                    <p:cond delay="1500"/>
                                  </p:stCondLst>
                                  <p:childTnLst>
                                    <p:anim calcmode="lin" valueType="num">
                                      <p:cBhvr>
                                        <p:cTn id="25" dur="5000"/>
                                        <p:tgtEl>
                                          <p:spTgt spid="7"/>
                                        </p:tgtEl>
                                        <p:attrNameLst>
                                          <p:attrName>ppt_x</p:attrName>
                                        </p:attrNameLst>
                                      </p:cBhvr>
                                      <p:tavLst>
                                        <p:tav tm="0">
                                          <p:val>
                                            <p:strVal val="ppt_x"/>
                                          </p:val>
                                        </p:tav>
                                        <p:tav tm="100000">
                                          <p:val>
                                            <p:strVal val="ppt_x+ppt_w/2"/>
                                          </p:val>
                                        </p:tav>
                                      </p:tavLst>
                                    </p:anim>
                                    <p:anim calcmode="lin" valueType="num">
                                      <p:cBhvr>
                                        <p:cTn id="26" dur="5000"/>
                                        <p:tgtEl>
                                          <p:spTgt spid="7"/>
                                        </p:tgtEl>
                                        <p:attrNameLst>
                                          <p:attrName>ppt_y</p:attrName>
                                        </p:attrNameLst>
                                      </p:cBhvr>
                                      <p:tavLst>
                                        <p:tav tm="0">
                                          <p:val>
                                            <p:strVal val="ppt_y"/>
                                          </p:val>
                                        </p:tav>
                                        <p:tav tm="100000">
                                          <p:val>
                                            <p:strVal val="ppt_y"/>
                                          </p:val>
                                        </p:tav>
                                      </p:tavLst>
                                    </p:anim>
                                    <p:anim calcmode="lin" valueType="num">
                                      <p:cBhvr>
                                        <p:cTn id="27" dur="5000"/>
                                        <p:tgtEl>
                                          <p:spTgt spid="7"/>
                                        </p:tgtEl>
                                        <p:attrNameLst>
                                          <p:attrName>ppt_w</p:attrName>
                                        </p:attrNameLst>
                                      </p:cBhvr>
                                      <p:tavLst>
                                        <p:tav tm="0">
                                          <p:val>
                                            <p:strVal val="ppt_w"/>
                                          </p:val>
                                        </p:tav>
                                        <p:tav tm="100000">
                                          <p:val>
                                            <p:fltVal val="0"/>
                                          </p:val>
                                        </p:tav>
                                      </p:tavLst>
                                    </p:anim>
                                    <p:anim calcmode="lin" valueType="num">
                                      <p:cBhvr>
                                        <p:cTn id="28" dur="5000"/>
                                        <p:tgtEl>
                                          <p:spTgt spid="7"/>
                                        </p:tgtEl>
                                        <p:attrNameLst>
                                          <p:attrName>ppt_h</p:attrName>
                                        </p:attrNameLst>
                                      </p:cBhvr>
                                      <p:tavLst>
                                        <p:tav tm="0">
                                          <p:val>
                                            <p:strVal val="ppt_h"/>
                                          </p:val>
                                        </p:tav>
                                        <p:tav tm="100000">
                                          <p:val>
                                            <p:strVal val="ppt_h"/>
                                          </p:val>
                                        </p:tav>
                                      </p:tavLst>
                                    </p:anim>
                                    <p:set>
                                      <p:cBhvr>
                                        <p:cTn id="29" dur="1" fill="hold">
                                          <p:stCondLst>
                                            <p:cond delay="4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chemeClr val="bg1"/>
          </a:solidFill>
        </p:spPr>
        <p:txBody>
          <a:bodyPr/>
          <a:lstStyle/>
          <a:p>
            <a:endParaRPr lang="es-ES" dirty="0"/>
          </a:p>
        </p:txBody>
      </p:sp>
      <p:sp>
        <p:nvSpPr>
          <p:cNvPr id="6" name="5 Marco"/>
          <p:cNvSpPr/>
          <p:nvPr/>
        </p:nvSpPr>
        <p:spPr>
          <a:xfrm>
            <a:off x="0" y="0"/>
            <a:ext cx="9144000" cy="6858000"/>
          </a:xfrm>
          <a:prstGeom prst="frame">
            <a:avLst>
              <a:gd name="adj1" fmla="val 6111"/>
            </a:avLst>
          </a:prstGeom>
          <a:blipFill dpi="0" rotWithShape="1">
            <a:blip r:embed="rId2"/>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Rectángulo"/>
          <p:cNvSpPr/>
          <p:nvPr/>
        </p:nvSpPr>
        <p:spPr>
          <a:xfrm>
            <a:off x="500034" y="500042"/>
            <a:ext cx="8143932" cy="5929354"/>
          </a:xfrm>
          <a:prstGeom prst="rect">
            <a:avLst/>
          </a:prstGeom>
          <a:solidFill>
            <a:srgbClr val="000066"/>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CuadroTexto"/>
          <p:cNvSpPr txBox="1"/>
          <p:nvPr/>
        </p:nvSpPr>
        <p:spPr>
          <a:xfrm>
            <a:off x="642910" y="1071546"/>
            <a:ext cx="7858180" cy="5078313"/>
          </a:xfrm>
          <a:prstGeom prst="rect">
            <a:avLst/>
          </a:prstGeom>
          <a:noFill/>
        </p:spPr>
        <p:txBody>
          <a:bodyPr wrap="square" rtlCol="0">
            <a:spAutoFit/>
          </a:bodyPr>
          <a:lstStyle/>
          <a:p>
            <a:r>
              <a:rPr lang="es-ES" sz="2000" dirty="0" smtClean="0">
                <a:effectLst>
                  <a:outerShdw blurRad="38100" dist="38100" dir="2700000" algn="tl">
                    <a:srgbClr val="000000">
                      <a:alpha val="43137"/>
                    </a:srgbClr>
                  </a:outerShdw>
                </a:effectLst>
                <a:latin typeface="Agency FB" pitchFamily="34" charset="0"/>
              </a:rPr>
              <a:t>Dale </a:t>
            </a:r>
            <a:r>
              <a:rPr lang="es-ES" sz="2000" dirty="0" err="1" smtClean="0">
                <a:effectLst>
                  <a:outerShdw blurRad="38100" dist="38100" dir="2700000" algn="tl">
                    <a:srgbClr val="000000">
                      <a:alpha val="43137"/>
                    </a:srgbClr>
                  </a:outerShdw>
                </a:effectLst>
                <a:latin typeface="Agency FB" pitchFamily="34" charset="0"/>
              </a:rPr>
              <a:t>Chihuly</a:t>
            </a:r>
            <a:r>
              <a:rPr lang="es-ES" sz="2000" dirty="0" smtClean="0">
                <a:effectLst>
                  <a:outerShdw blurRad="38100" dist="38100" dir="2700000" algn="tl">
                    <a:srgbClr val="000000">
                      <a:alpha val="43137"/>
                    </a:srgbClr>
                  </a:outerShdw>
                </a:effectLst>
                <a:latin typeface="Agency FB" pitchFamily="34" charset="0"/>
              </a:rPr>
              <a:t> es un escultor estadounidense especializado en trabajos en Vidrio soplado. </a:t>
            </a:r>
          </a:p>
          <a:p>
            <a:r>
              <a:rPr lang="es-ES" sz="2000" dirty="0" smtClean="0">
                <a:effectLst>
                  <a:outerShdw blurRad="38100" dist="38100" dir="2700000" algn="tl">
                    <a:srgbClr val="000000">
                      <a:alpha val="43137"/>
                    </a:srgbClr>
                  </a:outerShdw>
                </a:effectLst>
                <a:latin typeface="Agency FB" pitchFamily="34" charset="0"/>
              </a:rPr>
              <a:t>Nació  el 20 de septiembre de 1941, Tacoma, Washington, Estados Unidos</a:t>
            </a:r>
          </a:p>
          <a:p>
            <a:r>
              <a:rPr lang="es-ES" sz="2000" dirty="0" err="1" smtClean="0">
                <a:effectLst>
                  <a:outerShdw blurRad="38100" dist="38100" dir="2700000" algn="tl">
                    <a:srgbClr val="000000">
                      <a:alpha val="43137"/>
                    </a:srgbClr>
                  </a:outerShdw>
                </a:effectLst>
                <a:latin typeface="Agency FB" pitchFamily="34" charset="0"/>
              </a:rPr>
              <a:t>Chihuly</a:t>
            </a:r>
            <a:r>
              <a:rPr lang="es-ES" sz="2000" dirty="0" smtClean="0">
                <a:effectLst>
                  <a:outerShdw blurRad="38100" dist="38100" dir="2700000" algn="tl">
                    <a:srgbClr val="000000">
                      <a:alpha val="43137"/>
                    </a:srgbClr>
                  </a:outerShdw>
                </a:effectLst>
                <a:latin typeface="Agency FB" pitchFamily="34" charset="0"/>
              </a:rPr>
              <a:t> se graduó en la escuela secundaria en Tacoma. Apoyado por su madre, después de la muerte de su hermano George en un accidente de vuelo de entrenamiento en la Florida y </a:t>
            </a:r>
            <a:r>
              <a:rPr lang="es-ES" sz="2000" dirty="0" err="1" smtClean="0">
                <a:effectLst>
                  <a:outerShdw blurRad="38100" dist="38100" dir="2700000" algn="tl">
                    <a:srgbClr val="000000">
                      <a:alpha val="43137"/>
                    </a:srgbClr>
                  </a:outerShdw>
                </a:effectLst>
                <a:latin typeface="Agency FB" pitchFamily="34" charset="0"/>
              </a:rPr>
              <a:t>trás</a:t>
            </a:r>
            <a:r>
              <a:rPr lang="es-ES" sz="2000" dirty="0" smtClean="0">
                <a:effectLst>
                  <a:outerShdw blurRad="38100" dist="38100" dir="2700000" algn="tl">
                    <a:srgbClr val="000000">
                      <a:alpha val="43137"/>
                    </a:srgbClr>
                  </a:outerShdw>
                </a:effectLst>
                <a:latin typeface="Agency FB" pitchFamily="34" charset="0"/>
              </a:rPr>
              <a:t> la muerte de su padre de un ataque al corazón, se inscribió en el colegio de </a:t>
            </a:r>
            <a:r>
              <a:rPr lang="es-ES" sz="2000" dirty="0" err="1" smtClean="0">
                <a:effectLst>
                  <a:outerShdw blurRad="38100" dist="38100" dir="2700000" algn="tl">
                    <a:srgbClr val="000000">
                      <a:alpha val="43137"/>
                    </a:srgbClr>
                  </a:outerShdw>
                </a:effectLst>
                <a:latin typeface="Agency FB" pitchFamily="34" charset="0"/>
              </a:rPr>
              <a:t>Puget</a:t>
            </a:r>
            <a:r>
              <a:rPr lang="es-ES" sz="2000" dirty="0" smtClean="0">
                <a:effectLst>
                  <a:outerShdw blurRad="38100" dist="38100" dir="2700000" algn="tl">
                    <a:srgbClr val="000000">
                      <a:alpha val="43137"/>
                    </a:srgbClr>
                  </a:outerShdw>
                </a:effectLst>
                <a:latin typeface="Agency FB" pitchFamily="34" charset="0"/>
              </a:rPr>
              <a:t>  </a:t>
            </a:r>
            <a:r>
              <a:rPr lang="es-ES" sz="2000" dirty="0" err="1" smtClean="0">
                <a:effectLst>
                  <a:outerShdw blurRad="38100" dist="38100" dir="2700000" algn="tl">
                    <a:srgbClr val="000000">
                      <a:alpha val="43137"/>
                    </a:srgbClr>
                  </a:outerShdw>
                </a:effectLst>
                <a:latin typeface="Agency FB" pitchFamily="34" charset="0"/>
              </a:rPr>
              <a:t>Sound</a:t>
            </a:r>
            <a:r>
              <a:rPr lang="es-ES" sz="2000" dirty="0" smtClean="0">
                <a:effectLst>
                  <a:outerShdw blurRad="38100" dist="38100" dir="2700000" algn="tl">
                    <a:srgbClr val="000000">
                      <a:alpha val="43137"/>
                    </a:srgbClr>
                  </a:outerShdw>
                </a:effectLst>
                <a:latin typeface="Agency FB" pitchFamily="34" charset="0"/>
              </a:rPr>
              <a:t> (actualmente Universidad de </a:t>
            </a:r>
            <a:r>
              <a:rPr lang="es-ES" sz="2000" dirty="0" err="1" smtClean="0">
                <a:effectLst>
                  <a:outerShdw blurRad="38100" dist="38100" dir="2700000" algn="tl">
                    <a:srgbClr val="000000">
                      <a:alpha val="43137"/>
                    </a:srgbClr>
                  </a:outerShdw>
                </a:effectLst>
                <a:latin typeface="Agency FB" pitchFamily="34" charset="0"/>
              </a:rPr>
              <a:t>Puget</a:t>
            </a:r>
            <a:r>
              <a:rPr lang="es-ES" sz="2000" dirty="0" smtClean="0">
                <a:effectLst>
                  <a:outerShdw blurRad="38100" dist="38100" dir="2700000" algn="tl">
                    <a:srgbClr val="000000">
                      <a:alpha val="43137"/>
                    </a:srgbClr>
                  </a:outerShdw>
                </a:effectLst>
                <a:latin typeface="Agency FB" pitchFamily="34" charset="0"/>
              </a:rPr>
              <a:t> </a:t>
            </a:r>
            <a:r>
              <a:rPr lang="es-ES" sz="2000" dirty="0" err="1" smtClean="0">
                <a:effectLst>
                  <a:outerShdw blurRad="38100" dist="38100" dir="2700000" algn="tl">
                    <a:srgbClr val="000000">
                      <a:alpha val="43137"/>
                    </a:srgbClr>
                  </a:outerShdw>
                </a:effectLst>
                <a:latin typeface="Agency FB" pitchFamily="34" charset="0"/>
              </a:rPr>
              <a:t>Sound</a:t>
            </a:r>
            <a:r>
              <a:rPr lang="es-ES" sz="2000" dirty="0" smtClean="0">
                <a:effectLst>
                  <a:outerShdw blurRad="38100" dist="38100" dir="2700000" algn="tl">
                    <a:srgbClr val="000000">
                      <a:alpha val="43137"/>
                    </a:srgbClr>
                  </a:outerShdw>
                </a:effectLst>
                <a:latin typeface="Agency FB" pitchFamily="34" charset="0"/>
              </a:rPr>
              <a:t>) en 1959. Un año más tarde, se trasladó a la Universidad de Washington en Seattle, en donde estudió Interiorismo, Arquitectura y Vidrio soplado. En 1967, </a:t>
            </a:r>
            <a:r>
              <a:rPr lang="es-ES" sz="2000" dirty="0" err="1" smtClean="0">
                <a:effectLst>
                  <a:outerShdw blurRad="38100" dist="38100" dir="2700000" algn="tl">
                    <a:srgbClr val="000000">
                      <a:alpha val="43137"/>
                    </a:srgbClr>
                  </a:outerShdw>
                </a:effectLst>
                <a:latin typeface="Agency FB" pitchFamily="34" charset="0"/>
              </a:rPr>
              <a:t>Chihuly</a:t>
            </a:r>
            <a:r>
              <a:rPr lang="es-ES" sz="2000" dirty="0" smtClean="0">
                <a:effectLst>
                  <a:outerShdw blurRad="38100" dist="38100" dir="2700000" algn="tl">
                    <a:srgbClr val="000000">
                      <a:alpha val="43137"/>
                    </a:srgbClr>
                  </a:outerShdw>
                </a:effectLst>
                <a:latin typeface="Agency FB" pitchFamily="34" charset="0"/>
              </a:rPr>
              <a:t>  recibió el Máster de la Ciencia en Vidrio Soplado de la Universidad de Wisconsin-Madison. En 1968, recibió el Máster of Fine </a:t>
            </a:r>
            <a:r>
              <a:rPr lang="es-ES" sz="2000" dirty="0" err="1" smtClean="0">
                <a:effectLst>
                  <a:outerShdw blurRad="38100" dist="38100" dir="2700000" algn="tl">
                    <a:srgbClr val="000000">
                      <a:alpha val="43137"/>
                    </a:srgbClr>
                  </a:outerShdw>
                </a:effectLst>
                <a:latin typeface="Agency FB" pitchFamily="34" charset="0"/>
              </a:rPr>
              <a:t>Arts</a:t>
            </a:r>
            <a:r>
              <a:rPr lang="es-ES" sz="2000" dirty="0" smtClean="0">
                <a:effectLst>
                  <a:outerShdw blurRad="38100" dist="38100" dir="2700000" algn="tl">
                    <a:srgbClr val="000000">
                      <a:alpha val="43137"/>
                    </a:srgbClr>
                  </a:outerShdw>
                </a:effectLst>
                <a:latin typeface="Agency FB" pitchFamily="34" charset="0"/>
              </a:rPr>
              <a:t> en escultura en Rhode Island </a:t>
            </a:r>
            <a:r>
              <a:rPr lang="es-ES" sz="2000" dirty="0" err="1" smtClean="0">
                <a:effectLst>
                  <a:outerShdw blurRad="38100" dist="38100" dir="2700000" algn="tl">
                    <a:srgbClr val="000000">
                      <a:alpha val="43137"/>
                    </a:srgbClr>
                  </a:outerShdw>
                </a:effectLst>
                <a:latin typeface="Agency FB" pitchFamily="34" charset="0"/>
              </a:rPr>
              <a:t>School</a:t>
            </a:r>
            <a:r>
              <a:rPr lang="es-ES" sz="2000" dirty="0" smtClean="0">
                <a:effectLst>
                  <a:outerShdw blurRad="38100" dist="38100" dir="2700000" algn="tl">
                    <a:srgbClr val="000000">
                      <a:alpha val="43137"/>
                    </a:srgbClr>
                  </a:outerShdw>
                </a:effectLst>
                <a:latin typeface="Agency FB" pitchFamily="34" charset="0"/>
              </a:rPr>
              <a:t> of </a:t>
            </a:r>
            <a:r>
              <a:rPr lang="es-ES" sz="2000" dirty="0" err="1" smtClean="0">
                <a:effectLst>
                  <a:outerShdw blurRad="38100" dist="38100" dir="2700000" algn="tl">
                    <a:srgbClr val="000000">
                      <a:alpha val="43137"/>
                    </a:srgbClr>
                  </a:outerShdw>
                </a:effectLst>
                <a:latin typeface="Agency FB" pitchFamily="34" charset="0"/>
              </a:rPr>
              <a:t>Design</a:t>
            </a:r>
            <a:r>
              <a:rPr lang="es-ES" sz="2000" dirty="0" smtClean="0">
                <a:effectLst>
                  <a:outerShdw blurRad="38100" dist="38100" dir="2700000" algn="tl">
                    <a:srgbClr val="000000">
                      <a:alpha val="43137"/>
                    </a:srgbClr>
                  </a:outerShdw>
                </a:effectLst>
                <a:latin typeface="Agency FB" pitchFamily="34" charset="0"/>
              </a:rPr>
              <a:t>, donde ayudó más adelante a establecer el programa de cristal soplado de la escuela. En este año, también recibió la beca </a:t>
            </a:r>
            <a:r>
              <a:rPr lang="es-ES" sz="2000" dirty="0" err="1" smtClean="0">
                <a:effectLst>
                  <a:outerShdw blurRad="38100" dist="38100" dir="2700000" algn="tl">
                    <a:srgbClr val="000000">
                      <a:alpha val="43137"/>
                    </a:srgbClr>
                  </a:outerShdw>
                </a:effectLst>
                <a:latin typeface="Agency FB" pitchFamily="34" charset="0"/>
              </a:rPr>
              <a:t>Fulbright</a:t>
            </a:r>
            <a:r>
              <a:rPr lang="es-ES" sz="2000" dirty="0" smtClean="0">
                <a:effectLst>
                  <a:outerShdw blurRad="38100" dist="38100" dir="2700000" algn="tl">
                    <a:srgbClr val="000000">
                      <a:alpha val="43137"/>
                    </a:srgbClr>
                  </a:outerShdw>
                </a:effectLst>
                <a:latin typeface="Agency FB" pitchFamily="34" charset="0"/>
              </a:rPr>
              <a:t>, y consiguió ser el primer soplador de vidrio americano en trabajar en la prestigiosa Fábrica </a:t>
            </a:r>
            <a:r>
              <a:rPr lang="es-ES" sz="2000" dirty="0" err="1" smtClean="0">
                <a:effectLst>
                  <a:outerShdw blurRad="38100" dist="38100" dir="2700000" algn="tl">
                    <a:srgbClr val="000000">
                      <a:alpha val="43137"/>
                    </a:srgbClr>
                  </a:outerShdw>
                </a:effectLst>
                <a:latin typeface="Agency FB" pitchFamily="34" charset="0"/>
              </a:rPr>
              <a:t>Venini</a:t>
            </a:r>
            <a:r>
              <a:rPr lang="es-ES" sz="2000" dirty="0" smtClean="0">
                <a:effectLst>
                  <a:outerShdw blurRad="38100" dist="38100" dir="2700000" algn="tl">
                    <a:srgbClr val="000000">
                      <a:alpha val="43137"/>
                    </a:srgbClr>
                  </a:outerShdw>
                </a:effectLst>
                <a:latin typeface="Agency FB" pitchFamily="34" charset="0"/>
              </a:rPr>
              <a:t> en la isla de </a:t>
            </a:r>
            <a:r>
              <a:rPr lang="es-ES" sz="2000" dirty="0" err="1" smtClean="0">
                <a:effectLst>
                  <a:outerShdw blurRad="38100" dist="38100" dir="2700000" algn="tl">
                    <a:srgbClr val="000000">
                      <a:alpha val="43137"/>
                    </a:srgbClr>
                  </a:outerShdw>
                </a:effectLst>
                <a:latin typeface="Agency FB" pitchFamily="34" charset="0"/>
              </a:rPr>
              <a:t>Murano</a:t>
            </a:r>
            <a:r>
              <a:rPr lang="es-ES" sz="2000" dirty="0" smtClean="0">
                <a:effectLst>
                  <a:outerShdw blurRad="38100" dist="38100" dir="2700000" algn="tl">
                    <a:srgbClr val="000000">
                      <a:alpha val="43137"/>
                    </a:srgbClr>
                  </a:outerShdw>
                </a:effectLst>
                <a:latin typeface="Agency FB" pitchFamily="34" charset="0"/>
              </a:rPr>
              <a:t>. Junto con varios otros artistas de cristal, </a:t>
            </a:r>
            <a:r>
              <a:rPr lang="es-ES" sz="2000" dirty="0" err="1" smtClean="0">
                <a:effectLst>
                  <a:outerShdw blurRad="38100" dist="38100" dir="2700000" algn="tl">
                    <a:srgbClr val="000000">
                      <a:alpha val="43137"/>
                    </a:srgbClr>
                  </a:outerShdw>
                </a:effectLst>
                <a:latin typeface="Agency FB" pitchFamily="34" charset="0"/>
              </a:rPr>
              <a:t>Chihuly</a:t>
            </a:r>
            <a:r>
              <a:rPr lang="es-ES" sz="2000" dirty="0" smtClean="0">
                <a:effectLst>
                  <a:outerShdw blurRad="38100" dist="38100" dir="2700000" algn="tl">
                    <a:srgbClr val="000000">
                      <a:alpha val="43137"/>
                    </a:srgbClr>
                  </a:outerShdw>
                </a:effectLst>
                <a:latin typeface="Agency FB" pitchFamily="34" charset="0"/>
              </a:rPr>
              <a:t> fundó la influyente escuela de cristal de </a:t>
            </a:r>
            <a:r>
              <a:rPr lang="es-ES" sz="2000" dirty="0" err="1" smtClean="0">
                <a:effectLst>
                  <a:outerShdw blurRad="38100" dist="38100" dir="2700000" algn="tl">
                    <a:srgbClr val="000000">
                      <a:alpha val="43137"/>
                    </a:srgbClr>
                  </a:outerShdw>
                </a:effectLst>
                <a:latin typeface="Agency FB" pitchFamily="34" charset="0"/>
              </a:rPr>
              <a:t>Pilchuck</a:t>
            </a:r>
            <a:r>
              <a:rPr lang="es-ES" sz="2000" dirty="0" smtClean="0">
                <a:effectLst>
                  <a:outerShdw blurRad="38100" dist="38100" dir="2700000" algn="tl">
                    <a:srgbClr val="000000">
                      <a:alpha val="43137"/>
                    </a:srgbClr>
                  </a:outerShdw>
                </a:effectLst>
                <a:latin typeface="Agency FB" pitchFamily="34" charset="0"/>
              </a:rPr>
              <a:t> en 1971 en  </a:t>
            </a:r>
            <a:r>
              <a:rPr lang="es-ES" sz="2000" dirty="0" err="1" smtClean="0">
                <a:effectLst>
                  <a:outerShdw blurRad="38100" dist="38100" dir="2700000" algn="tl">
                    <a:srgbClr val="000000">
                      <a:alpha val="43137"/>
                    </a:srgbClr>
                  </a:outerShdw>
                </a:effectLst>
                <a:latin typeface="Agency FB" pitchFamily="34" charset="0"/>
              </a:rPr>
              <a:t>Stanwood</a:t>
            </a:r>
            <a:r>
              <a:rPr lang="es-ES" sz="2000" dirty="0" smtClean="0">
                <a:effectLst>
                  <a:outerShdw blurRad="38100" dist="38100" dir="2700000" algn="tl">
                    <a:srgbClr val="000000">
                      <a:alpha val="43137"/>
                    </a:srgbClr>
                  </a:outerShdw>
                </a:effectLst>
                <a:latin typeface="Agency FB" pitchFamily="34" charset="0"/>
              </a:rPr>
              <a:t>  (Washington).</a:t>
            </a:r>
          </a:p>
          <a:p>
            <a:endParaRPr lang="es-ES" sz="2400" dirty="0" smtClean="0">
              <a:latin typeface="Agency FB" pitchFamily="34" charset="0"/>
            </a:endParaRPr>
          </a:p>
          <a:p>
            <a:endParaRPr lang="es-ES" sz="2000" dirty="0">
              <a:latin typeface="Agency FB" pitchFamily="34" charset="0"/>
            </a:endParaRPr>
          </a:p>
        </p:txBody>
      </p:sp>
    </p:spTree>
  </p:cSld>
  <p:clrMapOvr>
    <a:masterClrMapping/>
  </p:clrMapOvr>
  <p:transition spd="slow" advTm="50000">
    <p:zo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FFC000"/>
          </a:solidFill>
        </p:spPr>
        <p:txBody>
          <a:bodyPr/>
          <a:lstStyle/>
          <a:p>
            <a:endParaRPr lang="es-ES" dirty="0"/>
          </a:p>
        </p:txBody>
      </p:sp>
      <p:pic>
        <p:nvPicPr>
          <p:cNvPr id="1026" name="Picture 2"/>
          <p:cNvPicPr>
            <a:picLocks noChangeAspect="1" noChangeArrowheads="1"/>
          </p:cNvPicPr>
          <p:nvPr/>
        </p:nvPicPr>
        <p:blipFill>
          <a:blip r:embed="rId2"/>
          <a:srcRect/>
          <a:stretch>
            <a:fillRect/>
          </a:stretch>
        </p:blipFill>
        <p:spPr bwMode="auto">
          <a:xfrm>
            <a:off x="1" y="0"/>
            <a:ext cx="9143999" cy="6858000"/>
          </a:xfrm>
          <a:prstGeom prst="rect">
            <a:avLst/>
          </a:prstGeom>
          <a:noFill/>
          <a:ln w="9525">
            <a:noFill/>
            <a:miter lim="800000"/>
            <a:headEnd/>
            <a:tailEnd/>
          </a:ln>
          <a:effectLst/>
        </p:spPr>
      </p:pic>
      <p:pic>
        <p:nvPicPr>
          <p:cNvPr id="6" name="5 Imagen" descr="0(130).jpg"/>
          <p:cNvPicPr>
            <a:picLocks noChangeAspect="1"/>
          </p:cNvPicPr>
          <p:nvPr/>
        </p:nvPicPr>
        <p:blipFill>
          <a:blip r:embed="rId3"/>
          <a:stretch>
            <a:fillRect/>
          </a:stretch>
        </p:blipFill>
        <p:spPr>
          <a:xfrm>
            <a:off x="0" y="0"/>
            <a:ext cx="9144000" cy="6858000"/>
          </a:xfrm>
          <a:prstGeom prst="rect">
            <a:avLst/>
          </a:prstGeom>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2000"/>
                                  </p:stCondLst>
                                  <p:childTnLst>
                                    <p:anim calcmode="lin" valueType="num">
                                      <p:cBhvr>
                                        <p:cTn id="6" dur="3000"/>
                                        <p:tgtEl>
                                          <p:spTgt spid="6"/>
                                        </p:tgtEl>
                                        <p:attrNameLst>
                                          <p:attrName>ppt_x</p:attrName>
                                        </p:attrNameLst>
                                      </p:cBhvr>
                                      <p:tavLst>
                                        <p:tav tm="0">
                                          <p:val>
                                            <p:strVal val="ppt_x"/>
                                          </p:val>
                                        </p:tav>
                                        <p:tav tm="100000">
                                          <p:val>
                                            <p:strVal val="ppt_x-ppt_w/2"/>
                                          </p:val>
                                        </p:tav>
                                      </p:tavLst>
                                    </p:anim>
                                    <p:anim calcmode="lin" valueType="num">
                                      <p:cBhvr>
                                        <p:cTn id="7" dur="3000"/>
                                        <p:tgtEl>
                                          <p:spTgt spid="6"/>
                                        </p:tgtEl>
                                        <p:attrNameLst>
                                          <p:attrName>ppt_y</p:attrName>
                                        </p:attrNameLst>
                                      </p:cBhvr>
                                      <p:tavLst>
                                        <p:tav tm="0">
                                          <p:val>
                                            <p:strVal val="ppt_y"/>
                                          </p:val>
                                        </p:tav>
                                        <p:tav tm="100000">
                                          <p:val>
                                            <p:strVal val="ppt_y"/>
                                          </p:val>
                                        </p:tav>
                                      </p:tavLst>
                                    </p:anim>
                                    <p:anim calcmode="lin" valueType="num">
                                      <p:cBhvr>
                                        <p:cTn id="8" dur="3000"/>
                                        <p:tgtEl>
                                          <p:spTgt spid="6"/>
                                        </p:tgtEl>
                                        <p:attrNameLst>
                                          <p:attrName>ppt_w</p:attrName>
                                        </p:attrNameLst>
                                      </p:cBhvr>
                                      <p:tavLst>
                                        <p:tav tm="0">
                                          <p:val>
                                            <p:strVal val="ppt_w"/>
                                          </p:val>
                                        </p:tav>
                                        <p:tav tm="100000">
                                          <p:val>
                                            <p:fltVal val="0"/>
                                          </p:val>
                                        </p:tav>
                                      </p:tavLst>
                                    </p:anim>
                                    <p:anim calcmode="lin" valueType="num">
                                      <p:cBhvr>
                                        <p:cTn id="9" dur="3000"/>
                                        <p:tgtEl>
                                          <p:spTgt spid="6"/>
                                        </p:tgtEl>
                                        <p:attrNameLst>
                                          <p:attrName>ppt_h</p:attrName>
                                        </p:attrNameLst>
                                      </p:cBhvr>
                                      <p:tavLst>
                                        <p:tav tm="0">
                                          <p:val>
                                            <p:strVal val="ppt_h"/>
                                          </p:val>
                                        </p:tav>
                                        <p:tav tm="100000">
                                          <p:val>
                                            <p:strVal val="ppt_h"/>
                                          </p:val>
                                        </p:tav>
                                      </p:tavLst>
                                    </p:anim>
                                    <p:set>
                                      <p:cBhvr>
                                        <p:cTn id="10" dur="1" fill="hold">
                                          <p:stCondLst>
                                            <p:cond delay="2999"/>
                                          </p:stCondLst>
                                        </p:cTn>
                                        <p:tgtEl>
                                          <p:spTgt spid="6"/>
                                        </p:tgtEl>
                                        <p:attrNameLst>
                                          <p:attrName>style.visibility</p:attrName>
                                        </p:attrNameLst>
                                      </p:cBhvr>
                                      <p:to>
                                        <p:strVal val="hidden"/>
                                      </p:to>
                                    </p:set>
                                  </p:childTnLst>
                                </p:cTn>
                              </p:par>
                              <p:par>
                                <p:cTn id="11" presetID="3" presetClass="exit" presetSubtype="10" fill="hold" nodeType="withEffect">
                                  <p:stCondLst>
                                    <p:cond delay="2000"/>
                                  </p:stCondLst>
                                  <p:childTnLst>
                                    <p:animEffect transition="out" filter="blinds(horizontal)">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17" presetClass="entr" presetSubtype="2" fill="hold" nodeType="withEffect">
                                  <p:stCondLst>
                                    <p:cond delay="2000"/>
                                  </p:stCondLst>
                                  <p:childTnLst>
                                    <p:set>
                                      <p:cBhvr>
                                        <p:cTn id="15" dur="1" fill="hold">
                                          <p:stCondLst>
                                            <p:cond delay="0"/>
                                          </p:stCondLst>
                                        </p:cTn>
                                        <p:tgtEl>
                                          <p:spTgt spid="1026"/>
                                        </p:tgtEl>
                                        <p:attrNameLst>
                                          <p:attrName>style.visibility</p:attrName>
                                        </p:attrNameLst>
                                      </p:cBhvr>
                                      <p:to>
                                        <p:strVal val="visible"/>
                                      </p:to>
                                    </p:set>
                                    <p:anim calcmode="lin" valueType="num">
                                      <p:cBhvr>
                                        <p:cTn id="16" dur="3000" fill="hold"/>
                                        <p:tgtEl>
                                          <p:spTgt spid="1026"/>
                                        </p:tgtEl>
                                        <p:attrNameLst>
                                          <p:attrName>ppt_x</p:attrName>
                                        </p:attrNameLst>
                                      </p:cBhvr>
                                      <p:tavLst>
                                        <p:tav tm="0">
                                          <p:val>
                                            <p:strVal val="#ppt_x+#ppt_w/2"/>
                                          </p:val>
                                        </p:tav>
                                        <p:tav tm="100000">
                                          <p:val>
                                            <p:strVal val="#ppt_x"/>
                                          </p:val>
                                        </p:tav>
                                      </p:tavLst>
                                    </p:anim>
                                    <p:anim calcmode="lin" valueType="num">
                                      <p:cBhvr>
                                        <p:cTn id="17" dur="3000" fill="hold"/>
                                        <p:tgtEl>
                                          <p:spTgt spid="1026"/>
                                        </p:tgtEl>
                                        <p:attrNameLst>
                                          <p:attrName>ppt_y</p:attrName>
                                        </p:attrNameLst>
                                      </p:cBhvr>
                                      <p:tavLst>
                                        <p:tav tm="0">
                                          <p:val>
                                            <p:strVal val="#ppt_y"/>
                                          </p:val>
                                        </p:tav>
                                        <p:tav tm="100000">
                                          <p:val>
                                            <p:strVal val="#ppt_y"/>
                                          </p:val>
                                        </p:tav>
                                      </p:tavLst>
                                    </p:anim>
                                    <p:anim calcmode="lin" valueType="num">
                                      <p:cBhvr>
                                        <p:cTn id="18" dur="3000" fill="hold"/>
                                        <p:tgtEl>
                                          <p:spTgt spid="1026"/>
                                        </p:tgtEl>
                                        <p:attrNameLst>
                                          <p:attrName>ppt_w</p:attrName>
                                        </p:attrNameLst>
                                      </p:cBhvr>
                                      <p:tavLst>
                                        <p:tav tm="0">
                                          <p:val>
                                            <p:fltVal val="0"/>
                                          </p:val>
                                        </p:tav>
                                        <p:tav tm="100000">
                                          <p:val>
                                            <p:strVal val="#ppt_w"/>
                                          </p:val>
                                        </p:tav>
                                      </p:tavLst>
                                    </p:anim>
                                    <p:anim calcmode="lin" valueType="num">
                                      <p:cBhvr>
                                        <p:cTn id="19" dur="3000" fill="hold"/>
                                        <p:tgtEl>
                                          <p:spTgt spid="1026"/>
                                        </p:tgtEl>
                                        <p:attrNameLst>
                                          <p:attrName>ppt_h</p:attrName>
                                        </p:attrNameLst>
                                      </p:cBhvr>
                                      <p:tavLst>
                                        <p:tav tm="0">
                                          <p:val>
                                            <p:strVal val="#ppt_h"/>
                                          </p:val>
                                        </p:tav>
                                        <p:tav tm="100000">
                                          <p:val>
                                            <p:strVal val="#ppt_h"/>
                                          </p:val>
                                        </p:tav>
                                      </p:tavLst>
                                    </p:anim>
                                  </p:childTnLst>
                                </p:cTn>
                              </p:par>
                              <p:par>
                                <p:cTn id="20" presetID="3" presetClass="entr" presetSubtype="5" fill="hold" nodeType="withEffect">
                                  <p:stCondLst>
                                    <p:cond delay="2000"/>
                                  </p:stCondLst>
                                  <p:childTnLst>
                                    <p:set>
                                      <p:cBhvr>
                                        <p:cTn id="21" dur="1" fill="hold">
                                          <p:stCondLst>
                                            <p:cond delay="0"/>
                                          </p:stCondLst>
                                        </p:cTn>
                                        <p:tgtEl>
                                          <p:spTgt spid="1026"/>
                                        </p:tgtEl>
                                        <p:attrNameLst>
                                          <p:attrName>style.visibility</p:attrName>
                                        </p:attrNameLst>
                                      </p:cBhvr>
                                      <p:to>
                                        <p:strVal val="visible"/>
                                      </p:to>
                                    </p:set>
                                    <p:animEffect transition="in" filter="blinds(vertical)">
                                      <p:cBhvr>
                                        <p:cTn id="22" dur="3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34" y="0"/>
            <a:ext cx="9126176" cy="6857999"/>
          </a:xfrm>
        </p:spPr>
        <p:txBody>
          <a:bodyPr/>
          <a:lstStyle/>
          <a:p>
            <a:endParaRPr lang="es-ES" dirty="0"/>
          </a:p>
        </p:txBody>
      </p:sp>
      <p:sp>
        <p:nvSpPr>
          <p:cNvPr id="3" name="2 Subtítulo"/>
          <p:cNvSpPr>
            <a:spLocks noGrp="1"/>
          </p:cNvSpPr>
          <p:nvPr>
            <p:ph type="subTitle" idx="1"/>
          </p:nvPr>
        </p:nvSpPr>
        <p:spPr>
          <a:xfrm>
            <a:off x="-34" y="0"/>
            <a:ext cx="9126176" cy="6858000"/>
          </a:xfrm>
          <a:solidFill>
            <a:srgbClr val="B82300"/>
          </a:solidFill>
        </p:spPr>
        <p:txBody>
          <a:bodyPr/>
          <a:lstStyle/>
          <a:p>
            <a:endParaRPr lang="es-ES" dirty="0"/>
          </a:p>
        </p:txBody>
      </p:sp>
      <p:pic>
        <p:nvPicPr>
          <p:cNvPr id="4" name="3 Imagen" descr="0(43).jpg"/>
          <p:cNvPicPr>
            <a:picLocks noChangeAspect="1"/>
          </p:cNvPicPr>
          <p:nvPr/>
        </p:nvPicPr>
        <p:blipFill>
          <a:blip r:embed="rId2"/>
          <a:stretch>
            <a:fillRect/>
          </a:stretch>
        </p:blipFill>
        <p:spPr>
          <a:xfrm>
            <a:off x="0" y="0"/>
            <a:ext cx="9144000" cy="6858000"/>
          </a:xfrm>
          <a:prstGeom prst="rect">
            <a:avLst/>
          </a:prstGeom>
        </p:spPr>
      </p:pic>
      <p:pic>
        <p:nvPicPr>
          <p:cNvPr id="3074" name="Picture 2"/>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a:effectLst/>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2000"/>
                                  </p:stCondLst>
                                  <p:childTnLst>
                                    <p:anim calcmode="lin" valueType="num">
                                      <p:cBhvr>
                                        <p:cTn id="6" dur="5000"/>
                                        <p:tgtEl>
                                          <p:spTgt spid="3074"/>
                                        </p:tgtEl>
                                        <p:attrNameLst>
                                          <p:attrName>ppt_x</p:attrName>
                                        </p:attrNameLst>
                                      </p:cBhvr>
                                      <p:tavLst>
                                        <p:tav tm="0">
                                          <p:val>
                                            <p:strVal val="ppt_x"/>
                                          </p:val>
                                        </p:tav>
                                        <p:tav tm="100000">
                                          <p:val>
                                            <p:strVal val="ppt_x-ppt_w/2"/>
                                          </p:val>
                                        </p:tav>
                                      </p:tavLst>
                                    </p:anim>
                                    <p:anim calcmode="lin" valueType="num">
                                      <p:cBhvr>
                                        <p:cTn id="7" dur="5000"/>
                                        <p:tgtEl>
                                          <p:spTgt spid="3074"/>
                                        </p:tgtEl>
                                        <p:attrNameLst>
                                          <p:attrName>ppt_y</p:attrName>
                                        </p:attrNameLst>
                                      </p:cBhvr>
                                      <p:tavLst>
                                        <p:tav tm="0">
                                          <p:val>
                                            <p:strVal val="ppt_y"/>
                                          </p:val>
                                        </p:tav>
                                        <p:tav tm="100000">
                                          <p:val>
                                            <p:strVal val="ppt_y"/>
                                          </p:val>
                                        </p:tav>
                                      </p:tavLst>
                                    </p:anim>
                                    <p:anim calcmode="lin" valueType="num">
                                      <p:cBhvr>
                                        <p:cTn id="8" dur="5000"/>
                                        <p:tgtEl>
                                          <p:spTgt spid="3074"/>
                                        </p:tgtEl>
                                        <p:attrNameLst>
                                          <p:attrName>ppt_w</p:attrName>
                                        </p:attrNameLst>
                                      </p:cBhvr>
                                      <p:tavLst>
                                        <p:tav tm="0">
                                          <p:val>
                                            <p:strVal val="ppt_w"/>
                                          </p:val>
                                        </p:tav>
                                        <p:tav tm="100000">
                                          <p:val>
                                            <p:fltVal val="0"/>
                                          </p:val>
                                        </p:tav>
                                      </p:tavLst>
                                    </p:anim>
                                    <p:anim calcmode="lin" valueType="num">
                                      <p:cBhvr>
                                        <p:cTn id="9" dur="5000"/>
                                        <p:tgtEl>
                                          <p:spTgt spid="3074"/>
                                        </p:tgtEl>
                                        <p:attrNameLst>
                                          <p:attrName>ppt_h</p:attrName>
                                        </p:attrNameLst>
                                      </p:cBhvr>
                                      <p:tavLst>
                                        <p:tav tm="0">
                                          <p:val>
                                            <p:strVal val="ppt_h"/>
                                          </p:val>
                                        </p:tav>
                                        <p:tav tm="100000">
                                          <p:val>
                                            <p:strVal val="ppt_h"/>
                                          </p:val>
                                        </p:tav>
                                      </p:tavLst>
                                    </p:anim>
                                    <p:set>
                                      <p:cBhvr>
                                        <p:cTn id="10" dur="1" fill="hold">
                                          <p:stCondLst>
                                            <p:cond delay="4999"/>
                                          </p:stCondLst>
                                        </p:cTn>
                                        <p:tgtEl>
                                          <p:spTgt spid="3074"/>
                                        </p:tgtEl>
                                        <p:attrNameLst>
                                          <p:attrName>style.visibility</p:attrName>
                                        </p:attrNameLst>
                                      </p:cBhvr>
                                      <p:to>
                                        <p:strVal val="hidden"/>
                                      </p:to>
                                    </p:set>
                                  </p:childTnLst>
                                </p:cTn>
                              </p:par>
                              <p:par>
                                <p:cTn id="11" presetID="6" presetClass="exit" presetSubtype="16" fill="hold" nodeType="withEffect">
                                  <p:stCondLst>
                                    <p:cond delay="2000"/>
                                  </p:stCondLst>
                                  <p:childTnLst>
                                    <p:animEffect transition="out" filter="circle(in)">
                                      <p:cBhvr>
                                        <p:cTn id="12" dur="5000"/>
                                        <p:tgtEl>
                                          <p:spTgt spid="3074"/>
                                        </p:tgtEl>
                                      </p:cBhvr>
                                    </p:animEffect>
                                    <p:set>
                                      <p:cBhvr>
                                        <p:cTn id="13" dur="1" fill="hold">
                                          <p:stCondLst>
                                            <p:cond delay="4999"/>
                                          </p:stCondLst>
                                        </p:cTn>
                                        <p:tgtEl>
                                          <p:spTgt spid="3074"/>
                                        </p:tgtEl>
                                        <p:attrNameLst>
                                          <p:attrName>style.visibility</p:attrName>
                                        </p:attrNameLst>
                                      </p:cBhvr>
                                      <p:to>
                                        <p:strVal val="hidden"/>
                                      </p:to>
                                    </p:set>
                                  </p:childTnLst>
                                </p:cTn>
                              </p:par>
                              <p:par>
                                <p:cTn id="14" presetID="17" presetClass="entr" presetSubtype="2" fill="hold" nodeType="withEffect">
                                  <p:stCondLst>
                                    <p:cond delay="2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ppt_x</p:attrName>
                                        </p:attrNameLst>
                                      </p:cBhvr>
                                      <p:tavLst>
                                        <p:tav tm="0">
                                          <p:val>
                                            <p:strVal val="#ppt_x+#ppt_w/2"/>
                                          </p:val>
                                        </p:tav>
                                        <p:tav tm="100000">
                                          <p:val>
                                            <p:strVal val="#ppt_x"/>
                                          </p:val>
                                        </p:tav>
                                      </p:tavLst>
                                    </p:anim>
                                    <p:anim calcmode="lin" valueType="num">
                                      <p:cBhvr>
                                        <p:cTn id="17" dur="5000" fill="hold"/>
                                        <p:tgtEl>
                                          <p:spTgt spid="4"/>
                                        </p:tgtEl>
                                        <p:attrNameLst>
                                          <p:attrName>ppt_y</p:attrName>
                                        </p:attrNameLst>
                                      </p:cBhvr>
                                      <p:tavLst>
                                        <p:tav tm="0">
                                          <p:val>
                                            <p:strVal val="#ppt_y"/>
                                          </p:val>
                                        </p:tav>
                                        <p:tav tm="100000">
                                          <p:val>
                                            <p:strVal val="#ppt_y"/>
                                          </p:val>
                                        </p:tav>
                                      </p:tavLst>
                                    </p:anim>
                                    <p:anim calcmode="lin" valueType="num">
                                      <p:cBhvr>
                                        <p:cTn id="18" dur="5000" fill="hold"/>
                                        <p:tgtEl>
                                          <p:spTgt spid="4"/>
                                        </p:tgtEl>
                                        <p:attrNameLst>
                                          <p:attrName>ppt_w</p:attrName>
                                        </p:attrNameLst>
                                      </p:cBhvr>
                                      <p:tavLst>
                                        <p:tav tm="0">
                                          <p:val>
                                            <p:fltVal val="0"/>
                                          </p:val>
                                        </p:tav>
                                        <p:tav tm="100000">
                                          <p:val>
                                            <p:strVal val="#ppt_w"/>
                                          </p:val>
                                        </p:tav>
                                      </p:tavLst>
                                    </p:anim>
                                    <p:anim calcmode="lin" valueType="num">
                                      <p:cBhvr>
                                        <p:cTn id="19" dur="5000" fill="hold"/>
                                        <p:tgtEl>
                                          <p:spTgt spid="4"/>
                                        </p:tgtEl>
                                        <p:attrNameLst>
                                          <p:attrName>ppt_h</p:attrName>
                                        </p:attrNameLst>
                                      </p:cBhvr>
                                      <p:tavLst>
                                        <p:tav tm="0">
                                          <p:val>
                                            <p:strVal val="#ppt_h"/>
                                          </p:val>
                                        </p:tav>
                                        <p:tav tm="100000">
                                          <p:val>
                                            <p:strVal val="#ppt_h"/>
                                          </p:val>
                                        </p:tav>
                                      </p:tavLst>
                                    </p:anim>
                                  </p:childTnLst>
                                </p:cTn>
                              </p:par>
                              <p:par>
                                <p:cTn id="20" presetID="6" presetClass="entr" presetSubtype="32" fill="hold" nodeType="withEffect">
                                  <p:stCondLst>
                                    <p:cond delay="2000"/>
                                  </p:stCondLst>
                                  <p:childTnLst>
                                    <p:set>
                                      <p:cBhvr>
                                        <p:cTn id="21" dur="1" fill="hold">
                                          <p:stCondLst>
                                            <p:cond delay="0"/>
                                          </p:stCondLst>
                                        </p:cTn>
                                        <p:tgtEl>
                                          <p:spTgt spid="4"/>
                                        </p:tgtEl>
                                        <p:attrNameLst>
                                          <p:attrName>style.visibility</p:attrName>
                                        </p:attrNameLst>
                                      </p:cBhvr>
                                      <p:to>
                                        <p:strVal val="visible"/>
                                      </p:to>
                                    </p:set>
                                    <p:animEffect transition="in" filter="circle(out)">
                                      <p:cBhvr>
                                        <p:cTn id="22"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2">
              <a:lumMod val="50000"/>
            </a:schemeClr>
          </a:solidFill>
        </p:spPr>
        <p:txBody>
          <a:bodyPr/>
          <a:lstStyle/>
          <a:p>
            <a:endParaRPr lang="es-ES" dirty="0"/>
          </a:p>
        </p:txBody>
      </p:sp>
      <p:pic>
        <p:nvPicPr>
          <p:cNvPr id="4" name="3 Imagen" descr="0(5).jpg"/>
          <p:cNvPicPr>
            <a:picLocks noChangeAspect="1"/>
          </p:cNvPicPr>
          <p:nvPr/>
        </p:nvPicPr>
        <p:blipFill>
          <a:blip r:embed="rId2"/>
          <a:stretch>
            <a:fillRect/>
          </a:stretch>
        </p:blipFill>
        <p:spPr>
          <a:xfrm>
            <a:off x="0" y="0"/>
            <a:ext cx="9144000" cy="6858000"/>
          </a:xfrm>
          <a:prstGeom prst="rect">
            <a:avLst/>
          </a:prstGeom>
        </p:spPr>
      </p:pic>
      <p:pic>
        <p:nvPicPr>
          <p:cNvPr id="7" name="6 Imagen" descr="0(132).jpg"/>
          <p:cNvPicPr>
            <a:picLocks noChangeAspect="1"/>
          </p:cNvPicPr>
          <p:nvPr/>
        </p:nvPicPr>
        <p:blipFill>
          <a:blip r:embed="rId3"/>
          <a:stretch>
            <a:fillRect/>
          </a:stretch>
        </p:blipFill>
        <p:spPr>
          <a:xfrm>
            <a:off x="0" y="0"/>
            <a:ext cx="9144000" cy="6858000"/>
          </a:xfrm>
          <a:prstGeom prst="rect">
            <a:avLst/>
          </a:prstGeom>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nodeType="withEffect">
                                  <p:stCondLst>
                                    <p:cond delay="2000"/>
                                  </p:stCondLst>
                                  <p:childTnLst>
                                    <p:anim calcmode="lin" valueType="num">
                                      <p:cBhvr>
                                        <p:cTn id="6" dur="3000"/>
                                        <p:tgtEl>
                                          <p:spTgt spid="7"/>
                                        </p:tgtEl>
                                        <p:attrNameLst>
                                          <p:attrName>ppt_x</p:attrName>
                                        </p:attrNameLst>
                                      </p:cBhvr>
                                      <p:tavLst>
                                        <p:tav tm="0">
                                          <p:val>
                                            <p:strVal val="ppt_x"/>
                                          </p:val>
                                        </p:tav>
                                        <p:tav tm="100000">
                                          <p:val>
                                            <p:strVal val="ppt_x"/>
                                          </p:val>
                                        </p:tav>
                                      </p:tavLst>
                                    </p:anim>
                                    <p:anim calcmode="lin" valueType="num">
                                      <p:cBhvr>
                                        <p:cTn id="7" dur="3000"/>
                                        <p:tgtEl>
                                          <p:spTgt spid="7"/>
                                        </p:tgtEl>
                                        <p:attrNameLst>
                                          <p:attrName>ppt_y</p:attrName>
                                        </p:attrNameLst>
                                      </p:cBhvr>
                                      <p:tavLst>
                                        <p:tav tm="0">
                                          <p:val>
                                            <p:strVal val="ppt_y"/>
                                          </p:val>
                                        </p:tav>
                                        <p:tav tm="100000">
                                          <p:val>
                                            <p:strVal val="ppt_y+ppt_h/2"/>
                                          </p:val>
                                        </p:tav>
                                      </p:tavLst>
                                    </p:anim>
                                    <p:anim calcmode="lin" valueType="num">
                                      <p:cBhvr>
                                        <p:cTn id="8" dur="3000"/>
                                        <p:tgtEl>
                                          <p:spTgt spid="7"/>
                                        </p:tgtEl>
                                        <p:attrNameLst>
                                          <p:attrName>ppt_w</p:attrName>
                                        </p:attrNameLst>
                                      </p:cBhvr>
                                      <p:tavLst>
                                        <p:tav tm="0">
                                          <p:val>
                                            <p:strVal val="ppt_w"/>
                                          </p:val>
                                        </p:tav>
                                        <p:tav tm="100000">
                                          <p:val>
                                            <p:strVal val="ppt_w"/>
                                          </p:val>
                                        </p:tav>
                                      </p:tavLst>
                                    </p:anim>
                                    <p:anim calcmode="lin" valueType="num">
                                      <p:cBhvr>
                                        <p:cTn id="9" dur="3000"/>
                                        <p:tgtEl>
                                          <p:spTgt spid="7"/>
                                        </p:tgtEl>
                                        <p:attrNameLst>
                                          <p:attrName>ppt_h</p:attrName>
                                        </p:attrNameLst>
                                      </p:cBhvr>
                                      <p:tavLst>
                                        <p:tav tm="0">
                                          <p:val>
                                            <p:strVal val="ppt_h"/>
                                          </p:val>
                                        </p:tav>
                                        <p:tav tm="100000">
                                          <p:val>
                                            <p:fltVal val="0"/>
                                          </p:val>
                                        </p:tav>
                                      </p:tavLst>
                                    </p:anim>
                                    <p:set>
                                      <p:cBhvr>
                                        <p:cTn id="10" dur="1" fill="hold">
                                          <p:stCondLst>
                                            <p:cond delay="2999"/>
                                          </p:stCondLst>
                                        </p:cTn>
                                        <p:tgtEl>
                                          <p:spTgt spid="7"/>
                                        </p:tgtEl>
                                        <p:attrNameLst>
                                          <p:attrName>style.visibility</p:attrName>
                                        </p:attrNameLst>
                                      </p:cBhvr>
                                      <p:to>
                                        <p:strVal val="hidden"/>
                                      </p:to>
                                    </p:set>
                                  </p:childTnLst>
                                </p:cTn>
                              </p:par>
                              <p:par>
                                <p:cTn id="11" presetID="8" presetClass="exit" presetSubtype="32" fill="hold" nodeType="withEffect">
                                  <p:stCondLst>
                                    <p:cond delay="2000"/>
                                  </p:stCondLst>
                                  <p:childTnLst>
                                    <p:animEffect transition="out" filter="diamond(out)">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par>
                                <p:cTn id="14" presetID="17" presetClass="entr" presetSubtype="1" fill="hold" nodeType="withEffect">
                                  <p:stCondLst>
                                    <p:cond delay="2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
                                          </p:val>
                                        </p:tav>
                                        <p:tav tm="100000">
                                          <p:val>
                                            <p:strVal val="#ppt_x"/>
                                          </p:val>
                                        </p:tav>
                                      </p:tavLst>
                                    </p:anim>
                                    <p:anim calcmode="lin" valueType="num">
                                      <p:cBhvr>
                                        <p:cTn id="17" dur="3000" fill="hold"/>
                                        <p:tgtEl>
                                          <p:spTgt spid="4"/>
                                        </p:tgtEl>
                                        <p:attrNameLst>
                                          <p:attrName>ppt_y</p:attrName>
                                        </p:attrNameLst>
                                      </p:cBhvr>
                                      <p:tavLst>
                                        <p:tav tm="0">
                                          <p:val>
                                            <p:strVal val="#ppt_y-#ppt_h/2"/>
                                          </p:val>
                                        </p:tav>
                                        <p:tav tm="100000">
                                          <p:val>
                                            <p:strVal val="#ppt_y"/>
                                          </p:val>
                                        </p:tav>
                                      </p:tavLst>
                                    </p:anim>
                                    <p:anim calcmode="lin" valueType="num">
                                      <p:cBhvr>
                                        <p:cTn id="18" dur="3000" fill="hold"/>
                                        <p:tgtEl>
                                          <p:spTgt spid="4"/>
                                        </p:tgtEl>
                                        <p:attrNameLst>
                                          <p:attrName>ppt_w</p:attrName>
                                        </p:attrNameLst>
                                      </p:cBhvr>
                                      <p:tavLst>
                                        <p:tav tm="0">
                                          <p:val>
                                            <p:strVal val="#ppt_w"/>
                                          </p:val>
                                        </p:tav>
                                        <p:tav tm="100000">
                                          <p:val>
                                            <p:strVal val="#ppt_w"/>
                                          </p:val>
                                        </p:tav>
                                      </p:tavLst>
                                    </p:anim>
                                    <p:anim calcmode="lin" valueType="num">
                                      <p:cBhvr>
                                        <p:cTn id="19" dur="3000" fill="hold"/>
                                        <p:tgtEl>
                                          <p:spTgt spid="4"/>
                                        </p:tgtEl>
                                        <p:attrNameLst>
                                          <p:attrName>ppt_h</p:attrName>
                                        </p:attrNameLst>
                                      </p:cBhvr>
                                      <p:tavLst>
                                        <p:tav tm="0">
                                          <p:val>
                                            <p:fltVal val="0"/>
                                          </p:val>
                                        </p:tav>
                                        <p:tav tm="100000">
                                          <p:val>
                                            <p:strVal val="#ppt_h"/>
                                          </p:val>
                                        </p:tav>
                                      </p:tavLst>
                                    </p:anim>
                                  </p:childTnLst>
                                </p:cTn>
                              </p:par>
                              <p:par>
                                <p:cTn id="20" presetID="8" presetClass="entr" presetSubtype="16" fill="hold" nodeType="withEffect">
                                  <p:stCondLst>
                                    <p:cond delay="2000"/>
                                  </p:stCondLst>
                                  <p:childTnLst>
                                    <p:set>
                                      <p:cBhvr>
                                        <p:cTn id="21" dur="1" fill="hold">
                                          <p:stCondLst>
                                            <p:cond delay="0"/>
                                          </p:stCondLst>
                                        </p:cTn>
                                        <p:tgtEl>
                                          <p:spTgt spid="4"/>
                                        </p:tgtEl>
                                        <p:attrNameLst>
                                          <p:attrName>style.visibility</p:attrName>
                                        </p:attrNameLst>
                                      </p:cBhvr>
                                      <p:to>
                                        <p:strVal val="visible"/>
                                      </p:to>
                                    </p:set>
                                    <p:animEffect transition="in" filter="diamond(in)">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chemeClr val="bg1"/>
          </a:solidFill>
        </p:spPr>
        <p:txBody>
          <a:bodyPr/>
          <a:lstStyle/>
          <a:p>
            <a:endParaRPr lang="es-ES" dirty="0"/>
          </a:p>
        </p:txBody>
      </p:sp>
      <p:sp>
        <p:nvSpPr>
          <p:cNvPr id="6" name="5 Marco"/>
          <p:cNvSpPr/>
          <p:nvPr/>
        </p:nvSpPr>
        <p:spPr>
          <a:xfrm>
            <a:off x="0" y="0"/>
            <a:ext cx="9144000" cy="6858000"/>
          </a:xfrm>
          <a:prstGeom prst="frame">
            <a:avLst>
              <a:gd name="adj1" fmla="val 6111"/>
            </a:avLst>
          </a:prstGeom>
          <a:blipFill dpi="0" rotWithShape="1">
            <a:blip r:embed="rId2"/>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Rectángulo"/>
          <p:cNvSpPr/>
          <p:nvPr/>
        </p:nvSpPr>
        <p:spPr>
          <a:xfrm>
            <a:off x="500034" y="500042"/>
            <a:ext cx="8143932" cy="5929354"/>
          </a:xfrm>
          <a:prstGeom prst="rect">
            <a:avLst/>
          </a:prstGeom>
          <a:solidFill>
            <a:srgbClr val="000066"/>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CuadroTexto"/>
          <p:cNvSpPr txBox="1"/>
          <p:nvPr/>
        </p:nvSpPr>
        <p:spPr>
          <a:xfrm>
            <a:off x="785786" y="1285860"/>
            <a:ext cx="7429552" cy="4093428"/>
          </a:xfrm>
          <a:prstGeom prst="rect">
            <a:avLst/>
          </a:prstGeom>
          <a:noFill/>
        </p:spPr>
        <p:txBody>
          <a:bodyPr wrap="square" rtlCol="0">
            <a:spAutoFit/>
          </a:bodyPr>
          <a:lstStyle/>
          <a:p>
            <a:r>
              <a:rPr lang="es-ES" sz="2000" dirty="0" err="1" smtClean="0">
                <a:effectLst>
                  <a:outerShdw blurRad="38100" dist="38100" dir="2700000" algn="tl">
                    <a:srgbClr val="000000">
                      <a:alpha val="43137"/>
                    </a:srgbClr>
                  </a:outerShdw>
                </a:effectLst>
                <a:latin typeface="Agency FB" pitchFamily="34" charset="0"/>
              </a:rPr>
              <a:t>Chihuly</a:t>
            </a:r>
            <a:r>
              <a:rPr lang="es-ES" sz="2000" dirty="0" smtClean="0">
                <a:effectLst>
                  <a:outerShdw blurRad="38100" dist="38100" dir="2700000" algn="tl">
                    <a:srgbClr val="000000">
                      <a:alpha val="43137"/>
                    </a:srgbClr>
                  </a:outerShdw>
                </a:effectLst>
                <a:latin typeface="Agency FB" pitchFamily="34" charset="0"/>
              </a:rPr>
              <a:t>  vive y trabaja en su estudio de 2300 m², apodado "</a:t>
            </a:r>
            <a:r>
              <a:rPr lang="es-ES" sz="2000" dirty="0" err="1" smtClean="0">
                <a:effectLst>
                  <a:outerShdw blurRad="38100" dist="38100" dir="2700000" algn="tl">
                    <a:srgbClr val="000000">
                      <a:alpha val="43137"/>
                    </a:srgbClr>
                  </a:outerShdw>
                </a:effectLst>
                <a:latin typeface="Agency FB" pitchFamily="34" charset="0"/>
              </a:rPr>
              <a:t>The</a:t>
            </a:r>
            <a:r>
              <a:rPr lang="es-ES" sz="2000" dirty="0" smtClean="0">
                <a:effectLst>
                  <a:outerShdw blurRad="38100" dist="38100" dir="2700000" algn="tl">
                    <a:srgbClr val="000000">
                      <a:alpha val="43137"/>
                    </a:srgbClr>
                  </a:outerShdw>
                </a:effectLst>
                <a:latin typeface="Agency FB" pitchFamily="34" charset="0"/>
              </a:rPr>
              <a:t>  </a:t>
            </a:r>
            <a:r>
              <a:rPr lang="es-ES" sz="2000" dirty="0" err="1" smtClean="0">
                <a:effectLst>
                  <a:outerShdw blurRad="38100" dist="38100" dir="2700000" algn="tl">
                    <a:srgbClr val="000000">
                      <a:alpha val="43137"/>
                    </a:srgbClr>
                  </a:outerShdw>
                </a:effectLst>
                <a:latin typeface="Agency FB" pitchFamily="34" charset="0"/>
              </a:rPr>
              <a:t>Boathouse</a:t>
            </a:r>
            <a:r>
              <a:rPr lang="es-ES" sz="2000" dirty="0" smtClean="0">
                <a:effectLst>
                  <a:outerShdw blurRad="38100" dist="38100" dir="2700000" algn="tl">
                    <a:srgbClr val="000000">
                      <a:alpha val="43137"/>
                    </a:srgbClr>
                  </a:outerShdw>
                </a:effectLst>
                <a:latin typeface="Agency FB" pitchFamily="34" charset="0"/>
              </a:rPr>
              <a:t>" por su uso anterior, en el lago Unión. Desde que perdió la Visión en uno de sus ojos a causa de un accidente de automóvil en 1976, </a:t>
            </a:r>
            <a:r>
              <a:rPr lang="es-ES" sz="2000" dirty="0" err="1" smtClean="0">
                <a:effectLst>
                  <a:outerShdw blurRad="38100" dist="38100" dir="2700000" algn="tl">
                    <a:srgbClr val="000000">
                      <a:alpha val="43137"/>
                    </a:srgbClr>
                  </a:outerShdw>
                </a:effectLst>
                <a:latin typeface="Agency FB" pitchFamily="34" charset="0"/>
              </a:rPr>
              <a:t>Chihuly</a:t>
            </a:r>
            <a:r>
              <a:rPr lang="es-ES" sz="2000" dirty="0" smtClean="0">
                <a:effectLst>
                  <a:outerShdw blurRad="38100" dist="38100" dir="2700000" algn="tl">
                    <a:srgbClr val="000000">
                      <a:alpha val="43137"/>
                    </a:srgbClr>
                  </a:outerShdw>
                </a:effectLst>
                <a:latin typeface="Agency FB" pitchFamily="34" charset="0"/>
              </a:rPr>
              <a:t> (quién usa parche ocular) no tiene más la Percepción de la profundidad necesaria para manejar el cristal fundido por el mismo. En su lugar, conceptúa cada proyecto con pintura y lona y después emplea a un equipo de artistas para hacer el trabajo. El documental </a:t>
            </a:r>
            <a:r>
              <a:rPr lang="es-ES" sz="2000" dirty="0" err="1" smtClean="0">
                <a:effectLst>
                  <a:outerShdw blurRad="38100" dist="38100" dir="2700000" algn="tl">
                    <a:srgbClr val="000000">
                      <a:alpha val="43137"/>
                    </a:srgbClr>
                  </a:outerShdw>
                </a:effectLst>
                <a:latin typeface="Agency FB" pitchFamily="34" charset="0"/>
              </a:rPr>
              <a:t>Chihuly</a:t>
            </a:r>
            <a:r>
              <a:rPr lang="es-ES" sz="2000" dirty="0" smtClean="0">
                <a:effectLst>
                  <a:outerShdw blurRad="38100" dist="38100" dir="2700000" algn="tl">
                    <a:srgbClr val="000000">
                      <a:alpha val="43137"/>
                    </a:srgbClr>
                  </a:outerShdw>
                </a:effectLst>
                <a:latin typeface="Agency FB" pitchFamily="34" charset="0"/>
              </a:rPr>
              <a:t>   </a:t>
            </a:r>
            <a:r>
              <a:rPr lang="es-ES" sz="2000" dirty="0" err="1" smtClean="0">
                <a:effectLst>
                  <a:outerShdw blurRad="38100" dist="38100" dir="2700000" algn="tl">
                    <a:srgbClr val="000000">
                      <a:alpha val="43137"/>
                    </a:srgbClr>
                  </a:outerShdw>
                </a:effectLst>
                <a:latin typeface="Agency FB" pitchFamily="34" charset="0"/>
              </a:rPr>
              <a:t>Over</a:t>
            </a:r>
            <a:r>
              <a:rPr lang="es-ES" sz="2000" dirty="0" smtClean="0">
                <a:effectLst>
                  <a:outerShdw blurRad="38100" dist="38100" dir="2700000" algn="tl">
                    <a:srgbClr val="000000">
                      <a:alpha val="43137"/>
                    </a:srgbClr>
                  </a:outerShdw>
                </a:effectLst>
                <a:latin typeface="Agency FB" pitchFamily="34" charset="0"/>
              </a:rPr>
              <a:t>  </a:t>
            </a:r>
            <a:r>
              <a:rPr lang="es-ES" sz="2000" dirty="0" err="1" smtClean="0">
                <a:effectLst>
                  <a:outerShdw blurRad="38100" dist="38100" dir="2700000" algn="tl">
                    <a:srgbClr val="000000">
                      <a:alpha val="43137"/>
                    </a:srgbClr>
                  </a:outerShdw>
                </a:effectLst>
                <a:latin typeface="Agency FB" pitchFamily="34" charset="0"/>
              </a:rPr>
              <a:t>Venice</a:t>
            </a:r>
            <a:r>
              <a:rPr lang="es-ES" sz="2000" dirty="0" smtClean="0">
                <a:effectLst>
                  <a:outerShdw blurRad="38100" dist="38100" dir="2700000" algn="tl">
                    <a:srgbClr val="000000">
                      <a:alpha val="43137"/>
                    </a:srgbClr>
                  </a:outerShdw>
                </a:effectLst>
                <a:latin typeface="Agency FB" pitchFamily="34" charset="0"/>
              </a:rPr>
              <a:t> se convirtió en el primer programa de HDTV en ser emitido en los Estados Unidos cuando comenzó en noviembre del 1998. En 1991, </a:t>
            </a:r>
            <a:r>
              <a:rPr lang="es-ES" sz="2000" dirty="0" err="1" smtClean="0">
                <a:effectLst>
                  <a:outerShdw blurRad="38100" dist="38100" dir="2700000" algn="tl">
                    <a:srgbClr val="000000">
                      <a:alpha val="43137"/>
                    </a:srgbClr>
                  </a:outerShdw>
                </a:effectLst>
                <a:latin typeface="Agency FB" pitchFamily="34" charset="0"/>
              </a:rPr>
              <a:t>Chihuly</a:t>
            </a:r>
            <a:r>
              <a:rPr lang="es-ES" sz="2000" dirty="0" smtClean="0">
                <a:effectLst>
                  <a:outerShdw blurRad="38100" dist="38100" dir="2700000" algn="tl">
                    <a:srgbClr val="000000">
                      <a:alpha val="43137"/>
                    </a:srgbClr>
                  </a:outerShdw>
                </a:effectLst>
                <a:latin typeface="Agency FB" pitchFamily="34" charset="0"/>
              </a:rPr>
              <a:t> comenzó su serie </a:t>
            </a:r>
            <a:r>
              <a:rPr lang="es-ES" sz="2000" dirty="0" err="1" smtClean="0">
                <a:effectLst>
                  <a:outerShdw blurRad="38100" dist="38100" dir="2700000" algn="tl">
                    <a:srgbClr val="000000">
                      <a:alpha val="43137"/>
                    </a:srgbClr>
                  </a:outerShdw>
                </a:effectLst>
                <a:latin typeface="Agency FB" pitchFamily="34" charset="0"/>
              </a:rPr>
              <a:t>Niijima</a:t>
            </a:r>
            <a:r>
              <a:rPr lang="es-ES" sz="2000" dirty="0" smtClean="0">
                <a:effectLst>
                  <a:outerShdw blurRad="38100" dist="38100" dir="2700000" algn="tl">
                    <a:srgbClr val="000000">
                      <a:alpha val="43137"/>
                    </a:srgbClr>
                  </a:outerShdw>
                </a:effectLst>
                <a:latin typeface="Agency FB" pitchFamily="34" charset="0"/>
              </a:rPr>
              <a:t> ( </a:t>
            </a:r>
            <a:r>
              <a:rPr lang="es-ES" sz="2000" dirty="0" err="1" smtClean="0">
                <a:effectLst>
                  <a:outerShdw blurRad="38100" dist="38100" dir="2700000" algn="tl">
                    <a:srgbClr val="000000">
                      <a:alpha val="43137"/>
                    </a:srgbClr>
                  </a:outerShdw>
                </a:effectLst>
                <a:latin typeface="Agency FB" pitchFamily="34" charset="0"/>
              </a:rPr>
              <a:t>Niijima</a:t>
            </a:r>
            <a:r>
              <a:rPr lang="es-ES" sz="2000" dirty="0" smtClean="0">
                <a:effectLst>
                  <a:outerShdw blurRad="38100" dist="38100" dir="2700000" algn="tl">
                    <a:srgbClr val="000000">
                      <a:alpha val="43137"/>
                    </a:srgbClr>
                  </a:outerShdw>
                </a:effectLst>
                <a:latin typeface="Agency FB" pitchFamily="34" charset="0"/>
              </a:rPr>
              <a:t>  </a:t>
            </a:r>
            <a:r>
              <a:rPr lang="es-ES" sz="2000" dirty="0" err="1" smtClean="0">
                <a:effectLst>
                  <a:outerShdw blurRad="38100" dist="38100" dir="2700000" algn="tl">
                    <a:srgbClr val="000000">
                      <a:alpha val="43137"/>
                    </a:srgbClr>
                  </a:outerShdw>
                </a:effectLst>
                <a:latin typeface="Agency FB" pitchFamily="34" charset="0"/>
              </a:rPr>
              <a:t>Floats</a:t>
            </a:r>
            <a:r>
              <a:rPr lang="es-ES" sz="2000" dirty="0" smtClean="0">
                <a:effectLst>
                  <a:outerShdw blurRad="38100" dist="38100" dir="2700000" algn="tl">
                    <a:srgbClr val="000000">
                      <a:alpha val="43137"/>
                    </a:srgbClr>
                  </a:outerShdw>
                </a:effectLst>
                <a:latin typeface="Agency FB" pitchFamily="34" charset="0"/>
              </a:rPr>
              <a:t> Series), con algunas de las piezas de vidrio soplado más grandes del mundo, en el Festival Internacional del Arte de Cristal de </a:t>
            </a:r>
            <a:r>
              <a:rPr lang="es-ES" sz="2000" dirty="0" err="1" smtClean="0">
                <a:effectLst>
                  <a:outerShdw blurRad="38100" dist="38100" dir="2700000" algn="tl">
                    <a:srgbClr val="000000">
                      <a:alpha val="43137"/>
                    </a:srgbClr>
                  </a:outerShdw>
                </a:effectLst>
                <a:latin typeface="Agency FB" pitchFamily="34" charset="0"/>
              </a:rPr>
              <a:t>Niijima</a:t>
            </a:r>
            <a:r>
              <a:rPr lang="es-ES" sz="2000" dirty="0" smtClean="0">
                <a:effectLst>
                  <a:outerShdw blurRad="38100" dist="38100" dir="2700000" algn="tl">
                    <a:srgbClr val="000000">
                      <a:alpha val="43137"/>
                    </a:srgbClr>
                  </a:outerShdw>
                </a:effectLst>
                <a:latin typeface="Agency FB" pitchFamily="34" charset="0"/>
              </a:rPr>
              <a:t> en Japón.</a:t>
            </a:r>
          </a:p>
          <a:p>
            <a:r>
              <a:rPr lang="es-ES" sz="2000" dirty="0" smtClean="0">
                <a:effectLst>
                  <a:outerShdw blurRad="38100" dist="38100" dir="2700000" algn="tl">
                    <a:srgbClr val="000000">
                      <a:alpha val="43137"/>
                    </a:srgbClr>
                  </a:outerShdw>
                </a:effectLst>
                <a:latin typeface="Agency FB" pitchFamily="34" charset="0"/>
              </a:rPr>
              <a:t>Su fascinación con las formas abstractas de la naturaleza están influidas por el jardín de su madre en Tacoma. Su amor para el océano y sus criaturas también se refleja en su arte.</a:t>
            </a:r>
          </a:p>
        </p:txBody>
      </p:sp>
    </p:spTree>
  </p:cSld>
  <p:clrMapOvr>
    <a:masterClrMapping/>
  </p:clrMapOvr>
  <p:transition spd="slow" advTm="50000">
    <p:zoom/>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FF0000"/>
          </a:solidFill>
        </p:spPr>
        <p:txBody>
          <a:bodyPr/>
          <a:lstStyle/>
          <a:p>
            <a:endParaRPr lang="es-ES" dirty="0"/>
          </a:p>
        </p:txBody>
      </p:sp>
      <p:pic>
        <p:nvPicPr>
          <p:cNvPr id="4" name="3 Imagen" descr="0(7).jpg"/>
          <p:cNvPicPr>
            <a:picLocks noChangeAspect="1"/>
          </p:cNvPicPr>
          <p:nvPr/>
        </p:nvPicPr>
        <p:blipFill>
          <a:blip r:embed="rId2"/>
          <a:stretch>
            <a:fillRect/>
          </a:stretch>
        </p:blipFill>
        <p:spPr>
          <a:xfrm>
            <a:off x="0" y="0"/>
            <a:ext cx="9197578" cy="6858000"/>
          </a:xfrm>
          <a:prstGeom prst="rect">
            <a:avLst/>
          </a:prstGeom>
        </p:spPr>
      </p:pic>
      <p:pic>
        <p:nvPicPr>
          <p:cNvPr id="5" name="4 Imagen" descr="0(136).jpg"/>
          <p:cNvPicPr>
            <a:picLocks noChangeAspect="1"/>
          </p:cNvPicPr>
          <p:nvPr/>
        </p:nvPicPr>
        <p:blipFill>
          <a:blip r:embed="rId3"/>
          <a:stretch>
            <a:fillRect/>
          </a:stretch>
        </p:blipFill>
        <p:spPr>
          <a:xfrm>
            <a:off x="0" y="0"/>
            <a:ext cx="9144000" cy="6858000"/>
          </a:xfrm>
          <a:prstGeom prst="rect">
            <a:avLst/>
          </a:prstGeom>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nodeType="withEffect">
                                  <p:stCondLst>
                                    <p:cond delay="200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5" presetClass="exit" presetSubtype="10" fill="hold" nodeType="withEffect">
                                  <p:stCondLst>
                                    <p:cond delay="2000"/>
                                  </p:stCondLst>
                                  <p:childTnLst>
                                    <p:animEffect transition="out" filter="checkerboard(across)">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8" fill="hold" nodeType="withEffect">
                                  <p:stCondLst>
                                    <p:cond delay="2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ppt_w/2"/>
                                          </p:val>
                                        </p:tav>
                                        <p:tav tm="100000">
                                          <p:val>
                                            <p:strVal val="#ppt_x"/>
                                          </p:val>
                                        </p:tav>
                                      </p:tavLst>
                                    </p:anim>
                                    <p:anim calcmode="lin" valueType="num">
                                      <p:cBhvr>
                                        <p:cTn id="17" dur="3000" fill="hold"/>
                                        <p:tgtEl>
                                          <p:spTgt spid="4"/>
                                        </p:tgtEl>
                                        <p:attrNameLst>
                                          <p:attrName>ppt_y</p:attrName>
                                        </p:attrNameLst>
                                      </p:cBhvr>
                                      <p:tavLst>
                                        <p:tav tm="0">
                                          <p:val>
                                            <p:strVal val="#ppt_y"/>
                                          </p:val>
                                        </p:tav>
                                        <p:tav tm="100000">
                                          <p:val>
                                            <p:strVal val="#ppt_y"/>
                                          </p:val>
                                        </p:tav>
                                      </p:tavLst>
                                    </p:anim>
                                    <p:anim calcmode="lin" valueType="num">
                                      <p:cBhvr>
                                        <p:cTn id="18" dur="3000" fill="hold"/>
                                        <p:tgtEl>
                                          <p:spTgt spid="4"/>
                                        </p:tgtEl>
                                        <p:attrNameLst>
                                          <p:attrName>ppt_w</p:attrName>
                                        </p:attrNameLst>
                                      </p:cBhvr>
                                      <p:tavLst>
                                        <p:tav tm="0">
                                          <p:val>
                                            <p:fltVal val="0"/>
                                          </p:val>
                                        </p:tav>
                                        <p:tav tm="100000">
                                          <p:val>
                                            <p:strVal val="#ppt_w"/>
                                          </p:val>
                                        </p:tav>
                                      </p:tavLst>
                                    </p:anim>
                                    <p:anim calcmode="lin" valueType="num">
                                      <p:cBhvr>
                                        <p:cTn id="19" dur="3000" fill="hold"/>
                                        <p:tgtEl>
                                          <p:spTgt spid="4"/>
                                        </p:tgtEl>
                                        <p:attrNameLst>
                                          <p:attrName>ppt_h</p:attrName>
                                        </p:attrNameLst>
                                      </p:cBhvr>
                                      <p:tavLst>
                                        <p:tav tm="0">
                                          <p:val>
                                            <p:strVal val="#ppt_h"/>
                                          </p:val>
                                        </p:tav>
                                        <p:tav tm="100000">
                                          <p:val>
                                            <p:strVal val="#ppt_h"/>
                                          </p:val>
                                        </p:tav>
                                      </p:tavLst>
                                    </p:anim>
                                  </p:childTnLst>
                                </p:cTn>
                              </p:par>
                              <p:par>
                                <p:cTn id="20" presetID="5" presetClass="entr" presetSubtype="10" fill="hold" nodeType="withEffect">
                                  <p:stCondLst>
                                    <p:cond delay="2000"/>
                                  </p:stCondLst>
                                  <p:childTnLst>
                                    <p:set>
                                      <p:cBhvr>
                                        <p:cTn id="21" dur="1" fill="hold">
                                          <p:stCondLst>
                                            <p:cond delay="0"/>
                                          </p:stCondLst>
                                        </p:cTn>
                                        <p:tgtEl>
                                          <p:spTgt spid="4"/>
                                        </p:tgtEl>
                                        <p:attrNameLst>
                                          <p:attrName>style.visibility</p:attrName>
                                        </p:attrNameLst>
                                      </p:cBhvr>
                                      <p:to>
                                        <p:strVal val="visible"/>
                                      </p:to>
                                    </p:set>
                                    <p:animEffect transition="in" filter="checkerboard(across)">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0066"/>
          </a:solidFill>
        </p:spPr>
        <p:txBody>
          <a:bodyPr/>
          <a:lstStyle/>
          <a:p>
            <a:endParaRPr lang="es-ES" dirty="0"/>
          </a:p>
        </p:txBody>
      </p:sp>
      <p:pic>
        <p:nvPicPr>
          <p:cNvPr id="6" name="5 Imagen" descr="Sad-skulptur-24.jpg"/>
          <p:cNvPicPr>
            <a:picLocks noChangeAspect="1"/>
          </p:cNvPicPr>
          <p:nvPr/>
        </p:nvPicPr>
        <p:blipFill>
          <a:blip r:embed="rId2"/>
          <a:stretch>
            <a:fillRect/>
          </a:stretch>
        </p:blipFill>
        <p:spPr>
          <a:xfrm>
            <a:off x="0" y="0"/>
            <a:ext cx="9144000" cy="6858000"/>
          </a:xfrm>
          <a:prstGeom prst="rect">
            <a:avLst/>
          </a:prstGeom>
        </p:spPr>
      </p:pic>
      <p:pic>
        <p:nvPicPr>
          <p:cNvPr id="7" name="6 Imagen" descr="Dale Chihuly  (13).jpg"/>
          <p:cNvPicPr>
            <a:picLocks noChangeAspect="1"/>
          </p:cNvPicPr>
          <p:nvPr/>
        </p:nvPicPr>
        <p:blipFill>
          <a:blip r:embed="rId3"/>
          <a:stretch>
            <a:fillRect/>
          </a:stretch>
        </p:blipFill>
        <p:spPr>
          <a:xfrm>
            <a:off x="0" y="13368"/>
            <a:ext cx="9144000" cy="6844632"/>
          </a:xfrm>
          <a:prstGeom prst="rect">
            <a:avLst/>
          </a:prstGeom>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nodeType="withEffect">
                                  <p:stCondLst>
                                    <p:cond delay="2000"/>
                                  </p:stCondLst>
                                  <p:childTnLst>
                                    <p:anim calcmode="lin" valueType="num">
                                      <p:cBhvr>
                                        <p:cTn id="6" dur="5000"/>
                                        <p:tgtEl>
                                          <p:spTgt spid="7"/>
                                        </p:tgtEl>
                                        <p:attrNameLst>
                                          <p:attrName>ppt_x</p:attrName>
                                        </p:attrNameLst>
                                      </p:cBhvr>
                                      <p:tavLst>
                                        <p:tav tm="0">
                                          <p:val>
                                            <p:strVal val="ppt_x"/>
                                          </p:val>
                                        </p:tav>
                                        <p:tav tm="100000">
                                          <p:val>
                                            <p:strVal val="ppt_x"/>
                                          </p:val>
                                        </p:tav>
                                      </p:tavLst>
                                    </p:anim>
                                    <p:anim calcmode="lin" valueType="num">
                                      <p:cBhvr>
                                        <p:cTn id="7" dur="5000"/>
                                        <p:tgtEl>
                                          <p:spTgt spid="7"/>
                                        </p:tgtEl>
                                        <p:attrNameLst>
                                          <p:attrName>ppt_y</p:attrName>
                                        </p:attrNameLst>
                                      </p:cBhvr>
                                      <p:tavLst>
                                        <p:tav tm="0">
                                          <p:val>
                                            <p:strVal val="ppt_y"/>
                                          </p:val>
                                        </p:tav>
                                        <p:tav tm="100000">
                                          <p:val>
                                            <p:strVal val="ppt_y+ppt_h/2"/>
                                          </p:val>
                                        </p:tav>
                                      </p:tavLst>
                                    </p:anim>
                                    <p:anim calcmode="lin" valueType="num">
                                      <p:cBhvr>
                                        <p:cTn id="8" dur="5000"/>
                                        <p:tgtEl>
                                          <p:spTgt spid="7"/>
                                        </p:tgtEl>
                                        <p:attrNameLst>
                                          <p:attrName>ppt_w</p:attrName>
                                        </p:attrNameLst>
                                      </p:cBhvr>
                                      <p:tavLst>
                                        <p:tav tm="0">
                                          <p:val>
                                            <p:strVal val="ppt_w"/>
                                          </p:val>
                                        </p:tav>
                                        <p:tav tm="100000">
                                          <p:val>
                                            <p:strVal val="ppt_w"/>
                                          </p:val>
                                        </p:tav>
                                      </p:tavLst>
                                    </p:anim>
                                    <p:anim calcmode="lin" valueType="num">
                                      <p:cBhvr>
                                        <p:cTn id="9" dur="5000"/>
                                        <p:tgtEl>
                                          <p:spTgt spid="7"/>
                                        </p:tgtEl>
                                        <p:attrNameLst>
                                          <p:attrName>ppt_h</p:attrName>
                                        </p:attrNameLst>
                                      </p:cBhvr>
                                      <p:tavLst>
                                        <p:tav tm="0">
                                          <p:val>
                                            <p:strVal val="ppt_h"/>
                                          </p:val>
                                        </p:tav>
                                        <p:tav tm="100000">
                                          <p:val>
                                            <p:fltVal val="0"/>
                                          </p:val>
                                        </p:tav>
                                      </p:tavLst>
                                    </p:anim>
                                    <p:set>
                                      <p:cBhvr>
                                        <p:cTn id="10" dur="1" fill="hold">
                                          <p:stCondLst>
                                            <p:cond delay="4999"/>
                                          </p:stCondLst>
                                        </p:cTn>
                                        <p:tgtEl>
                                          <p:spTgt spid="7"/>
                                        </p:tgtEl>
                                        <p:attrNameLst>
                                          <p:attrName>style.visibility</p:attrName>
                                        </p:attrNameLst>
                                      </p:cBhvr>
                                      <p:to>
                                        <p:strVal val="hidden"/>
                                      </p:to>
                                    </p:set>
                                  </p:childTnLst>
                                </p:cTn>
                              </p:par>
                              <p:par>
                                <p:cTn id="11" presetID="3" presetClass="exit" presetSubtype="5" fill="hold" nodeType="withEffect">
                                  <p:stCondLst>
                                    <p:cond delay="2000"/>
                                  </p:stCondLst>
                                  <p:childTnLst>
                                    <p:animEffect transition="out" filter="blinds(vertical)">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17" presetClass="entr" presetSubtype="1" fill="hold" nodeType="withEffect">
                                  <p:stCondLst>
                                    <p:cond delay="2000"/>
                                  </p:stCondLst>
                                  <p:childTnLst>
                                    <p:set>
                                      <p:cBhvr>
                                        <p:cTn id="15" dur="1" fill="hold">
                                          <p:stCondLst>
                                            <p:cond delay="0"/>
                                          </p:stCondLst>
                                        </p:cTn>
                                        <p:tgtEl>
                                          <p:spTgt spid="6"/>
                                        </p:tgtEl>
                                        <p:attrNameLst>
                                          <p:attrName>style.visibility</p:attrName>
                                        </p:attrNameLst>
                                      </p:cBhvr>
                                      <p:to>
                                        <p:strVal val="visible"/>
                                      </p:to>
                                    </p:set>
                                    <p:anim calcmode="lin" valueType="num">
                                      <p:cBhvr>
                                        <p:cTn id="16" dur="5000" fill="hold"/>
                                        <p:tgtEl>
                                          <p:spTgt spid="6"/>
                                        </p:tgtEl>
                                        <p:attrNameLst>
                                          <p:attrName>ppt_x</p:attrName>
                                        </p:attrNameLst>
                                      </p:cBhvr>
                                      <p:tavLst>
                                        <p:tav tm="0">
                                          <p:val>
                                            <p:strVal val="#ppt_x"/>
                                          </p:val>
                                        </p:tav>
                                        <p:tav tm="100000">
                                          <p:val>
                                            <p:strVal val="#ppt_x"/>
                                          </p:val>
                                        </p:tav>
                                      </p:tavLst>
                                    </p:anim>
                                    <p:anim calcmode="lin" valueType="num">
                                      <p:cBhvr>
                                        <p:cTn id="17" dur="5000" fill="hold"/>
                                        <p:tgtEl>
                                          <p:spTgt spid="6"/>
                                        </p:tgtEl>
                                        <p:attrNameLst>
                                          <p:attrName>ppt_y</p:attrName>
                                        </p:attrNameLst>
                                      </p:cBhvr>
                                      <p:tavLst>
                                        <p:tav tm="0">
                                          <p:val>
                                            <p:strVal val="#ppt_y-#ppt_h/2"/>
                                          </p:val>
                                        </p:tav>
                                        <p:tav tm="100000">
                                          <p:val>
                                            <p:strVal val="#ppt_y"/>
                                          </p:val>
                                        </p:tav>
                                      </p:tavLst>
                                    </p:anim>
                                    <p:anim calcmode="lin" valueType="num">
                                      <p:cBhvr>
                                        <p:cTn id="18" dur="5000" fill="hold"/>
                                        <p:tgtEl>
                                          <p:spTgt spid="6"/>
                                        </p:tgtEl>
                                        <p:attrNameLst>
                                          <p:attrName>ppt_w</p:attrName>
                                        </p:attrNameLst>
                                      </p:cBhvr>
                                      <p:tavLst>
                                        <p:tav tm="0">
                                          <p:val>
                                            <p:strVal val="#ppt_w"/>
                                          </p:val>
                                        </p:tav>
                                        <p:tav tm="100000">
                                          <p:val>
                                            <p:strVal val="#ppt_w"/>
                                          </p:val>
                                        </p:tav>
                                      </p:tavLst>
                                    </p:anim>
                                    <p:anim calcmode="lin" valueType="num">
                                      <p:cBhvr>
                                        <p:cTn id="19" dur="5000" fill="hold"/>
                                        <p:tgtEl>
                                          <p:spTgt spid="6"/>
                                        </p:tgtEl>
                                        <p:attrNameLst>
                                          <p:attrName>ppt_h</p:attrName>
                                        </p:attrNameLst>
                                      </p:cBhvr>
                                      <p:tavLst>
                                        <p:tav tm="0">
                                          <p:val>
                                            <p:fltVal val="0"/>
                                          </p:val>
                                        </p:tav>
                                        <p:tav tm="100000">
                                          <p:val>
                                            <p:strVal val="#ppt_h"/>
                                          </p:val>
                                        </p:tav>
                                      </p:tavLst>
                                    </p:anim>
                                  </p:childTnLst>
                                </p:cTn>
                              </p:par>
                              <p:par>
                                <p:cTn id="20" presetID="3" presetClass="entr" presetSubtype="10" fill="hold" nodeType="withEffect">
                                  <p:stCondLst>
                                    <p:cond delay="2000"/>
                                  </p:stCondLst>
                                  <p:childTnLst>
                                    <p:set>
                                      <p:cBhvr>
                                        <p:cTn id="21" dur="1" fill="hold">
                                          <p:stCondLst>
                                            <p:cond delay="0"/>
                                          </p:stCondLst>
                                        </p:cTn>
                                        <p:tgtEl>
                                          <p:spTgt spid="6"/>
                                        </p:tgtEl>
                                        <p:attrNameLst>
                                          <p:attrName>style.visibility</p:attrName>
                                        </p:attrNameLst>
                                      </p:cBhvr>
                                      <p:to>
                                        <p:strVal val="visible"/>
                                      </p:to>
                                    </p:set>
                                    <p:animEffect transition="in" filter="blinds(horizontal)">
                                      <p:cBhvr>
                                        <p:cTn id="22" dur="5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C00000"/>
          </a:solidFill>
        </p:spPr>
        <p:txBody>
          <a:bodyPr/>
          <a:lstStyle/>
          <a:p>
            <a:endParaRPr lang="es-ES" dirty="0"/>
          </a:p>
        </p:txBody>
      </p:sp>
      <p:pic>
        <p:nvPicPr>
          <p:cNvPr id="4" name="3 Imagen" descr="0(11).jpg"/>
          <p:cNvPicPr>
            <a:picLocks noChangeAspect="1"/>
          </p:cNvPicPr>
          <p:nvPr/>
        </p:nvPicPr>
        <p:blipFill>
          <a:blip r:embed="rId2"/>
          <a:stretch>
            <a:fillRect/>
          </a:stretch>
        </p:blipFill>
        <p:spPr>
          <a:xfrm>
            <a:off x="0" y="0"/>
            <a:ext cx="9144000" cy="6858000"/>
          </a:xfrm>
          <a:prstGeom prst="rect">
            <a:avLst/>
          </a:prstGeom>
        </p:spPr>
      </p:pic>
      <p:pic>
        <p:nvPicPr>
          <p:cNvPr id="5" name="4 Imagen" descr="0(139).jpg"/>
          <p:cNvPicPr>
            <a:picLocks noChangeAspect="1"/>
          </p:cNvPicPr>
          <p:nvPr/>
        </p:nvPicPr>
        <p:blipFill>
          <a:blip r:embed="rId3"/>
          <a:stretch>
            <a:fillRect/>
          </a:stretch>
        </p:blipFill>
        <p:spPr>
          <a:xfrm>
            <a:off x="0" y="0"/>
            <a:ext cx="9144001" cy="6858000"/>
          </a:xfrm>
          <a:prstGeom prst="rect">
            <a:avLst/>
          </a:prstGeom>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nodeType="withEffect">
                                  <p:stCondLst>
                                    <p:cond delay="2000"/>
                                  </p:stCondLst>
                                  <p:childTnLst>
                                    <p:anim calcmode="lin" valueType="num">
                                      <p:cBhvr>
                                        <p:cTn id="6" dur="3000"/>
                                        <p:tgtEl>
                                          <p:spTgt spid="5"/>
                                        </p:tgtEl>
                                        <p:attrNameLst>
                                          <p:attrName>ppt_x</p:attrName>
                                        </p:attrNameLst>
                                      </p:cBhvr>
                                      <p:tavLst>
                                        <p:tav tm="0">
                                          <p:val>
                                            <p:strVal val="ppt_x"/>
                                          </p:val>
                                        </p:tav>
                                        <p:tav tm="100000">
                                          <p:val>
                                            <p:strVal val="ppt_x"/>
                                          </p:val>
                                        </p:tav>
                                      </p:tavLst>
                                    </p:anim>
                                    <p:anim calcmode="lin" valueType="num">
                                      <p:cBhvr>
                                        <p:cTn id="7" dur="3000"/>
                                        <p:tgtEl>
                                          <p:spTgt spid="5"/>
                                        </p:tgtEl>
                                        <p:attrNameLst>
                                          <p:attrName>ppt_y</p:attrName>
                                        </p:attrNameLst>
                                      </p:cBhvr>
                                      <p:tavLst>
                                        <p:tav tm="0">
                                          <p:val>
                                            <p:strVal val="ppt_y"/>
                                          </p:val>
                                        </p:tav>
                                        <p:tav tm="100000">
                                          <p:val>
                                            <p:strVal val="ppt_y+ppt_h/2"/>
                                          </p:val>
                                        </p:tav>
                                      </p:tavLst>
                                    </p:anim>
                                    <p:anim calcmode="lin" valueType="num">
                                      <p:cBhvr>
                                        <p:cTn id="8" dur="3000"/>
                                        <p:tgtEl>
                                          <p:spTgt spid="5"/>
                                        </p:tgtEl>
                                        <p:attrNameLst>
                                          <p:attrName>ppt_w</p:attrName>
                                        </p:attrNameLst>
                                      </p:cBhvr>
                                      <p:tavLst>
                                        <p:tav tm="0">
                                          <p:val>
                                            <p:strVal val="ppt_w"/>
                                          </p:val>
                                        </p:tav>
                                        <p:tav tm="100000">
                                          <p:val>
                                            <p:strVal val="ppt_w"/>
                                          </p:val>
                                        </p:tav>
                                      </p:tavLst>
                                    </p:anim>
                                    <p:anim calcmode="lin" valueType="num">
                                      <p:cBhvr>
                                        <p:cTn id="9" dur="3000"/>
                                        <p:tgtEl>
                                          <p:spTgt spid="5"/>
                                        </p:tgtEl>
                                        <p:attrNameLst>
                                          <p:attrName>ppt_h</p:attrName>
                                        </p:attrNameLst>
                                      </p:cBhvr>
                                      <p:tavLst>
                                        <p:tav tm="0">
                                          <p:val>
                                            <p:strVal val="ppt_h"/>
                                          </p:val>
                                        </p:tav>
                                        <p:tav tm="100000">
                                          <p:val>
                                            <p:fltVal val="0"/>
                                          </p:val>
                                        </p:tav>
                                      </p:tavLst>
                                    </p:anim>
                                    <p:set>
                                      <p:cBhvr>
                                        <p:cTn id="10" dur="1" fill="hold">
                                          <p:stCondLst>
                                            <p:cond delay="2999"/>
                                          </p:stCondLst>
                                        </p:cTn>
                                        <p:tgtEl>
                                          <p:spTgt spid="5"/>
                                        </p:tgtEl>
                                        <p:attrNameLst>
                                          <p:attrName>style.visibility</p:attrName>
                                        </p:attrNameLst>
                                      </p:cBhvr>
                                      <p:to>
                                        <p:strVal val="hidden"/>
                                      </p:to>
                                    </p:set>
                                  </p:childTnLst>
                                </p:cTn>
                              </p:par>
                              <p:par>
                                <p:cTn id="11" presetID="3" presetClass="exit" presetSubtype="5" fill="hold" nodeType="withEffect">
                                  <p:stCondLst>
                                    <p:cond delay="2000"/>
                                  </p:stCondLst>
                                  <p:childTnLst>
                                    <p:animEffect transition="out" filter="blinds(vertical)">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1" fill="hold" nodeType="withEffect">
                                  <p:stCondLst>
                                    <p:cond delay="2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
                                          </p:val>
                                        </p:tav>
                                        <p:tav tm="100000">
                                          <p:val>
                                            <p:strVal val="#ppt_x"/>
                                          </p:val>
                                        </p:tav>
                                      </p:tavLst>
                                    </p:anim>
                                    <p:anim calcmode="lin" valueType="num">
                                      <p:cBhvr>
                                        <p:cTn id="17" dur="3000" fill="hold"/>
                                        <p:tgtEl>
                                          <p:spTgt spid="4"/>
                                        </p:tgtEl>
                                        <p:attrNameLst>
                                          <p:attrName>ppt_y</p:attrName>
                                        </p:attrNameLst>
                                      </p:cBhvr>
                                      <p:tavLst>
                                        <p:tav tm="0">
                                          <p:val>
                                            <p:strVal val="#ppt_y-#ppt_h/2"/>
                                          </p:val>
                                        </p:tav>
                                        <p:tav tm="100000">
                                          <p:val>
                                            <p:strVal val="#ppt_y"/>
                                          </p:val>
                                        </p:tav>
                                      </p:tavLst>
                                    </p:anim>
                                    <p:anim calcmode="lin" valueType="num">
                                      <p:cBhvr>
                                        <p:cTn id="18" dur="3000" fill="hold"/>
                                        <p:tgtEl>
                                          <p:spTgt spid="4"/>
                                        </p:tgtEl>
                                        <p:attrNameLst>
                                          <p:attrName>ppt_w</p:attrName>
                                        </p:attrNameLst>
                                      </p:cBhvr>
                                      <p:tavLst>
                                        <p:tav tm="0">
                                          <p:val>
                                            <p:strVal val="#ppt_w"/>
                                          </p:val>
                                        </p:tav>
                                        <p:tav tm="100000">
                                          <p:val>
                                            <p:strVal val="#ppt_w"/>
                                          </p:val>
                                        </p:tav>
                                      </p:tavLst>
                                    </p:anim>
                                    <p:anim calcmode="lin" valueType="num">
                                      <p:cBhvr>
                                        <p:cTn id="19" dur="3000" fill="hold"/>
                                        <p:tgtEl>
                                          <p:spTgt spid="4"/>
                                        </p:tgtEl>
                                        <p:attrNameLst>
                                          <p:attrName>ppt_h</p:attrName>
                                        </p:attrNameLst>
                                      </p:cBhvr>
                                      <p:tavLst>
                                        <p:tav tm="0">
                                          <p:val>
                                            <p:fltVal val="0"/>
                                          </p:val>
                                        </p:tav>
                                        <p:tav tm="100000">
                                          <p:val>
                                            <p:strVal val="#ppt_h"/>
                                          </p:val>
                                        </p:tav>
                                      </p:tavLst>
                                    </p:anim>
                                  </p:childTnLst>
                                </p:cTn>
                              </p:par>
                              <p:par>
                                <p:cTn id="20" presetID="4" presetClass="entr" presetSubtype="32" fill="hold" nodeType="withEffect">
                                  <p:stCondLst>
                                    <p:cond delay="2000"/>
                                  </p:stCondLst>
                                  <p:childTnLst>
                                    <p:set>
                                      <p:cBhvr>
                                        <p:cTn id="21" dur="1" fill="hold">
                                          <p:stCondLst>
                                            <p:cond delay="0"/>
                                          </p:stCondLst>
                                        </p:cTn>
                                        <p:tgtEl>
                                          <p:spTgt spid="4"/>
                                        </p:tgtEl>
                                        <p:attrNameLst>
                                          <p:attrName>style.visibility</p:attrName>
                                        </p:attrNameLst>
                                      </p:cBhvr>
                                      <p:to>
                                        <p:strVal val="visible"/>
                                      </p:to>
                                    </p:set>
                                    <p:animEffect transition="in" filter="box(out)">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chemeClr val="bg1"/>
          </a:solidFill>
        </p:spPr>
        <p:txBody>
          <a:bodyPr/>
          <a:lstStyle/>
          <a:p>
            <a:endParaRPr lang="es-ES" dirty="0"/>
          </a:p>
        </p:txBody>
      </p:sp>
      <p:sp>
        <p:nvSpPr>
          <p:cNvPr id="6" name="5 Marco"/>
          <p:cNvSpPr/>
          <p:nvPr/>
        </p:nvSpPr>
        <p:spPr>
          <a:xfrm>
            <a:off x="0" y="0"/>
            <a:ext cx="9144000" cy="6858000"/>
          </a:xfrm>
          <a:prstGeom prst="frame">
            <a:avLst>
              <a:gd name="adj1" fmla="val 6111"/>
            </a:avLst>
          </a:prstGeom>
          <a:blipFill dpi="0" rotWithShape="1">
            <a:blip r:embed="rId2"/>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Rectángulo"/>
          <p:cNvSpPr/>
          <p:nvPr/>
        </p:nvSpPr>
        <p:spPr>
          <a:xfrm>
            <a:off x="500034" y="500042"/>
            <a:ext cx="8143932" cy="5929354"/>
          </a:xfrm>
          <a:prstGeom prst="rect">
            <a:avLst/>
          </a:prstGeom>
          <a:solidFill>
            <a:srgbClr val="000066"/>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CuadroTexto"/>
          <p:cNvSpPr txBox="1"/>
          <p:nvPr/>
        </p:nvSpPr>
        <p:spPr>
          <a:xfrm>
            <a:off x="928662" y="857232"/>
            <a:ext cx="7215238" cy="5324535"/>
          </a:xfrm>
          <a:prstGeom prst="rect">
            <a:avLst/>
          </a:prstGeom>
          <a:noFill/>
        </p:spPr>
        <p:txBody>
          <a:bodyPr wrap="square" rtlCol="0">
            <a:spAutoFit/>
          </a:bodyPr>
          <a:lstStyle/>
          <a:p>
            <a:r>
              <a:rPr lang="es-ES" sz="2000" b="1" dirty="0" smtClean="0">
                <a:effectLst>
                  <a:outerShdw blurRad="38100" dist="38100" dir="2700000" algn="tl">
                    <a:srgbClr val="000000">
                      <a:alpha val="43137"/>
                    </a:srgbClr>
                  </a:outerShdw>
                </a:effectLst>
                <a:latin typeface="Agency FB" pitchFamily="34" charset="0"/>
              </a:rPr>
              <a:t>Durante los últimos cuarenta años, las esculturas de cristal de </a:t>
            </a:r>
            <a:r>
              <a:rPr lang="es-ES" sz="2000" b="1" dirty="0" err="1" smtClean="0">
                <a:effectLst>
                  <a:outerShdw blurRad="38100" dist="38100" dir="2700000" algn="tl">
                    <a:srgbClr val="000000">
                      <a:alpha val="43137"/>
                    </a:srgbClr>
                  </a:outerShdw>
                </a:effectLst>
                <a:latin typeface="Agency FB" pitchFamily="34" charset="0"/>
              </a:rPr>
              <a:t>Chihuly</a:t>
            </a:r>
            <a:r>
              <a:rPr lang="es-ES" sz="2000" b="1" dirty="0" smtClean="0">
                <a:effectLst>
                  <a:outerShdw blurRad="38100" dist="38100" dir="2700000" algn="tl">
                    <a:srgbClr val="000000">
                      <a:alpha val="43137"/>
                    </a:srgbClr>
                  </a:outerShdw>
                </a:effectLst>
                <a:latin typeface="Agency FB" pitchFamily="34" charset="0"/>
              </a:rPr>
              <a:t>  han explorado el color, el diseño, y el ensamblaje. Aunque su trabajo varía en tamaño y color, </a:t>
            </a:r>
            <a:r>
              <a:rPr lang="es-ES" sz="2000" b="1" dirty="0" err="1" smtClean="0">
                <a:effectLst>
                  <a:outerShdw blurRad="38100" dist="38100" dir="2700000" algn="tl">
                    <a:srgbClr val="000000">
                      <a:alpha val="43137"/>
                    </a:srgbClr>
                  </a:outerShdw>
                </a:effectLst>
                <a:latin typeface="Agency FB" pitchFamily="34" charset="0"/>
              </a:rPr>
              <a:t>Chihuly</a:t>
            </a:r>
            <a:r>
              <a:rPr lang="es-ES" sz="2000" b="1" dirty="0" smtClean="0">
                <a:effectLst>
                  <a:outerShdw blurRad="38100" dist="38100" dir="2700000" algn="tl">
                    <a:srgbClr val="000000">
                      <a:alpha val="43137"/>
                    </a:srgbClr>
                  </a:outerShdw>
                </a:effectLst>
                <a:latin typeface="Agency FB" pitchFamily="34" charset="0"/>
              </a:rPr>
              <a:t>  es bien conocido por sus obras maestras sopladas de múltiples piezas. También está interesado en la cultura irlandesa, ha producido un volumen importante de "cilindros irlandeses," que son más modestos en su concepción que sus obras de vidrio soplado.</a:t>
            </a:r>
            <a:endParaRPr lang="es-ES" sz="2000" dirty="0" smtClean="0">
              <a:effectLst>
                <a:outerShdw blurRad="38100" dist="38100" dir="2700000" algn="tl">
                  <a:srgbClr val="000000">
                    <a:alpha val="43137"/>
                  </a:srgbClr>
                </a:outerShdw>
              </a:effectLst>
              <a:latin typeface="Agency FB" pitchFamily="34" charset="0"/>
            </a:endParaRPr>
          </a:p>
          <a:p>
            <a:r>
              <a:rPr lang="es-ES" sz="2000" b="1" dirty="0" smtClean="0">
                <a:effectLst>
                  <a:outerShdw blurRad="38100" dist="38100" dir="2700000" algn="tl">
                    <a:srgbClr val="000000">
                      <a:alpha val="43137"/>
                    </a:srgbClr>
                  </a:outerShdw>
                </a:effectLst>
                <a:latin typeface="Agency FB" pitchFamily="34" charset="0"/>
              </a:rPr>
              <a:t>Algunos de los trabajos de </a:t>
            </a:r>
            <a:r>
              <a:rPr lang="es-ES" sz="2000" b="1" dirty="0" err="1" smtClean="0">
                <a:effectLst>
                  <a:outerShdw blurRad="38100" dist="38100" dir="2700000" algn="tl">
                    <a:srgbClr val="000000">
                      <a:alpha val="43137"/>
                    </a:srgbClr>
                  </a:outerShdw>
                </a:effectLst>
                <a:latin typeface="Agency FB" pitchFamily="34" charset="0"/>
              </a:rPr>
              <a:t>Chihuly</a:t>
            </a:r>
            <a:r>
              <a:rPr lang="es-ES" sz="2000" b="1" dirty="0" smtClean="0">
                <a:effectLst>
                  <a:outerShdw blurRad="38100" dist="38100" dir="2700000" algn="tl">
                    <a:srgbClr val="000000">
                      <a:alpha val="43137"/>
                    </a:srgbClr>
                  </a:outerShdw>
                </a:effectLst>
                <a:latin typeface="Agency FB" pitchFamily="34" charset="0"/>
              </a:rPr>
              <a:t>  cubren techos enteros de casinos y hoteles, mientras que otras son flores abstractas del tamaño de una mano. </a:t>
            </a:r>
            <a:r>
              <a:rPr lang="es-ES" sz="2000" b="1" dirty="0" err="1" smtClean="0">
                <a:effectLst>
                  <a:outerShdw blurRad="38100" dist="38100" dir="2700000" algn="tl">
                    <a:srgbClr val="000000">
                      <a:alpha val="43137"/>
                    </a:srgbClr>
                  </a:outerShdw>
                </a:effectLst>
                <a:latin typeface="Agency FB" pitchFamily="34" charset="0"/>
              </a:rPr>
              <a:t>Chihuly</a:t>
            </a:r>
            <a:r>
              <a:rPr lang="es-ES" sz="2000" b="1" dirty="0" smtClean="0">
                <a:effectLst>
                  <a:outerShdw blurRad="38100" dist="38100" dir="2700000" algn="tl">
                    <a:srgbClr val="000000">
                      <a:alpha val="43137"/>
                    </a:srgbClr>
                  </a:outerShdw>
                </a:effectLst>
                <a:latin typeface="Agency FB" pitchFamily="34" charset="0"/>
              </a:rPr>
              <a:t>  utiliza colores intensos para darle vida a su trabajo. También es conocido por usar neón y argón. </a:t>
            </a:r>
            <a:r>
              <a:rPr lang="es-ES" sz="2000" b="1" dirty="0" err="1" smtClean="0">
                <a:effectLst>
                  <a:outerShdw blurRad="38100" dist="38100" dir="2700000" algn="tl">
                    <a:srgbClr val="000000">
                      <a:alpha val="43137"/>
                    </a:srgbClr>
                  </a:outerShdw>
                </a:effectLst>
                <a:latin typeface="Agency FB" pitchFamily="34" charset="0"/>
              </a:rPr>
              <a:t>Chihuly</a:t>
            </a:r>
            <a:r>
              <a:rPr lang="es-ES" sz="2000" b="1" dirty="0" smtClean="0">
                <a:effectLst>
                  <a:outerShdw blurRad="38100" dist="38100" dir="2700000" algn="tl">
                    <a:srgbClr val="000000">
                      <a:alpha val="43137"/>
                    </a:srgbClr>
                  </a:outerShdw>
                </a:effectLst>
                <a:latin typeface="Agency FB" pitchFamily="34" charset="0"/>
              </a:rPr>
              <a:t>  tiene un almacén en el MGM Gran Casino de </a:t>
            </a:r>
            <a:r>
              <a:rPr lang="es-ES" sz="2000" b="1" dirty="0" err="1" smtClean="0">
                <a:effectLst>
                  <a:outerShdw blurRad="38100" dist="38100" dir="2700000" algn="tl">
                    <a:srgbClr val="000000">
                      <a:alpha val="43137"/>
                    </a:srgbClr>
                  </a:outerShdw>
                </a:effectLst>
                <a:latin typeface="Agency FB" pitchFamily="34" charset="0"/>
              </a:rPr>
              <a:t>Macau</a:t>
            </a:r>
            <a:r>
              <a:rPr lang="es-ES" sz="2000" b="1" dirty="0" smtClean="0">
                <a:effectLst>
                  <a:outerShdw blurRad="38100" dist="38100" dir="2700000" algn="tl">
                    <a:srgbClr val="000000">
                      <a:alpha val="43137"/>
                    </a:srgbClr>
                  </a:outerShdw>
                </a:effectLst>
                <a:latin typeface="Agency FB" pitchFamily="34" charset="0"/>
              </a:rPr>
              <a:t> .</a:t>
            </a:r>
            <a:r>
              <a:rPr lang="es-ES" sz="2000" b="1" baseline="30000" dirty="0" smtClean="0">
                <a:effectLst>
                  <a:outerShdw blurRad="38100" dist="38100" dir="2700000" algn="tl">
                    <a:srgbClr val="000000">
                      <a:alpha val="43137"/>
                    </a:srgbClr>
                  </a:outerShdw>
                </a:effectLst>
                <a:latin typeface="Agency FB" pitchFamily="34" charset="0"/>
              </a:rPr>
              <a:t> </a:t>
            </a:r>
            <a:r>
              <a:rPr lang="es-ES" sz="2000" b="1" dirty="0" smtClean="0">
                <a:effectLst>
                  <a:outerShdw blurRad="38100" dist="38100" dir="2700000" algn="tl">
                    <a:srgbClr val="000000">
                      <a:alpha val="43137"/>
                    </a:srgbClr>
                  </a:outerShdw>
                </a:effectLst>
                <a:latin typeface="Agency FB" pitchFamily="34" charset="0"/>
              </a:rPr>
              <a:t>Una de las esculturas de  </a:t>
            </a:r>
            <a:r>
              <a:rPr lang="es-ES" sz="2000" b="1" dirty="0" err="1" smtClean="0">
                <a:effectLst>
                  <a:outerShdw blurRad="38100" dist="38100" dir="2700000" algn="tl">
                    <a:srgbClr val="000000">
                      <a:alpha val="43137"/>
                    </a:srgbClr>
                  </a:outerShdw>
                </a:effectLst>
                <a:latin typeface="Agency FB" pitchFamily="34" charset="0"/>
              </a:rPr>
              <a:t>Chihuly</a:t>
            </a:r>
            <a:r>
              <a:rPr lang="es-ES" sz="2000" b="1" dirty="0" smtClean="0">
                <a:effectLst>
                  <a:outerShdw blurRad="38100" dist="38100" dir="2700000" algn="tl">
                    <a:srgbClr val="000000">
                      <a:alpha val="43137"/>
                    </a:srgbClr>
                  </a:outerShdw>
                </a:effectLst>
                <a:latin typeface="Agency FB" pitchFamily="34" charset="0"/>
              </a:rPr>
              <a:t>  estaba situada en un lugar visiblemente destacado en la sitcom  </a:t>
            </a:r>
            <a:r>
              <a:rPr lang="es-ES" sz="2000" b="1" i="1" dirty="0" err="1" smtClean="0">
                <a:effectLst>
                  <a:outerShdw blurRad="38100" dist="38100" dir="2700000" algn="tl">
                    <a:srgbClr val="000000">
                      <a:alpha val="43137"/>
                    </a:srgbClr>
                  </a:outerShdw>
                </a:effectLst>
                <a:latin typeface="Agency FB" pitchFamily="34" charset="0"/>
              </a:rPr>
              <a:t>Frasier</a:t>
            </a:r>
            <a:r>
              <a:rPr lang="es-ES" sz="2000" b="1" i="1" dirty="0" smtClean="0">
                <a:effectLst>
                  <a:outerShdw blurRad="38100" dist="38100" dir="2700000" algn="tl">
                    <a:srgbClr val="000000">
                      <a:alpha val="43137"/>
                    </a:srgbClr>
                  </a:outerShdw>
                </a:effectLst>
                <a:latin typeface="Agency FB" pitchFamily="34" charset="0"/>
              </a:rPr>
              <a:t> </a:t>
            </a:r>
            <a:r>
              <a:rPr lang="es-ES" sz="2000" b="1" dirty="0" smtClean="0">
                <a:effectLst>
                  <a:outerShdw blurRad="38100" dist="38100" dir="2700000" algn="tl">
                    <a:srgbClr val="000000">
                      <a:alpha val="43137"/>
                    </a:srgbClr>
                  </a:outerShdw>
                </a:effectLst>
                <a:latin typeface="Agency FB" pitchFamily="34" charset="0"/>
              </a:rPr>
              <a:t>, que se rodó cerca de Seattle.</a:t>
            </a:r>
            <a:endParaRPr lang="es-ES" sz="2000" dirty="0" smtClean="0">
              <a:effectLst>
                <a:outerShdw blurRad="38100" dist="38100" dir="2700000" algn="tl">
                  <a:srgbClr val="000000">
                    <a:alpha val="43137"/>
                  </a:srgbClr>
                </a:outerShdw>
              </a:effectLst>
              <a:latin typeface="Agency FB" pitchFamily="34" charset="0"/>
            </a:endParaRPr>
          </a:p>
          <a:p>
            <a:r>
              <a:rPr lang="es-ES" sz="2000" b="1" dirty="0" err="1" smtClean="0">
                <a:effectLst>
                  <a:outerShdw blurRad="38100" dist="38100" dir="2700000" algn="tl">
                    <a:srgbClr val="000000">
                      <a:alpha val="43137"/>
                    </a:srgbClr>
                  </a:outerShdw>
                </a:effectLst>
                <a:latin typeface="Agency FB" pitchFamily="34" charset="0"/>
              </a:rPr>
              <a:t>Chihul</a:t>
            </a:r>
            <a:r>
              <a:rPr lang="es-ES" sz="2000" b="1" dirty="0" smtClean="0">
                <a:effectLst>
                  <a:outerShdw blurRad="38100" dist="38100" dir="2700000" algn="tl">
                    <a:srgbClr val="000000">
                      <a:alpha val="43137"/>
                    </a:srgbClr>
                  </a:outerShdw>
                </a:effectLst>
                <a:latin typeface="Agency FB" pitchFamily="34" charset="0"/>
              </a:rPr>
              <a:t>  y utiliza la naturaleza como ajuste para sus piezas, y para crear sus piezas como si fueran parte de la naturaleza.  </a:t>
            </a:r>
            <a:r>
              <a:rPr lang="es-ES" sz="2000" b="1" dirty="0" err="1" smtClean="0">
                <a:effectLst>
                  <a:outerShdw blurRad="38100" dist="38100" dir="2700000" algn="tl">
                    <a:srgbClr val="000000">
                      <a:alpha val="43137"/>
                    </a:srgbClr>
                  </a:outerShdw>
                </a:effectLst>
                <a:latin typeface="Agency FB" pitchFamily="34" charset="0"/>
              </a:rPr>
              <a:t>Chihuly</a:t>
            </a:r>
            <a:r>
              <a:rPr lang="es-ES" sz="2000" b="1" dirty="0" smtClean="0">
                <a:effectLst>
                  <a:outerShdw blurRad="38100" dist="38100" dir="2700000" algn="tl">
                    <a:srgbClr val="000000">
                      <a:alpha val="43137"/>
                    </a:srgbClr>
                  </a:outerShdw>
                </a:effectLst>
                <a:latin typeface="Agency FB" pitchFamily="34" charset="0"/>
              </a:rPr>
              <a:t>  trenza a veces sus piezas alrededor de ramas y de troncos de árboles, también las suspende en el espacio o las pone flotando en el agua.</a:t>
            </a:r>
            <a:endParaRPr lang="es-ES" sz="2000" dirty="0" smtClean="0">
              <a:effectLst>
                <a:outerShdw blurRad="38100" dist="38100" dir="2700000" algn="tl">
                  <a:srgbClr val="000000">
                    <a:alpha val="43137"/>
                  </a:srgbClr>
                </a:outerShdw>
              </a:effectLst>
              <a:latin typeface="Agency FB" pitchFamily="34" charset="0"/>
            </a:endParaRPr>
          </a:p>
          <a:p>
            <a:endParaRPr lang="es-ES" sz="2000" dirty="0"/>
          </a:p>
        </p:txBody>
      </p:sp>
    </p:spTree>
  </p:cSld>
  <p:clrMapOvr>
    <a:masterClrMapping/>
  </p:clrMapOvr>
  <p:transition spd="slow" advTm="50000">
    <p:zoom/>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Imagen" descr="0(12).jpg"/>
          <p:cNvPicPr>
            <a:picLocks noChangeAspect="1"/>
          </p:cNvPicPr>
          <p:nvPr/>
        </p:nvPicPr>
        <p:blipFill>
          <a:blip r:embed="rId2"/>
          <a:stretch>
            <a:fillRect/>
          </a:stretch>
        </p:blipFill>
        <p:spPr>
          <a:xfrm>
            <a:off x="11875" y="0"/>
            <a:ext cx="9120249" cy="6858000"/>
          </a:xfrm>
          <a:prstGeom prst="rect">
            <a:avLst/>
          </a:prstGeom>
        </p:spPr>
      </p:pic>
      <p:pic>
        <p:nvPicPr>
          <p:cNvPr id="5" name="4 Imagen" descr="0(140).jpg"/>
          <p:cNvPicPr>
            <a:picLocks noChangeAspect="1"/>
          </p:cNvPicPr>
          <p:nvPr/>
        </p:nvPicPr>
        <p:blipFill>
          <a:blip r:embed="rId3"/>
          <a:stretch>
            <a:fillRect/>
          </a:stretch>
        </p:blipFill>
        <p:spPr>
          <a:xfrm>
            <a:off x="0" y="0"/>
            <a:ext cx="9144000" cy="6858000"/>
          </a:xfrm>
          <a:prstGeom prst="rect">
            <a:avLst/>
          </a:prstGeom>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200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16" presetClass="exit" presetSubtype="42" fill="hold" nodeType="withEffect">
                                  <p:stCondLst>
                                    <p:cond delay="2000"/>
                                  </p:stCondLst>
                                  <p:childTnLst>
                                    <p:animEffect transition="out" filter="barn(outHorizontal)">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2" fill="hold" nodeType="withEffect">
                                  <p:stCondLst>
                                    <p:cond delay="2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ppt_w/2"/>
                                          </p:val>
                                        </p:tav>
                                        <p:tav tm="100000">
                                          <p:val>
                                            <p:strVal val="#ppt_x"/>
                                          </p:val>
                                        </p:tav>
                                      </p:tavLst>
                                    </p:anim>
                                    <p:anim calcmode="lin" valueType="num">
                                      <p:cBhvr>
                                        <p:cTn id="17" dur="3000" fill="hold"/>
                                        <p:tgtEl>
                                          <p:spTgt spid="4"/>
                                        </p:tgtEl>
                                        <p:attrNameLst>
                                          <p:attrName>ppt_y</p:attrName>
                                        </p:attrNameLst>
                                      </p:cBhvr>
                                      <p:tavLst>
                                        <p:tav tm="0">
                                          <p:val>
                                            <p:strVal val="#ppt_y"/>
                                          </p:val>
                                        </p:tav>
                                        <p:tav tm="100000">
                                          <p:val>
                                            <p:strVal val="#ppt_y"/>
                                          </p:val>
                                        </p:tav>
                                      </p:tavLst>
                                    </p:anim>
                                    <p:anim calcmode="lin" valueType="num">
                                      <p:cBhvr>
                                        <p:cTn id="18" dur="3000" fill="hold"/>
                                        <p:tgtEl>
                                          <p:spTgt spid="4"/>
                                        </p:tgtEl>
                                        <p:attrNameLst>
                                          <p:attrName>ppt_w</p:attrName>
                                        </p:attrNameLst>
                                      </p:cBhvr>
                                      <p:tavLst>
                                        <p:tav tm="0">
                                          <p:val>
                                            <p:fltVal val="0"/>
                                          </p:val>
                                        </p:tav>
                                        <p:tav tm="100000">
                                          <p:val>
                                            <p:strVal val="#ppt_w"/>
                                          </p:val>
                                        </p:tav>
                                      </p:tavLst>
                                    </p:anim>
                                    <p:anim calcmode="lin" valueType="num">
                                      <p:cBhvr>
                                        <p:cTn id="19" dur="3000" fill="hold"/>
                                        <p:tgtEl>
                                          <p:spTgt spid="4"/>
                                        </p:tgtEl>
                                        <p:attrNameLst>
                                          <p:attrName>ppt_h</p:attrName>
                                        </p:attrNameLst>
                                      </p:cBhvr>
                                      <p:tavLst>
                                        <p:tav tm="0">
                                          <p:val>
                                            <p:strVal val="#ppt_h"/>
                                          </p:val>
                                        </p:tav>
                                        <p:tav tm="100000">
                                          <p:val>
                                            <p:strVal val="#ppt_h"/>
                                          </p:val>
                                        </p:tav>
                                      </p:tavLst>
                                    </p:anim>
                                  </p:childTnLst>
                                </p:cTn>
                              </p:par>
                              <p:par>
                                <p:cTn id="20" presetID="16" presetClass="entr" presetSubtype="42" fill="hold" nodeType="withEffect">
                                  <p:stCondLst>
                                    <p:cond delay="2000"/>
                                  </p:stCondLst>
                                  <p:childTnLst>
                                    <p:set>
                                      <p:cBhvr>
                                        <p:cTn id="21" dur="1" fill="hold">
                                          <p:stCondLst>
                                            <p:cond delay="0"/>
                                          </p:stCondLst>
                                        </p:cTn>
                                        <p:tgtEl>
                                          <p:spTgt spid="4"/>
                                        </p:tgtEl>
                                        <p:attrNameLst>
                                          <p:attrName>style.visibility</p:attrName>
                                        </p:attrNameLst>
                                      </p:cBhvr>
                                      <p:to>
                                        <p:strVal val="visible"/>
                                      </p:to>
                                    </p:set>
                                    <p:animEffect transition="in" filter="barn(outHorizontal)">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5C2A"/>
          </a:solidFill>
        </p:spPr>
        <p:txBody>
          <a:bodyPr/>
          <a:lstStyle/>
          <a:p>
            <a:endParaRPr lang="es-ES" dirty="0"/>
          </a:p>
        </p:txBody>
      </p:sp>
      <p:pic>
        <p:nvPicPr>
          <p:cNvPr id="4" name="3 Imagen" descr="0(13).jpg"/>
          <p:cNvPicPr>
            <a:picLocks noChangeAspect="1"/>
          </p:cNvPicPr>
          <p:nvPr/>
        </p:nvPicPr>
        <p:blipFill>
          <a:blip r:embed="rId2"/>
          <a:stretch>
            <a:fillRect/>
          </a:stretch>
        </p:blipFill>
        <p:spPr>
          <a:xfrm>
            <a:off x="0" y="6691"/>
            <a:ext cx="9144000" cy="6851309"/>
          </a:xfrm>
          <a:prstGeom prst="rect">
            <a:avLst/>
          </a:prstGeom>
        </p:spPr>
      </p:pic>
      <p:pic>
        <p:nvPicPr>
          <p:cNvPr id="5" name="4 Imagen" descr="0(141).jpg"/>
          <p:cNvPicPr>
            <a:picLocks noChangeAspect="1"/>
          </p:cNvPicPr>
          <p:nvPr/>
        </p:nvPicPr>
        <p:blipFill>
          <a:blip r:embed="rId3"/>
          <a:stretch>
            <a:fillRect/>
          </a:stretch>
        </p:blipFill>
        <p:spPr>
          <a:xfrm>
            <a:off x="-8929" y="0"/>
            <a:ext cx="9152930" cy="6858000"/>
          </a:xfrm>
          <a:prstGeom prst="rect">
            <a:avLst/>
          </a:prstGeom>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nodeType="withEffect">
                                  <p:stCondLst>
                                    <p:cond delay="2000"/>
                                  </p:stCondLst>
                                  <p:childTnLst>
                                    <p:anim calcmode="lin" valueType="num">
                                      <p:cBhvr>
                                        <p:cTn id="6" dur="3000"/>
                                        <p:tgtEl>
                                          <p:spTgt spid="5"/>
                                        </p:tgtEl>
                                        <p:attrNameLst>
                                          <p:attrName>ppt_x</p:attrName>
                                        </p:attrNameLst>
                                      </p:cBhvr>
                                      <p:tavLst>
                                        <p:tav tm="0">
                                          <p:val>
                                            <p:strVal val="ppt_x"/>
                                          </p:val>
                                        </p:tav>
                                        <p:tav tm="100000">
                                          <p:val>
                                            <p:strVal val="ppt_x"/>
                                          </p:val>
                                        </p:tav>
                                      </p:tavLst>
                                    </p:anim>
                                    <p:anim calcmode="lin" valueType="num">
                                      <p:cBhvr>
                                        <p:cTn id="7" dur="3000"/>
                                        <p:tgtEl>
                                          <p:spTgt spid="5"/>
                                        </p:tgtEl>
                                        <p:attrNameLst>
                                          <p:attrName>ppt_y</p:attrName>
                                        </p:attrNameLst>
                                      </p:cBhvr>
                                      <p:tavLst>
                                        <p:tav tm="0">
                                          <p:val>
                                            <p:strVal val="ppt_y"/>
                                          </p:val>
                                        </p:tav>
                                        <p:tav tm="100000">
                                          <p:val>
                                            <p:strVal val="ppt_y+ppt_h/2"/>
                                          </p:val>
                                        </p:tav>
                                      </p:tavLst>
                                    </p:anim>
                                    <p:anim calcmode="lin" valueType="num">
                                      <p:cBhvr>
                                        <p:cTn id="8" dur="3000"/>
                                        <p:tgtEl>
                                          <p:spTgt spid="5"/>
                                        </p:tgtEl>
                                        <p:attrNameLst>
                                          <p:attrName>ppt_w</p:attrName>
                                        </p:attrNameLst>
                                      </p:cBhvr>
                                      <p:tavLst>
                                        <p:tav tm="0">
                                          <p:val>
                                            <p:strVal val="ppt_w"/>
                                          </p:val>
                                        </p:tav>
                                        <p:tav tm="100000">
                                          <p:val>
                                            <p:strVal val="ppt_w"/>
                                          </p:val>
                                        </p:tav>
                                      </p:tavLst>
                                    </p:anim>
                                    <p:anim calcmode="lin" valueType="num">
                                      <p:cBhvr>
                                        <p:cTn id="9" dur="3000"/>
                                        <p:tgtEl>
                                          <p:spTgt spid="5"/>
                                        </p:tgtEl>
                                        <p:attrNameLst>
                                          <p:attrName>ppt_h</p:attrName>
                                        </p:attrNameLst>
                                      </p:cBhvr>
                                      <p:tavLst>
                                        <p:tav tm="0">
                                          <p:val>
                                            <p:strVal val="ppt_h"/>
                                          </p:val>
                                        </p:tav>
                                        <p:tav tm="100000">
                                          <p:val>
                                            <p:fltVal val="0"/>
                                          </p:val>
                                        </p:tav>
                                      </p:tavLst>
                                    </p:anim>
                                    <p:set>
                                      <p:cBhvr>
                                        <p:cTn id="10" dur="1" fill="hold">
                                          <p:stCondLst>
                                            <p:cond delay="2999"/>
                                          </p:stCondLst>
                                        </p:cTn>
                                        <p:tgtEl>
                                          <p:spTgt spid="5"/>
                                        </p:tgtEl>
                                        <p:attrNameLst>
                                          <p:attrName>style.visibility</p:attrName>
                                        </p:attrNameLst>
                                      </p:cBhvr>
                                      <p:to>
                                        <p:strVal val="hidden"/>
                                      </p:to>
                                    </p:set>
                                  </p:childTnLst>
                                </p:cTn>
                              </p:par>
                              <p:par>
                                <p:cTn id="11" presetID="4" presetClass="exit" presetSubtype="16" fill="hold" nodeType="withEffect">
                                  <p:stCondLst>
                                    <p:cond delay="2000"/>
                                  </p:stCondLst>
                                  <p:childTnLst>
                                    <p:animEffect transition="out" filter="box(in)">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1" fill="hold" nodeType="withEffect">
                                  <p:stCondLst>
                                    <p:cond delay="2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
                                          </p:val>
                                        </p:tav>
                                        <p:tav tm="100000">
                                          <p:val>
                                            <p:strVal val="#ppt_x"/>
                                          </p:val>
                                        </p:tav>
                                      </p:tavLst>
                                    </p:anim>
                                    <p:anim calcmode="lin" valueType="num">
                                      <p:cBhvr>
                                        <p:cTn id="17" dur="3000" fill="hold"/>
                                        <p:tgtEl>
                                          <p:spTgt spid="4"/>
                                        </p:tgtEl>
                                        <p:attrNameLst>
                                          <p:attrName>ppt_y</p:attrName>
                                        </p:attrNameLst>
                                      </p:cBhvr>
                                      <p:tavLst>
                                        <p:tav tm="0">
                                          <p:val>
                                            <p:strVal val="#ppt_y-#ppt_h/2"/>
                                          </p:val>
                                        </p:tav>
                                        <p:tav tm="100000">
                                          <p:val>
                                            <p:strVal val="#ppt_y"/>
                                          </p:val>
                                        </p:tav>
                                      </p:tavLst>
                                    </p:anim>
                                    <p:anim calcmode="lin" valueType="num">
                                      <p:cBhvr>
                                        <p:cTn id="18" dur="3000" fill="hold"/>
                                        <p:tgtEl>
                                          <p:spTgt spid="4"/>
                                        </p:tgtEl>
                                        <p:attrNameLst>
                                          <p:attrName>ppt_w</p:attrName>
                                        </p:attrNameLst>
                                      </p:cBhvr>
                                      <p:tavLst>
                                        <p:tav tm="0">
                                          <p:val>
                                            <p:strVal val="#ppt_w"/>
                                          </p:val>
                                        </p:tav>
                                        <p:tav tm="100000">
                                          <p:val>
                                            <p:strVal val="#ppt_w"/>
                                          </p:val>
                                        </p:tav>
                                      </p:tavLst>
                                    </p:anim>
                                    <p:anim calcmode="lin" valueType="num">
                                      <p:cBhvr>
                                        <p:cTn id="19" dur="3000" fill="hold"/>
                                        <p:tgtEl>
                                          <p:spTgt spid="4"/>
                                        </p:tgtEl>
                                        <p:attrNameLst>
                                          <p:attrName>ppt_h</p:attrName>
                                        </p:attrNameLst>
                                      </p:cBhvr>
                                      <p:tavLst>
                                        <p:tav tm="0">
                                          <p:val>
                                            <p:fltVal val="0"/>
                                          </p:val>
                                        </p:tav>
                                        <p:tav tm="100000">
                                          <p:val>
                                            <p:strVal val="#ppt_h"/>
                                          </p:val>
                                        </p:tav>
                                      </p:tavLst>
                                    </p:anim>
                                  </p:childTnLst>
                                </p:cTn>
                              </p:par>
                              <p:par>
                                <p:cTn id="20" presetID="4" presetClass="entr" presetSubtype="32" fill="hold" nodeType="withEffect">
                                  <p:stCondLst>
                                    <p:cond delay="2000"/>
                                  </p:stCondLst>
                                  <p:childTnLst>
                                    <p:set>
                                      <p:cBhvr>
                                        <p:cTn id="21" dur="1" fill="hold">
                                          <p:stCondLst>
                                            <p:cond delay="0"/>
                                          </p:stCondLst>
                                        </p:cTn>
                                        <p:tgtEl>
                                          <p:spTgt spid="4"/>
                                        </p:tgtEl>
                                        <p:attrNameLst>
                                          <p:attrName>style.visibility</p:attrName>
                                        </p:attrNameLst>
                                      </p:cBhvr>
                                      <p:to>
                                        <p:strVal val="visible"/>
                                      </p:to>
                                    </p:set>
                                    <p:animEffect transition="in" filter="box(out)">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B82300"/>
          </a:solidFill>
        </p:spPr>
        <p:txBody>
          <a:bodyPr/>
          <a:lstStyle/>
          <a:p>
            <a:endParaRPr lang="es-ES" dirty="0"/>
          </a:p>
        </p:txBody>
      </p:sp>
      <p:pic>
        <p:nvPicPr>
          <p:cNvPr id="5" name="4 Imagen" descr="0(109).jpg"/>
          <p:cNvPicPr>
            <a:picLocks noChangeAspect="1"/>
          </p:cNvPicPr>
          <p:nvPr/>
        </p:nvPicPr>
        <p:blipFill>
          <a:blip r:embed="rId2"/>
          <a:stretch>
            <a:fillRect/>
          </a:stretch>
        </p:blipFill>
        <p:spPr>
          <a:xfrm>
            <a:off x="0" y="0"/>
            <a:ext cx="9144000" cy="6858000"/>
          </a:xfrm>
          <a:prstGeom prst="rect">
            <a:avLst/>
          </a:prstGeom>
        </p:spPr>
      </p:pic>
      <p:pic>
        <p:nvPicPr>
          <p:cNvPr id="6" name="5 Imagen" descr="0(89).jpg"/>
          <p:cNvPicPr>
            <a:picLocks noChangeAspect="1"/>
          </p:cNvPicPr>
          <p:nvPr/>
        </p:nvPicPr>
        <p:blipFill>
          <a:blip r:embed="rId3"/>
          <a:stretch>
            <a:fillRect/>
          </a:stretch>
        </p:blipFill>
        <p:spPr>
          <a:xfrm>
            <a:off x="0" y="0"/>
            <a:ext cx="9188824" cy="6858000"/>
          </a:xfrm>
          <a:prstGeom prst="rect">
            <a:avLst/>
          </a:prstGeom>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nodeType="withEffect">
                                  <p:stCondLst>
                                    <p:cond delay="2000"/>
                                  </p:stCondLst>
                                  <p:childTnLst>
                                    <p:anim calcmode="lin" valueType="num">
                                      <p:cBhvr>
                                        <p:cTn id="6" dur="3000"/>
                                        <p:tgtEl>
                                          <p:spTgt spid="6"/>
                                        </p:tgtEl>
                                        <p:attrNameLst>
                                          <p:attrName>ppt_x</p:attrName>
                                        </p:attrNameLst>
                                      </p:cBhvr>
                                      <p:tavLst>
                                        <p:tav tm="0">
                                          <p:val>
                                            <p:strVal val="ppt_x"/>
                                          </p:val>
                                        </p:tav>
                                        <p:tav tm="100000">
                                          <p:val>
                                            <p:strVal val="ppt_x"/>
                                          </p:val>
                                        </p:tav>
                                      </p:tavLst>
                                    </p:anim>
                                    <p:anim calcmode="lin" valueType="num">
                                      <p:cBhvr>
                                        <p:cTn id="7" dur="3000"/>
                                        <p:tgtEl>
                                          <p:spTgt spid="6"/>
                                        </p:tgtEl>
                                        <p:attrNameLst>
                                          <p:attrName>ppt_y</p:attrName>
                                        </p:attrNameLst>
                                      </p:cBhvr>
                                      <p:tavLst>
                                        <p:tav tm="0">
                                          <p:val>
                                            <p:strVal val="ppt_y"/>
                                          </p:val>
                                        </p:tav>
                                        <p:tav tm="100000">
                                          <p:val>
                                            <p:strVal val="ppt_y+ppt_h/2"/>
                                          </p:val>
                                        </p:tav>
                                      </p:tavLst>
                                    </p:anim>
                                    <p:anim calcmode="lin" valueType="num">
                                      <p:cBhvr>
                                        <p:cTn id="8" dur="3000"/>
                                        <p:tgtEl>
                                          <p:spTgt spid="6"/>
                                        </p:tgtEl>
                                        <p:attrNameLst>
                                          <p:attrName>ppt_w</p:attrName>
                                        </p:attrNameLst>
                                      </p:cBhvr>
                                      <p:tavLst>
                                        <p:tav tm="0">
                                          <p:val>
                                            <p:strVal val="ppt_w"/>
                                          </p:val>
                                        </p:tav>
                                        <p:tav tm="100000">
                                          <p:val>
                                            <p:strVal val="ppt_w"/>
                                          </p:val>
                                        </p:tav>
                                      </p:tavLst>
                                    </p:anim>
                                    <p:anim calcmode="lin" valueType="num">
                                      <p:cBhvr>
                                        <p:cTn id="9" dur="3000"/>
                                        <p:tgtEl>
                                          <p:spTgt spid="6"/>
                                        </p:tgtEl>
                                        <p:attrNameLst>
                                          <p:attrName>ppt_h</p:attrName>
                                        </p:attrNameLst>
                                      </p:cBhvr>
                                      <p:tavLst>
                                        <p:tav tm="0">
                                          <p:val>
                                            <p:strVal val="ppt_h"/>
                                          </p:val>
                                        </p:tav>
                                        <p:tav tm="100000">
                                          <p:val>
                                            <p:fltVal val="0"/>
                                          </p:val>
                                        </p:tav>
                                      </p:tavLst>
                                    </p:anim>
                                    <p:set>
                                      <p:cBhvr>
                                        <p:cTn id="10" dur="1" fill="hold">
                                          <p:stCondLst>
                                            <p:cond delay="2999"/>
                                          </p:stCondLst>
                                        </p:cTn>
                                        <p:tgtEl>
                                          <p:spTgt spid="6"/>
                                        </p:tgtEl>
                                        <p:attrNameLst>
                                          <p:attrName>style.visibility</p:attrName>
                                        </p:attrNameLst>
                                      </p:cBhvr>
                                      <p:to>
                                        <p:strVal val="hidden"/>
                                      </p:to>
                                    </p:set>
                                  </p:childTnLst>
                                </p:cTn>
                              </p:par>
                              <p:par>
                                <p:cTn id="11" presetID="6" presetClass="exit" presetSubtype="16" fill="hold" nodeType="withEffect">
                                  <p:stCondLst>
                                    <p:cond delay="2000"/>
                                  </p:stCondLst>
                                  <p:childTnLst>
                                    <p:animEffect transition="out" filter="circle(in)">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17" presetClass="entr" presetSubtype="1" fill="hold" nodeType="withEffect">
                                  <p:stCondLst>
                                    <p:cond delay="2000"/>
                                  </p:stCondLst>
                                  <p:childTnLst>
                                    <p:set>
                                      <p:cBhvr>
                                        <p:cTn id="15" dur="1" fill="hold">
                                          <p:stCondLst>
                                            <p:cond delay="0"/>
                                          </p:stCondLst>
                                        </p:cTn>
                                        <p:tgtEl>
                                          <p:spTgt spid="5"/>
                                        </p:tgtEl>
                                        <p:attrNameLst>
                                          <p:attrName>style.visibility</p:attrName>
                                        </p:attrNameLst>
                                      </p:cBhvr>
                                      <p:to>
                                        <p:strVal val="visible"/>
                                      </p:to>
                                    </p:set>
                                    <p:anim calcmode="lin" valueType="num">
                                      <p:cBhvr>
                                        <p:cTn id="16" dur="3000" fill="hold"/>
                                        <p:tgtEl>
                                          <p:spTgt spid="5"/>
                                        </p:tgtEl>
                                        <p:attrNameLst>
                                          <p:attrName>ppt_x</p:attrName>
                                        </p:attrNameLst>
                                      </p:cBhvr>
                                      <p:tavLst>
                                        <p:tav tm="0">
                                          <p:val>
                                            <p:strVal val="#ppt_x"/>
                                          </p:val>
                                        </p:tav>
                                        <p:tav tm="100000">
                                          <p:val>
                                            <p:strVal val="#ppt_x"/>
                                          </p:val>
                                        </p:tav>
                                      </p:tavLst>
                                    </p:anim>
                                    <p:anim calcmode="lin" valueType="num">
                                      <p:cBhvr>
                                        <p:cTn id="17" dur="3000" fill="hold"/>
                                        <p:tgtEl>
                                          <p:spTgt spid="5"/>
                                        </p:tgtEl>
                                        <p:attrNameLst>
                                          <p:attrName>ppt_y</p:attrName>
                                        </p:attrNameLst>
                                      </p:cBhvr>
                                      <p:tavLst>
                                        <p:tav tm="0">
                                          <p:val>
                                            <p:strVal val="#ppt_y-#ppt_h/2"/>
                                          </p:val>
                                        </p:tav>
                                        <p:tav tm="100000">
                                          <p:val>
                                            <p:strVal val="#ppt_y"/>
                                          </p:val>
                                        </p:tav>
                                      </p:tavLst>
                                    </p:anim>
                                    <p:anim calcmode="lin" valueType="num">
                                      <p:cBhvr>
                                        <p:cTn id="18" dur="3000" fill="hold"/>
                                        <p:tgtEl>
                                          <p:spTgt spid="5"/>
                                        </p:tgtEl>
                                        <p:attrNameLst>
                                          <p:attrName>ppt_w</p:attrName>
                                        </p:attrNameLst>
                                      </p:cBhvr>
                                      <p:tavLst>
                                        <p:tav tm="0">
                                          <p:val>
                                            <p:strVal val="#ppt_w"/>
                                          </p:val>
                                        </p:tav>
                                        <p:tav tm="100000">
                                          <p:val>
                                            <p:strVal val="#ppt_w"/>
                                          </p:val>
                                        </p:tav>
                                      </p:tavLst>
                                    </p:anim>
                                    <p:anim calcmode="lin" valueType="num">
                                      <p:cBhvr>
                                        <p:cTn id="19" dur="3000" fill="hold"/>
                                        <p:tgtEl>
                                          <p:spTgt spid="5"/>
                                        </p:tgtEl>
                                        <p:attrNameLst>
                                          <p:attrName>ppt_h</p:attrName>
                                        </p:attrNameLst>
                                      </p:cBhvr>
                                      <p:tavLst>
                                        <p:tav tm="0">
                                          <p:val>
                                            <p:fltVal val="0"/>
                                          </p:val>
                                        </p:tav>
                                        <p:tav tm="100000">
                                          <p:val>
                                            <p:strVal val="#ppt_h"/>
                                          </p:val>
                                        </p:tav>
                                      </p:tavLst>
                                    </p:anim>
                                  </p:childTnLst>
                                </p:cTn>
                              </p:par>
                              <p:par>
                                <p:cTn id="20" presetID="16" presetClass="entr" presetSubtype="37" fill="hold" nodeType="withEffect">
                                  <p:stCondLst>
                                    <p:cond delay="2000"/>
                                  </p:stCondLst>
                                  <p:childTnLst>
                                    <p:set>
                                      <p:cBhvr>
                                        <p:cTn id="21" dur="1" fill="hold">
                                          <p:stCondLst>
                                            <p:cond delay="0"/>
                                          </p:stCondLst>
                                        </p:cTn>
                                        <p:tgtEl>
                                          <p:spTgt spid="5"/>
                                        </p:tgtEl>
                                        <p:attrNameLst>
                                          <p:attrName>style.visibility</p:attrName>
                                        </p:attrNameLst>
                                      </p:cBhvr>
                                      <p:to>
                                        <p:strVal val="visible"/>
                                      </p:to>
                                    </p:set>
                                    <p:animEffect transition="in" filter="barn(outVertical)">
                                      <p:cBhvr>
                                        <p:cTn id="22"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70C0"/>
          </a:solidFill>
        </p:spPr>
        <p:txBody>
          <a:bodyPr/>
          <a:lstStyle/>
          <a:p>
            <a:endParaRPr lang="es-ES" dirty="0"/>
          </a:p>
        </p:txBody>
      </p:sp>
      <p:pic>
        <p:nvPicPr>
          <p:cNvPr id="4" name="3 Imagen" descr="0(3).jpg"/>
          <p:cNvPicPr>
            <a:picLocks noChangeAspect="1"/>
          </p:cNvPicPr>
          <p:nvPr/>
        </p:nvPicPr>
        <p:blipFill>
          <a:blip r:embed="rId2"/>
          <a:stretch>
            <a:fillRect/>
          </a:stretch>
        </p:blipFill>
        <p:spPr>
          <a:xfrm>
            <a:off x="0" y="6691"/>
            <a:ext cx="9144000" cy="6851309"/>
          </a:xfrm>
          <a:prstGeom prst="rect">
            <a:avLst/>
          </a:prstGeom>
        </p:spPr>
      </p:pic>
      <p:pic>
        <p:nvPicPr>
          <p:cNvPr id="5" name="4 Imagen" descr="0(134).jpg"/>
          <p:cNvPicPr>
            <a:picLocks noChangeAspect="1"/>
          </p:cNvPicPr>
          <p:nvPr/>
        </p:nvPicPr>
        <p:blipFill>
          <a:blip r:embed="rId3"/>
          <a:stretch>
            <a:fillRect/>
          </a:stretch>
        </p:blipFill>
        <p:spPr>
          <a:xfrm>
            <a:off x="0" y="0"/>
            <a:ext cx="9144000" cy="6831315"/>
          </a:xfrm>
          <a:prstGeom prst="rect">
            <a:avLst/>
          </a:prstGeom>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nodeType="withEffect">
                                  <p:stCondLst>
                                    <p:cond delay="200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6" presetClass="exit" presetSubtype="16" fill="hold" nodeType="withEffect">
                                  <p:stCondLst>
                                    <p:cond delay="2000"/>
                                  </p:stCondLst>
                                  <p:childTnLst>
                                    <p:animEffect transition="out" filter="circle(in)">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8" fill="hold" nodeType="withEffect">
                                  <p:stCondLst>
                                    <p:cond delay="2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ppt_w/2"/>
                                          </p:val>
                                        </p:tav>
                                        <p:tav tm="100000">
                                          <p:val>
                                            <p:strVal val="#ppt_x"/>
                                          </p:val>
                                        </p:tav>
                                      </p:tavLst>
                                    </p:anim>
                                    <p:anim calcmode="lin" valueType="num">
                                      <p:cBhvr>
                                        <p:cTn id="17" dur="3000" fill="hold"/>
                                        <p:tgtEl>
                                          <p:spTgt spid="4"/>
                                        </p:tgtEl>
                                        <p:attrNameLst>
                                          <p:attrName>ppt_y</p:attrName>
                                        </p:attrNameLst>
                                      </p:cBhvr>
                                      <p:tavLst>
                                        <p:tav tm="0">
                                          <p:val>
                                            <p:strVal val="#ppt_y"/>
                                          </p:val>
                                        </p:tav>
                                        <p:tav tm="100000">
                                          <p:val>
                                            <p:strVal val="#ppt_y"/>
                                          </p:val>
                                        </p:tav>
                                      </p:tavLst>
                                    </p:anim>
                                    <p:anim calcmode="lin" valueType="num">
                                      <p:cBhvr>
                                        <p:cTn id="18" dur="3000" fill="hold"/>
                                        <p:tgtEl>
                                          <p:spTgt spid="4"/>
                                        </p:tgtEl>
                                        <p:attrNameLst>
                                          <p:attrName>ppt_w</p:attrName>
                                        </p:attrNameLst>
                                      </p:cBhvr>
                                      <p:tavLst>
                                        <p:tav tm="0">
                                          <p:val>
                                            <p:fltVal val="0"/>
                                          </p:val>
                                        </p:tav>
                                        <p:tav tm="100000">
                                          <p:val>
                                            <p:strVal val="#ppt_w"/>
                                          </p:val>
                                        </p:tav>
                                      </p:tavLst>
                                    </p:anim>
                                    <p:anim calcmode="lin" valueType="num">
                                      <p:cBhvr>
                                        <p:cTn id="19" dur="3000" fill="hold"/>
                                        <p:tgtEl>
                                          <p:spTgt spid="4"/>
                                        </p:tgtEl>
                                        <p:attrNameLst>
                                          <p:attrName>ppt_h</p:attrName>
                                        </p:attrNameLst>
                                      </p:cBhvr>
                                      <p:tavLst>
                                        <p:tav tm="0">
                                          <p:val>
                                            <p:strVal val="#ppt_h"/>
                                          </p:val>
                                        </p:tav>
                                        <p:tav tm="100000">
                                          <p:val>
                                            <p:strVal val="#ppt_h"/>
                                          </p:val>
                                        </p:tav>
                                      </p:tavLst>
                                    </p:anim>
                                  </p:childTnLst>
                                </p:cTn>
                              </p:par>
                              <p:par>
                                <p:cTn id="20" presetID="6" presetClass="entr" presetSubtype="32" fill="hold" nodeType="withEffect">
                                  <p:stCondLst>
                                    <p:cond delay="2000"/>
                                  </p:stCondLst>
                                  <p:childTnLst>
                                    <p:set>
                                      <p:cBhvr>
                                        <p:cTn id="21" dur="1" fill="hold">
                                          <p:stCondLst>
                                            <p:cond delay="0"/>
                                          </p:stCondLst>
                                        </p:cTn>
                                        <p:tgtEl>
                                          <p:spTgt spid="4"/>
                                        </p:tgtEl>
                                        <p:attrNameLst>
                                          <p:attrName>style.visibility</p:attrName>
                                        </p:attrNameLst>
                                      </p:cBhvr>
                                      <p:to>
                                        <p:strVal val="visible"/>
                                      </p:to>
                                    </p:set>
                                    <p:animEffect transition="in" filter="circle(out)">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0066"/>
          </a:solidFill>
        </p:spPr>
        <p:txBody>
          <a:bodyPr/>
          <a:lstStyle/>
          <a:p>
            <a:endParaRPr lang="es-ES" dirty="0"/>
          </a:p>
        </p:txBody>
      </p:sp>
      <p:pic>
        <p:nvPicPr>
          <p:cNvPr id="4" name="3 Imagen" descr="0(21).jpg"/>
          <p:cNvPicPr>
            <a:picLocks noChangeAspect="1"/>
          </p:cNvPicPr>
          <p:nvPr/>
        </p:nvPicPr>
        <p:blipFill>
          <a:blip r:embed="rId2"/>
          <a:stretch>
            <a:fillRect/>
          </a:stretch>
        </p:blipFill>
        <p:spPr>
          <a:xfrm>
            <a:off x="-8930" y="0"/>
            <a:ext cx="9152930" cy="6858000"/>
          </a:xfrm>
          <a:prstGeom prst="rect">
            <a:avLst/>
          </a:prstGeom>
        </p:spPr>
      </p:pic>
      <p:pic>
        <p:nvPicPr>
          <p:cNvPr id="5" name="4 Imagen" descr="0(145).jpg"/>
          <p:cNvPicPr>
            <a:picLocks noChangeAspect="1"/>
          </p:cNvPicPr>
          <p:nvPr/>
        </p:nvPicPr>
        <p:blipFill>
          <a:blip r:embed="rId3"/>
          <a:stretch>
            <a:fillRect/>
          </a:stretch>
        </p:blipFill>
        <p:spPr>
          <a:xfrm>
            <a:off x="0" y="0"/>
            <a:ext cx="9144000" cy="6858000"/>
          </a:xfrm>
          <a:prstGeom prst="rect">
            <a:avLst/>
          </a:prstGeom>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nodeType="withEffect">
                                  <p:stCondLst>
                                    <p:cond delay="2000"/>
                                  </p:stCondLst>
                                  <p:childTnLst>
                                    <p:anim calcmode="lin" valueType="num">
                                      <p:cBhvr>
                                        <p:cTn id="6" dur="3000"/>
                                        <p:tgtEl>
                                          <p:spTgt spid="5"/>
                                        </p:tgtEl>
                                        <p:attrNameLst>
                                          <p:attrName>ppt_x</p:attrName>
                                        </p:attrNameLst>
                                      </p:cBhvr>
                                      <p:tavLst>
                                        <p:tav tm="0">
                                          <p:val>
                                            <p:strVal val="ppt_x"/>
                                          </p:val>
                                        </p:tav>
                                        <p:tav tm="100000">
                                          <p:val>
                                            <p:strVal val="ppt_x"/>
                                          </p:val>
                                        </p:tav>
                                      </p:tavLst>
                                    </p:anim>
                                    <p:anim calcmode="lin" valueType="num">
                                      <p:cBhvr>
                                        <p:cTn id="7" dur="3000"/>
                                        <p:tgtEl>
                                          <p:spTgt spid="5"/>
                                        </p:tgtEl>
                                        <p:attrNameLst>
                                          <p:attrName>ppt_y</p:attrName>
                                        </p:attrNameLst>
                                      </p:cBhvr>
                                      <p:tavLst>
                                        <p:tav tm="0">
                                          <p:val>
                                            <p:strVal val="ppt_y"/>
                                          </p:val>
                                        </p:tav>
                                        <p:tav tm="100000">
                                          <p:val>
                                            <p:strVal val="ppt_y+ppt_h/2"/>
                                          </p:val>
                                        </p:tav>
                                      </p:tavLst>
                                    </p:anim>
                                    <p:anim calcmode="lin" valueType="num">
                                      <p:cBhvr>
                                        <p:cTn id="8" dur="3000"/>
                                        <p:tgtEl>
                                          <p:spTgt spid="5"/>
                                        </p:tgtEl>
                                        <p:attrNameLst>
                                          <p:attrName>ppt_w</p:attrName>
                                        </p:attrNameLst>
                                      </p:cBhvr>
                                      <p:tavLst>
                                        <p:tav tm="0">
                                          <p:val>
                                            <p:strVal val="ppt_w"/>
                                          </p:val>
                                        </p:tav>
                                        <p:tav tm="100000">
                                          <p:val>
                                            <p:strVal val="ppt_w"/>
                                          </p:val>
                                        </p:tav>
                                      </p:tavLst>
                                    </p:anim>
                                    <p:anim calcmode="lin" valueType="num">
                                      <p:cBhvr>
                                        <p:cTn id="9" dur="3000"/>
                                        <p:tgtEl>
                                          <p:spTgt spid="5"/>
                                        </p:tgtEl>
                                        <p:attrNameLst>
                                          <p:attrName>ppt_h</p:attrName>
                                        </p:attrNameLst>
                                      </p:cBhvr>
                                      <p:tavLst>
                                        <p:tav tm="0">
                                          <p:val>
                                            <p:strVal val="ppt_h"/>
                                          </p:val>
                                        </p:tav>
                                        <p:tav tm="100000">
                                          <p:val>
                                            <p:fltVal val="0"/>
                                          </p:val>
                                        </p:tav>
                                      </p:tavLst>
                                    </p:anim>
                                    <p:set>
                                      <p:cBhvr>
                                        <p:cTn id="10" dur="1" fill="hold">
                                          <p:stCondLst>
                                            <p:cond delay="2999"/>
                                          </p:stCondLst>
                                        </p:cTn>
                                        <p:tgtEl>
                                          <p:spTgt spid="5"/>
                                        </p:tgtEl>
                                        <p:attrNameLst>
                                          <p:attrName>style.visibility</p:attrName>
                                        </p:attrNameLst>
                                      </p:cBhvr>
                                      <p:to>
                                        <p:strVal val="hidden"/>
                                      </p:to>
                                    </p:set>
                                  </p:childTnLst>
                                </p:cTn>
                              </p:par>
                              <p:par>
                                <p:cTn id="11" presetID="6" presetClass="exit" presetSubtype="16" fill="hold" nodeType="withEffect">
                                  <p:stCondLst>
                                    <p:cond delay="2000"/>
                                  </p:stCondLst>
                                  <p:childTnLst>
                                    <p:animEffect transition="out" filter="circle(in)">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1" fill="hold" nodeType="withEffect">
                                  <p:stCondLst>
                                    <p:cond delay="2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
                                          </p:val>
                                        </p:tav>
                                        <p:tav tm="100000">
                                          <p:val>
                                            <p:strVal val="#ppt_x"/>
                                          </p:val>
                                        </p:tav>
                                      </p:tavLst>
                                    </p:anim>
                                    <p:anim calcmode="lin" valueType="num">
                                      <p:cBhvr>
                                        <p:cTn id="17" dur="3000" fill="hold"/>
                                        <p:tgtEl>
                                          <p:spTgt spid="4"/>
                                        </p:tgtEl>
                                        <p:attrNameLst>
                                          <p:attrName>ppt_y</p:attrName>
                                        </p:attrNameLst>
                                      </p:cBhvr>
                                      <p:tavLst>
                                        <p:tav tm="0">
                                          <p:val>
                                            <p:strVal val="#ppt_y-#ppt_h/2"/>
                                          </p:val>
                                        </p:tav>
                                        <p:tav tm="100000">
                                          <p:val>
                                            <p:strVal val="#ppt_y"/>
                                          </p:val>
                                        </p:tav>
                                      </p:tavLst>
                                    </p:anim>
                                    <p:anim calcmode="lin" valueType="num">
                                      <p:cBhvr>
                                        <p:cTn id="18" dur="3000" fill="hold"/>
                                        <p:tgtEl>
                                          <p:spTgt spid="4"/>
                                        </p:tgtEl>
                                        <p:attrNameLst>
                                          <p:attrName>ppt_w</p:attrName>
                                        </p:attrNameLst>
                                      </p:cBhvr>
                                      <p:tavLst>
                                        <p:tav tm="0">
                                          <p:val>
                                            <p:strVal val="#ppt_w"/>
                                          </p:val>
                                        </p:tav>
                                        <p:tav tm="100000">
                                          <p:val>
                                            <p:strVal val="#ppt_w"/>
                                          </p:val>
                                        </p:tav>
                                      </p:tavLst>
                                    </p:anim>
                                    <p:anim calcmode="lin" valueType="num">
                                      <p:cBhvr>
                                        <p:cTn id="19" dur="3000" fill="hold"/>
                                        <p:tgtEl>
                                          <p:spTgt spid="4"/>
                                        </p:tgtEl>
                                        <p:attrNameLst>
                                          <p:attrName>ppt_h</p:attrName>
                                        </p:attrNameLst>
                                      </p:cBhvr>
                                      <p:tavLst>
                                        <p:tav tm="0">
                                          <p:val>
                                            <p:fltVal val="0"/>
                                          </p:val>
                                        </p:tav>
                                        <p:tav tm="100000">
                                          <p:val>
                                            <p:strVal val="#ppt_h"/>
                                          </p:val>
                                        </p:tav>
                                      </p:tavLst>
                                    </p:anim>
                                  </p:childTnLst>
                                </p:cTn>
                              </p:par>
                              <p:par>
                                <p:cTn id="20" presetID="4" presetClass="entr" presetSubtype="32" fill="hold" nodeType="withEffect">
                                  <p:stCondLst>
                                    <p:cond delay="2000"/>
                                  </p:stCondLst>
                                  <p:childTnLst>
                                    <p:set>
                                      <p:cBhvr>
                                        <p:cTn id="21" dur="1" fill="hold">
                                          <p:stCondLst>
                                            <p:cond delay="0"/>
                                          </p:stCondLst>
                                        </p:cTn>
                                        <p:tgtEl>
                                          <p:spTgt spid="4"/>
                                        </p:tgtEl>
                                        <p:attrNameLst>
                                          <p:attrName>style.visibility</p:attrName>
                                        </p:attrNameLst>
                                      </p:cBhvr>
                                      <p:to>
                                        <p:strVal val="visible"/>
                                      </p:to>
                                    </p:set>
                                    <p:animEffect transition="in" filter="box(out)">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B82300"/>
          </a:solidFill>
        </p:spPr>
        <p:txBody>
          <a:bodyPr/>
          <a:lstStyle/>
          <a:p>
            <a:endParaRPr lang="es-ES" dirty="0"/>
          </a:p>
        </p:txBody>
      </p:sp>
      <p:pic>
        <p:nvPicPr>
          <p:cNvPr id="4" name="3 Marcador de contenido" descr="ASSETID-29686_VIEW-Web_VIEWID-9GpkdFp.jpg"/>
          <p:cNvPicPr>
            <a:picLocks noGrp="1" noChangeAspect="1"/>
          </p:cNvPicPr>
          <p:nvPr>
            <p:ph idx="1"/>
          </p:nvPr>
        </p:nvPicPr>
        <p:blipFill>
          <a:blip r:embed="rId2"/>
          <a:stretch>
            <a:fillRect/>
          </a:stretch>
        </p:blipFill>
        <p:spPr>
          <a:xfrm>
            <a:off x="0" y="13368"/>
            <a:ext cx="9144000" cy="6844632"/>
          </a:xfrm>
        </p:spPr>
      </p:pic>
      <p:pic>
        <p:nvPicPr>
          <p:cNvPr id="5" name="4 Imagen" descr="ASSETID-24426_VIEW-Web_VIEWID-275bSwOhM.jpg"/>
          <p:cNvPicPr>
            <a:picLocks noChangeAspect="1"/>
          </p:cNvPicPr>
          <p:nvPr/>
        </p:nvPicPr>
        <p:blipFill>
          <a:blip r:embed="rId3"/>
          <a:stretch>
            <a:fillRect/>
          </a:stretch>
        </p:blipFill>
        <p:spPr>
          <a:xfrm>
            <a:off x="0" y="0"/>
            <a:ext cx="9144000" cy="6858000"/>
          </a:xfrm>
          <a:prstGeom prst="rect">
            <a:avLst/>
          </a:prstGeom>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2000"/>
                                  </p:stCondLst>
                                  <p:childTnLst>
                                    <p:anim calcmode="lin" valueType="num">
                                      <p:cBhvr>
                                        <p:cTn id="6" dur="5000"/>
                                        <p:tgtEl>
                                          <p:spTgt spid="5"/>
                                        </p:tgtEl>
                                        <p:attrNameLst>
                                          <p:attrName>ppt_x</p:attrName>
                                        </p:attrNameLst>
                                      </p:cBhvr>
                                      <p:tavLst>
                                        <p:tav tm="0">
                                          <p:val>
                                            <p:strVal val="ppt_x"/>
                                          </p:val>
                                        </p:tav>
                                        <p:tav tm="100000">
                                          <p:val>
                                            <p:strVal val="ppt_x-ppt_w/2"/>
                                          </p:val>
                                        </p:tav>
                                      </p:tavLst>
                                    </p:anim>
                                    <p:anim calcmode="lin" valueType="num">
                                      <p:cBhvr>
                                        <p:cTn id="7" dur="5000"/>
                                        <p:tgtEl>
                                          <p:spTgt spid="5"/>
                                        </p:tgtEl>
                                        <p:attrNameLst>
                                          <p:attrName>ppt_y</p:attrName>
                                        </p:attrNameLst>
                                      </p:cBhvr>
                                      <p:tavLst>
                                        <p:tav tm="0">
                                          <p:val>
                                            <p:strVal val="ppt_y"/>
                                          </p:val>
                                        </p:tav>
                                        <p:tav tm="100000">
                                          <p:val>
                                            <p:strVal val="ppt_y"/>
                                          </p:val>
                                        </p:tav>
                                      </p:tavLst>
                                    </p:anim>
                                    <p:anim calcmode="lin" valueType="num">
                                      <p:cBhvr>
                                        <p:cTn id="8" dur="5000"/>
                                        <p:tgtEl>
                                          <p:spTgt spid="5"/>
                                        </p:tgtEl>
                                        <p:attrNameLst>
                                          <p:attrName>ppt_w</p:attrName>
                                        </p:attrNameLst>
                                      </p:cBhvr>
                                      <p:tavLst>
                                        <p:tav tm="0">
                                          <p:val>
                                            <p:strVal val="ppt_w"/>
                                          </p:val>
                                        </p:tav>
                                        <p:tav tm="100000">
                                          <p:val>
                                            <p:fltVal val="0"/>
                                          </p:val>
                                        </p:tav>
                                      </p:tavLst>
                                    </p:anim>
                                    <p:anim calcmode="lin" valueType="num">
                                      <p:cBhvr>
                                        <p:cTn id="9" dur="5000"/>
                                        <p:tgtEl>
                                          <p:spTgt spid="5"/>
                                        </p:tgtEl>
                                        <p:attrNameLst>
                                          <p:attrName>ppt_h</p:attrName>
                                        </p:attrNameLst>
                                      </p:cBhvr>
                                      <p:tavLst>
                                        <p:tav tm="0">
                                          <p:val>
                                            <p:strVal val="ppt_h"/>
                                          </p:val>
                                        </p:tav>
                                        <p:tav tm="100000">
                                          <p:val>
                                            <p:strVal val="ppt_h"/>
                                          </p:val>
                                        </p:tav>
                                      </p:tavLst>
                                    </p:anim>
                                    <p:set>
                                      <p:cBhvr>
                                        <p:cTn id="10" dur="1" fill="hold">
                                          <p:stCondLst>
                                            <p:cond delay="4999"/>
                                          </p:stCondLst>
                                        </p:cTn>
                                        <p:tgtEl>
                                          <p:spTgt spid="5"/>
                                        </p:tgtEl>
                                        <p:attrNameLst>
                                          <p:attrName>style.visibility</p:attrName>
                                        </p:attrNameLst>
                                      </p:cBhvr>
                                      <p:to>
                                        <p:strVal val="hidden"/>
                                      </p:to>
                                    </p:set>
                                  </p:childTnLst>
                                </p:cTn>
                              </p:par>
                              <p:par>
                                <p:cTn id="11" presetID="5" presetClass="exit" presetSubtype="10" fill="hold" nodeType="withEffect">
                                  <p:stCondLst>
                                    <p:cond delay="2000"/>
                                  </p:stCondLst>
                                  <p:childTnLst>
                                    <p:animEffect transition="out" filter="checkerboard(across)">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17" presetClass="entr" presetSubtype="2" fill="hold" nodeType="withEffect">
                                  <p:stCondLst>
                                    <p:cond delay="2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ppt_x</p:attrName>
                                        </p:attrNameLst>
                                      </p:cBhvr>
                                      <p:tavLst>
                                        <p:tav tm="0">
                                          <p:val>
                                            <p:strVal val="#ppt_x+#ppt_w/2"/>
                                          </p:val>
                                        </p:tav>
                                        <p:tav tm="100000">
                                          <p:val>
                                            <p:strVal val="#ppt_x"/>
                                          </p:val>
                                        </p:tav>
                                      </p:tavLst>
                                    </p:anim>
                                    <p:anim calcmode="lin" valueType="num">
                                      <p:cBhvr>
                                        <p:cTn id="17" dur="5000" fill="hold"/>
                                        <p:tgtEl>
                                          <p:spTgt spid="4"/>
                                        </p:tgtEl>
                                        <p:attrNameLst>
                                          <p:attrName>ppt_y</p:attrName>
                                        </p:attrNameLst>
                                      </p:cBhvr>
                                      <p:tavLst>
                                        <p:tav tm="0">
                                          <p:val>
                                            <p:strVal val="#ppt_y"/>
                                          </p:val>
                                        </p:tav>
                                        <p:tav tm="100000">
                                          <p:val>
                                            <p:strVal val="#ppt_y"/>
                                          </p:val>
                                        </p:tav>
                                      </p:tavLst>
                                    </p:anim>
                                    <p:anim calcmode="lin" valueType="num">
                                      <p:cBhvr>
                                        <p:cTn id="18" dur="5000" fill="hold"/>
                                        <p:tgtEl>
                                          <p:spTgt spid="4"/>
                                        </p:tgtEl>
                                        <p:attrNameLst>
                                          <p:attrName>ppt_w</p:attrName>
                                        </p:attrNameLst>
                                      </p:cBhvr>
                                      <p:tavLst>
                                        <p:tav tm="0">
                                          <p:val>
                                            <p:fltVal val="0"/>
                                          </p:val>
                                        </p:tav>
                                        <p:tav tm="100000">
                                          <p:val>
                                            <p:strVal val="#ppt_w"/>
                                          </p:val>
                                        </p:tav>
                                      </p:tavLst>
                                    </p:anim>
                                    <p:anim calcmode="lin" valueType="num">
                                      <p:cBhvr>
                                        <p:cTn id="19" dur="5000" fill="hold"/>
                                        <p:tgtEl>
                                          <p:spTgt spid="4"/>
                                        </p:tgtEl>
                                        <p:attrNameLst>
                                          <p:attrName>ppt_h</p:attrName>
                                        </p:attrNameLst>
                                      </p:cBhvr>
                                      <p:tavLst>
                                        <p:tav tm="0">
                                          <p:val>
                                            <p:strVal val="#ppt_h"/>
                                          </p:val>
                                        </p:tav>
                                        <p:tav tm="100000">
                                          <p:val>
                                            <p:strVal val="#ppt_h"/>
                                          </p:val>
                                        </p:tav>
                                      </p:tavLst>
                                    </p:anim>
                                  </p:childTnLst>
                                </p:cTn>
                              </p:par>
                              <p:par>
                                <p:cTn id="20" presetID="5" presetClass="entr" presetSubtype="10" fill="hold" nodeType="withEffect">
                                  <p:stCondLst>
                                    <p:cond delay="2000"/>
                                  </p:stCondLst>
                                  <p:childTnLst>
                                    <p:set>
                                      <p:cBhvr>
                                        <p:cTn id="21" dur="1" fill="hold">
                                          <p:stCondLst>
                                            <p:cond delay="0"/>
                                          </p:stCondLst>
                                        </p:cTn>
                                        <p:tgtEl>
                                          <p:spTgt spid="4"/>
                                        </p:tgtEl>
                                        <p:attrNameLst>
                                          <p:attrName>style.visibility</p:attrName>
                                        </p:attrNameLst>
                                      </p:cBhvr>
                                      <p:to>
                                        <p:strVal val="visible"/>
                                      </p:to>
                                    </p:set>
                                    <p:animEffect transition="in" filter="checkerboard(across)">
                                      <p:cBhvr>
                                        <p:cTn id="22"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996600"/>
          </a:solidFill>
        </p:spPr>
        <p:txBody>
          <a:bodyPr/>
          <a:lstStyle/>
          <a:p>
            <a:endParaRPr lang="es-ES" dirty="0"/>
          </a:p>
        </p:txBody>
      </p:sp>
      <p:pic>
        <p:nvPicPr>
          <p:cNvPr id="4" name="3 Imagen" descr="0(25).jpg"/>
          <p:cNvPicPr>
            <a:picLocks noChangeAspect="1"/>
          </p:cNvPicPr>
          <p:nvPr/>
        </p:nvPicPr>
        <p:blipFill>
          <a:blip r:embed="rId2"/>
          <a:stretch>
            <a:fillRect/>
          </a:stretch>
        </p:blipFill>
        <p:spPr>
          <a:xfrm>
            <a:off x="0" y="1"/>
            <a:ext cx="9144000" cy="6858000"/>
          </a:xfrm>
          <a:prstGeom prst="rect">
            <a:avLst/>
          </a:prstGeom>
        </p:spPr>
      </p:pic>
      <p:pic>
        <p:nvPicPr>
          <p:cNvPr id="5" name="4 Imagen" descr="0(147).jpg"/>
          <p:cNvPicPr>
            <a:picLocks noChangeAspect="1"/>
          </p:cNvPicPr>
          <p:nvPr/>
        </p:nvPicPr>
        <p:blipFill>
          <a:blip r:embed="rId3"/>
          <a:stretch>
            <a:fillRect/>
          </a:stretch>
        </p:blipFill>
        <p:spPr>
          <a:xfrm>
            <a:off x="0" y="0"/>
            <a:ext cx="9144000" cy="6858000"/>
          </a:xfrm>
          <a:prstGeom prst="rect">
            <a:avLst/>
          </a:prstGeom>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nodeType="withEffect">
                                  <p:stCondLst>
                                    <p:cond delay="2000"/>
                                  </p:stCondLst>
                                  <p:childTnLst>
                                    <p:anim calcmode="lin" valueType="num">
                                      <p:cBhvr>
                                        <p:cTn id="6" dur="3000"/>
                                        <p:tgtEl>
                                          <p:spTgt spid="5"/>
                                        </p:tgtEl>
                                        <p:attrNameLst>
                                          <p:attrName>ppt_x</p:attrName>
                                        </p:attrNameLst>
                                      </p:cBhvr>
                                      <p:tavLst>
                                        <p:tav tm="0">
                                          <p:val>
                                            <p:strVal val="ppt_x"/>
                                          </p:val>
                                        </p:tav>
                                        <p:tav tm="100000">
                                          <p:val>
                                            <p:strVal val="ppt_x"/>
                                          </p:val>
                                        </p:tav>
                                      </p:tavLst>
                                    </p:anim>
                                    <p:anim calcmode="lin" valueType="num">
                                      <p:cBhvr>
                                        <p:cTn id="7" dur="3000"/>
                                        <p:tgtEl>
                                          <p:spTgt spid="5"/>
                                        </p:tgtEl>
                                        <p:attrNameLst>
                                          <p:attrName>ppt_y</p:attrName>
                                        </p:attrNameLst>
                                      </p:cBhvr>
                                      <p:tavLst>
                                        <p:tav tm="0">
                                          <p:val>
                                            <p:strVal val="ppt_y"/>
                                          </p:val>
                                        </p:tav>
                                        <p:tav tm="100000">
                                          <p:val>
                                            <p:strVal val="ppt_y+ppt_h/2"/>
                                          </p:val>
                                        </p:tav>
                                      </p:tavLst>
                                    </p:anim>
                                    <p:anim calcmode="lin" valueType="num">
                                      <p:cBhvr>
                                        <p:cTn id="8" dur="3000"/>
                                        <p:tgtEl>
                                          <p:spTgt spid="5"/>
                                        </p:tgtEl>
                                        <p:attrNameLst>
                                          <p:attrName>ppt_w</p:attrName>
                                        </p:attrNameLst>
                                      </p:cBhvr>
                                      <p:tavLst>
                                        <p:tav tm="0">
                                          <p:val>
                                            <p:strVal val="ppt_w"/>
                                          </p:val>
                                        </p:tav>
                                        <p:tav tm="100000">
                                          <p:val>
                                            <p:strVal val="ppt_w"/>
                                          </p:val>
                                        </p:tav>
                                      </p:tavLst>
                                    </p:anim>
                                    <p:anim calcmode="lin" valueType="num">
                                      <p:cBhvr>
                                        <p:cTn id="9" dur="3000"/>
                                        <p:tgtEl>
                                          <p:spTgt spid="5"/>
                                        </p:tgtEl>
                                        <p:attrNameLst>
                                          <p:attrName>ppt_h</p:attrName>
                                        </p:attrNameLst>
                                      </p:cBhvr>
                                      <p:tavLst>
                                        <p:tav tm="0">
                                          <p:val>
                                            <p:strVal val="ppt_h"/>
                                          </p:val>
                                        </p:tav>
                                        <p:tav tm="100000">
                                          <p:val>
                                            <p:fltVal val="0"/>
                                          </p:val>
                                        </p:tav>
                                      </p:tavLst>
                                    </p:anim>
                                    <p:set>
                                      <p:cBhvr>
                                        <p:cTn id="10" dur="1" fill="hold">
                                          <p:stCondLst>
                                            <p:cond delay="2999"/>
                                          </p:stCondLst>
                                        </p:cTn>
                                        <p:tgtEl>
                                          <p:spTgt spid="5"/>
                                        </p:tgtEl>
                                        <p:attrNameLst>
                                          <p:attrName>style.visibility</p:attrName>
                                        </p:attrNameLst>
                                      </p:cBhvr>
                                      <p:to>
                                        <p:strVal val="hidden"/>
                                      </p:to>
                                    </p:set>
                                  </p:childTnLst>
                                </p:cTn>
                              </p:par>
                              <p:par>
                                <p:cTn id="11" presetID="3" presetClass="exit" presetSubtype="10" fill="hold" nodeType="withEffect">
                                  <p:stCondLst>
                                    <p:cond delay="2000"/>
                                  </p:stCondLst>
                                  <p:childTnLst>
                                    <p:animEffect transition="out" filter="blinds(horizontal)">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1" fill="hold" nodeType="withEffect">
                                  <p:stCondLst>
                                    <p:cond delay="2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
                                          </p:val>
                                        </p:tav>
                                        <p:tav tm="100000">
                                          <p:val>
                                            <p:strVal val="#ppt_x"/>
                                          </p:val>
                                        </p:tav>
                                      </p:tavLst>
                                    </p:anim>
                                    <p:anim calcmode="lin" valueType="num">
                                      <p:cBhvr>
                                        <p:cTn id="17" dur="3000" fill="hold"/>
                                        <p:tgtEl>
                                          <p:spTgt spid="4"/>
                                        </p:tgtEl>
                                        <p:attrNameLst>
                                          <p:attrName>ppt_y</p:attrName>
                                        </p:attrNameLst>
                                      </p:cBhvr>
                                      <p:tavLst>
                                        <p:tav tm="0">
                                          <p:val>
                                            <p:strVal val="#ppt_y-#ppt_h/2"/>
                                          </p:val>
                                        </p:tav>
                                        <p:tav tm="100000">
                                          <p:val>
                                            <p:strVal val="#ppt_y"/>
                                          </p:val>
                                        </p:tav>
                                      </p:tavLst>
                                    </p:anim>
                                    <p:anim calcmode="lin" valueType="num">
                                      <p:cBhvr>
                                        <p:cTn id="18" dur="3000" fill="hold"/>
                                        <p:tgtEl>
                                          <p:spTgt spid="4"/>
                                        </p:tgtEl>
                                        <p:attrNameLst>
                                          <p:attrName>ppt_w</p:attrName>
                                        </p:attrNameLst>
                                      </p:cBhvr>
                                      <p:tavLst>
                                        <p:tav tm="0">
                                          <p:val>
                                            <p:strVal val="#ppt_w"/>
                                          </p:val>
                                        </p:tav>
                                        <p:tav tm="100000">
                                          <p:val>
                                            <p:strVal val="#ppt_w"/>
                                          </p:val>
                                        </p:tav>
                                      </p:tavLst>
                                    </p:anim>
                                    <p:anim calcmode="lin" valueType="num">
                                      <p:cBhvr>
                                        <p:cTn id="19" dur="3000" fill="hold"/>
                                        <p:tgtEl>
                                          <p:spTgt spid="4"/>
                                        </p:tgtEl>
                                        <p:attrNameLst>
                                          <p:attrName>ppt_h</p:attrName>
                                        </p:attrNameLst>
                                      </p:cBhvr>
                                      <p:tavLst>
                                        <p:tav tm="0">
                                          <p:val>
                                            <p:fltVal val="0"/>
                                          </p:val>
                                        </p:tav>
                                        <p:tav tm="100000">
                                          <p:val>
                                            <p:strVal val="#ppt_h"/>
                                          </p:val>
                                        </p:tav>
                                      </p:tavLst>
                                    </p:anim>
                                  </p:childTnLst>
                                </p:cTn>
                              </p:par>
                              <p:par>
                                <p:cTn id="20" presetID="3" presetClass="entr" presetSubtype="5" fill="hold" nodeType="withEffect">
                                  <p:stCondLst>
                                    <p:cond delay="2000"/>
                                  </p:stCondLst>
                                  <p:childTnLst>
                                    <p:set>
                                      <p:cBhvr>
                                        <p:cTn id="21" dur="1" fill="hold">
                                          <p:stCondLst>
                                            <p:cond delay="0"/>
                                          </p:stCondLst>
                                        </p:cTn>
                                        <p:tgtEl>
                                          <p:spTgt spid="4"/>
                                        </p:tgtEl>
                                        <p:attrNameLst>
                                          <p:attrName>style.visibility</p:attrName>
                                        </p:attrNameLst>
                                      </p:cBhvr>
                                      <p:to>
                                        <p:strVal val="visible"/>
                                      </p:to>
                                    </p:set>
                                    <p:animEffect transition="in" filter="blinds(vertical)">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640000"/>
          </a:solidFill>
        </p:spPr>
        <p:txBody>
          <a:bodyPr/>
          <a:lstStyle/>
          <a:p>
            <a:endParaRPr lang="es-ES" dirty="0"/>
          </a:p>
        </p:txBody>
      </p:sp>
      <p:pic>
        <p:nvPicPr>
          <p:cNvPr id="4" name="3 Imagen" descr="0(30).jpg"/>
          <p:cNvPicPr>
            <a:picLocks noChangeAspect="1"/>
          </p:cNvPicPr>
          <p:nvPr/>
        </p:nvPicPr>
        <p:blipFill>
          <a:blip r:embed="rId2"/>
          <a:stretch>
            <a:fillRect/>
          </a:stretch>
        </p:blipFill>
        <p:spPr>
          <a:xfrm>
            <a:off x="0" y="0"/>
            <a:ext cx="9161858" cy="6858000"/>
          </a:xfrm>
          <a:prstGeom prst="rect">
            <a:avLst/>
          </a:prstGeom>
        </p:spPr>
      </p:pic>
      <p:pic>
        <p:nvPicPr>
          <p:cNvPr id="5" name="4 Imagen" descr="0(150).jpg"/>
          <p:cNvPicPr>
            <a:picLocks noChangeAspect="1"/>
          </p:cNvPicPr>
          <p:nvPr/>
        </p:nvPicPr>
        <p:blipFill>
          <a:blip r:embed="rId3"/>
          <a:stretch>
            <a:fillRect/>
          </a:stretch>
        </p:blipFill>
        <p:spPr>
          <a:xfrm>
            <a:off x="0" y="0"/>
            <a:ext cx="9163069" cy="6858000"/>
          </a:xfrm>
          <a:prstGeom prst="rect">
            <a:avLst/>
          </a:prstGeom>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2000"/>
                                  </p:stCondLst>
                                  <p:childTnLst>
                                    <p:anim calcmode="lin" valueType="num">
                                      <p:cBhvr>
                                        <p:cTn id="6" dur="3000"/>
                                        <p:tgtEl>
                                          <p:spTgt spid="5"/>
                                        </p:tgtEl>
                                        <p:attrNameLst>
                                          <p:attrName>ppt_w</p:attrName>
                                        </p:attrNameLst>
                                      </p:cBhvr>
                                      <p:tavLst>
                                        <p:tav tm="0">
                                          <p:val>
                                            <p:strVal val="ppt_w"/>
                                          </p:val>
                                        </p:tav>
                                        <p:tav tm="100000">
                                          <p:val>
                                            <p:fltVal val="0"/>
                                          </p:val>
                                        </p:tav>
                                      </p:tavLst>
                                    </p:anim>
                                    <p:anim calcmode="lin" valueType="num">
                                      <p:cBhvr>
                                        <p:cTn id="7" dur="3000"/>
                                        <p:tgtEl>
                                          <p:spTgt spid="5"/>
                                        </p:tgtEl>
                                        <p:attrNameLst>
                                          <p:attrName>ppt_h</p:attrName>
                                        </p:attrNameLst>
                                      </p:cBhvr>
                                      <p:tavLst>
                                        <p:tav tm="0">
                                          <p:val>
                                            <p:strVal val="ppt_h"/>
                                          </p:val>
                                        </p:tav>
                                        <p:tav tm="100000">
                                          <p:val>
                                            <p:strVal val="ppt_h"/>
                                          </p:val>
                                        </p:tav>
                                      </p:tavLst>
                                    </p:anim>
                                    <p:set>
                                      <p:cBhvr>
                                        <p:cTn id="8" dur="1" fill="hold">
                                          <p:stCondLst>
                                            <p:cond delay="2999"/>
                                          </p:stCondLst>
                                        </p:cTn>
                                        <p:tgtEl>
                                          <p:spTgt spid="5"/>
                                        </p:tgtEl>
                                        <p:attrNameLst>
                                          <p:attrName>style.visibility</p:attrName>
                                        </p:attrNameLst>
                                      </p:cBhvr>
                                      <p:to>
                                        <p:strVal val="hidden"/>
                                      </p:to>
                                    </p:set>
                                  </p:childTnLst>
                                </p:cTn>
                              </p:par>
                              <p:par>
                                <p:cTn id="9" presetID="20" presetClass="exit" presetSubtype="0" fill="hold" nodeType="withEffect">
                                  <p:stCondLst>
                                    <p:cond delay="2000"/>
                                  </p:stCondLst>
                                  <p:childTnLst>
                                    <p:animEffect transition="out" filter="wedge">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17" presetClass="entr" presetSubtype="10" fill="hold" nodeType="withEffect">
                                  <p:stCondLst>
                                    <p:cond delay="200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fltVal val="0"/>
                                          </p:val>
                                        </p:tav>
                                        <p:tav tm="100000">
                                          <p:val>
                                            <p:strVal val="#ppt_w"/>
                                          </p:val>
                                        </p:tav>
                                      </p:tavLst>
                                    </p:anim>
                                    <p:anim calcmode="lin" valueType="num">
                                      <p:cBhvr>
                                        <p:cTn id="15" dur="3000" fill="hold"/>
                                        <p:tgtEl>
                                          <p:spTgt spid="4"/>
                                        </p:tgtEl>
                                        <p:attrNameLst>
                                          <p:attrName>ppt_h</p:attrName>
                                        </p:attrNameLst>
                                      </p:cBhvr>
                                      <p:tavLst>
                                        <p:tav tm="0">
                                          <p:val>
                                            <p:strVal val="#ppt_h"/>
                                          </p:val>
                                        </p:tav>
                                        <p:tav tm="100000">
                                          <p:val>
                                            <p:strVal val="#ppt_h"/>
                                          </p:val>
                                        </p:tav>
                                      </p:tavLst>
                                    </p:anim>
                                  </p:childTnLst>
                                </p:cTn>
                              </p:par>
                              <p:par>
                                <p:cTn id="16" presetID="16" presetClass="entr" presetSubtype="37" fill="hold" nodeType="withEffect">
                                  <p:stCondLst>
                                    <p:cond delay="2000"/>
                                  </p:stCondLst>
                                  <p:childTnLst>
                                    <p:set>
                                      <p:cBhvr>
                                        <p:cTn id="17" dur="1" fill="hold">
                                          <p:stCondLst>
                                            <p:cond delay="0"/>
                                          </p:stCondLst>
                                        </p:cTn>
                                        <p:tgtEl>
                                          <p:spTgt spid="4"/>
                                        </p:tgtEl>
                                        <p:attrNameLst>
                                          <p:attrName>style.visibility</p:attrName>
                                        </p:attrNameLst>
                                      </p:cBhvr>
                                      <p:to>
                                        <p:strVal val="visible"/>
                                      </p:to>
                                    </p:set>
                                    <p:animEffect transition="in" filter="barn(outVertical)">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5C2A"/>
          </a:solidFill>
        </p:spPr>
        <p:txBody>
          <a:bodyPr/>
          <a:lstStyle/>
          <a:p>
            <a:endParaRPr lang="es-ES" dirty="0"/>
          </a:p>
        </p:txBody>
      </p:sp>
      <p:pic>
        <p:nvPicPr>
          <p:cNvPr id="4" name="3 Imagen" descr="0(34).jpg"/>
          <p:cNvPicPr>
            <a:picLocks noChangeAspect="1"/>
          </p:cNvPicPr>
          <p:nvPr/>
        </p:nvPicPr>
        <p:blipFill>
          <a:blip r:embed="rId2"/>
          <a:stretch>
            <a:fillRect/>
          </a:stretch>
        </p:blipFill>
        <p:spPr>
          <a:xfrm>
            <a:off x="0" y="0"/>
            <a:ext cx="9144000" cy="6858000"/>
          </a:xfrm>
          <a:prstGeom prst="rect">
            <a:avLst/>
          </a:prstGeom>
        </p:spPr>
      </p:pic>
      <p:pic>
        <p:nvPicPr>
          <p:cNvPr id="5" name="4 Imagen" descr="0(151).jpg"/>
          <p:cNvPicPr>
            <a:picLocks noChangeAspect="1"/>
          </p:cNvPicPr>
          <p:nvPr/>
        </p:nvPicPr>
        <p:blipFill>
          <a:blip r:embed="rId3"/>
          <a:stretch>
            <a:fillRect/>
          </a:stretch>
        </p:blipFill>
        <p:spPr>
          <a:xfrm>
            <a:off x="0" y="0"/>
            <a:ext cx="9144000" cy="6858000"/>
          </a:xfrm>
          <a:prstGeom prst="rect">
            <a:avLst/>
          </a:prstGeom>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200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20" presetClass="exit" presetSubtype="0" fill="hold" nodeType="withEffect">
                                  <p:stCondLst>
                                    <p:cond delay="2000"/>
                                  </p:stCondLst>
                                  <p:childTnLst>
                                    <p:animEffect transition="out" filter="wedge">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2" fill="hold" nodeType="withEffect">
                                  <p:stCondLst>
                                    <p:cond delay="2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ppt_w/2"/>
                                          </p:val>
                                        </p:tav>
                                        <p:tav tm="100000">
                                          <p:val>
                                            <p:strVal val="#ppt_x"/>
                                          </p:val>
                                        </p:tav>
                                      </p:tavLst>
                                    </p:anim>
                                    <p:anim calcmode="lin" valueType="num">
                                      <p:cBhvr>
                                        <p:cTn id="17" dur="3000" fill="hold"/>
                                        <p:tgtEl>
                                          <p:spTgt spid="4"/>
                                        </p:tgtEl>
                                        <p:attrNameLst>
                                          <p:attrName>ppt_y</p:attrName>
                                        </p:attrNameLst>
                                      </p:cBhvr>
                                      <p:tavLst>
                                        <p:tav tm="0">
                                          <p:val>
                                            <p:strVal val="#ppt_y"/>
                                          </p:val>
                                        </p:tav>
                                        <p:tav tm="100000">
                                          <p:val>
                                            <p:strVal val="#ppt_y"/>
                                          </p:val>
                                        </p:tav>
                                      </p:tavLst>
                                    </p:anim>
                                    <p:anim calcmode="lin" valueType="num">
                                      <p:cBhvr>
                                        <p:cTn id="18" dur="3000" fill="hold"/>
                                        <p:tgtEl>
                                          <p:spTgt spid="4"/>
                                        </p:tgtEl>
                                        <p:attrNameLst>
                                          <p:attrName>ppt_w</p:attrName>
                                        </p:attrNameLst>
                                      </p:cBhvr>
                                      <p:tavLst>
                                        <p:tav tm="0">
                                          <p:val>
                                            <p:fltVal val="0"/>
                                          </p:val>
                                        </p:tav>
                                        <p:tav tm="100000">
                                          <p:val>
                                            <p:strVal val="#ppt_w"/>
                                          </p:val>
                                        </p:tav>
                                      </p:tavLst>
                                    </p:anim>
                                    <p:anim calcmode="lin" valueType="num">
                                      <p:cBhvr>
                                        <p:cTn id="19" dur="3000" fill="hold"/>
                                        <p:tgtEl>
                                          <p:spTgt spid="4"/>
                                        </p:tgtEl>
                                        <p:attrNameLst>
                                          <p:attrName>ppt_h</p:attrName>
                                        </p:attrNameLst>
                                      </p:cBhvr>
                                      <p:tavLst>
                                        <p:tav tm="0">
                                          <p:val>
                                            <p:strVal val="#ppt_h"/>
                                          </p:val>
                                        </p:tav>
                                        <p:tav tm="100000">
                                          <p:val>
                                            <p:strVal val="#ppt_h"/>
                                          </p:val>
                                        </p:tav>
                                      </p:tavLst>
                                    </p:anim>
                                  </p:childTnLst>
                                </p:cTn>
                              </p:par>
                              <p:par>
                                <p:cTn id="20" presetID="20" presetClass="entr" presetSubtype="0" fill="hold" nodeType="withEffect">
                                  <p:stCondLst>
                                    <p:cond delay="2000"/>
                                  </p:stCondLst>
                                  <p:childTnLst>
                                    <p:set>
                                      <p:cBhvr>
                                        <p:cTn id="21" dur="1" fill="hold">
                                          <p:stCondLst>
                                            <p:cond delay="0"/>
                                          </p:stCondLst>
                                        </p:cTn>
                                        <p:tgtEl>
                                          <p:spTgt spid="4"/>
                                        </p:tgtEl>
                                        <p:attrNameLst>
                                          <p:attrName>style.visibility</p:attrName>
                                        </p:attrNameLst>
                                      </p:cBhvr>
                                      <p:to>
                                        <p:strVal val="visible"/>
                                      </p:to>
                                    </p:set>
                                    <p:animEffect transition="in" filter="wedge">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0066"/>
          </a:solidFill>
        </p:spPr>
        <p:txBody>
          <a:bodyPr/>
          <a:lstStyle/>
          <a:p>
            <a:endParaRPr lang="es-ES" dirty="0"/>
          </a:p>
        </p:txBody>
      </p:sp>
      <p:pic>
        <p:nvPicPr>
          <p:cNvPr id="4" name="3 Imagen" descr="0(35).jpg"/>
          <p:cNvPicPr>
            <a:picLocks noChangeAspect="1"/>
          </p:cNvPicPr>
          <p:nvPr/>
        </p:nvPicPr>
        <p:blipFill>
          <a:blip r:embed="rId2"/>
          <a:stretch>
            <a:fillRect/>
          </a:stretch>
        </p:blipFill>
        <p:spPr>
          <a:xfrm>
            <a:off x="-17859" y="0"/>
            <a:ext cx="9161859" cy="6858000"/>
          </a:xfrm>
          <a:prstGeom prst="rect">
            <a:avLst/>
          </a:prstGeom>
        </p:spPr>
      </p:pic>
      <p:pic>
        <p:nvPicPr>
          <p:cNvPr id="5" name="4 Imagen" descr="0(152).jpg"/>
          <p:cNvPicPr>
            <a:picLocks noChangeAspect="1"/>
          </p:cNvPicPr>
          <p:nvPr/>
        </p:nvPicPr>
        <p:blipFill>
          <a:blip r:embed="rId3"/>
          <a:stretch>
            <a:fillRect/>
          </a:stretch>
        </p:blipFill>
        <p:spPr>
          <a:xfrm>
            <a:off x="0" y="0"/>
            <a:ext cx="9144000" cy="6858000"/>
          </a:xfrm>
          <a:prstGeom prst="rect">
            <a:avLst/>
          </a:prstGeom>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nodeType="withEffect">
                                  <p:stCondLst>
                                    <p:cond delay="2000"/>
                                  </p:stCondLst>
                                  <p:childTnLst>
                                    <p:anim calcmode="lin" valueType="num">
                                      <p:cBhvr>
                                        <p:cTn id="6" dur="3000"/>
                                        <p:tgtEl>
                                          <p:spTgt spid="5"/>
                                        </p:tgtEl>
                                        <p:attrNameLst>
                                          <p:attrName>ppt_x</p:attrName>
                                        </p:attrNameLst>
                                      </p:cBhvr>
                                      <p:tavLst>
                                        <p:tav tm="0">
                                          <p:val>
                                            <p:strVal val="ppt_x"/>
                                          </p:val>
                                        </p:tav>
                                        <p:tav tm="100000">
                                          <p:val>
                                            <p:strVal val="ppt_x"/>
                                          </p:val>
                                        </p:tav>
                                      </p:tavLst>
                                    </p:anim>
                                    <p:anim calcmode="lin" valueType="num">
                                      <p:cBhvr>
                                        <p:cTn id="7" dur="3000"/>
                                        <p:tgtEl>
                                          <p:spTgt spid="5"/>
                                        </p:tgtEl>
                                        <p:attrNameLst>
                                          <p:attrName>ppt_y</p:attrName>
                                        </p:attrNameLst>
                                      </p:cBhvr>
                                      <p:tavLst>
                                        <p:tav tm="0">
                                          <p:val>
                                            <p:strVal val="ppt_y"/>
                                          </p:val>
                                        </p:tav>
                                        <p:tav tm="100000">
                                          <p:val>
                                            <p:strVal val="ppt_y+ppt_h/2"/>
                                          </p:val>
                                        </p:tav>
                                      </p:tavLst>
                                    </p:anim>
                                    <p:anim calcmode="lin" valueType="num">
                                      <p:cBhvr>
                                        <p:cTn id="8" dur="3000"/>
                                        <p:tgtEl>
                                          <p:spTgt spid="5"/>
                                        </p:tgtEl>
                                        <p:attrNameLst>
                                          <p:attrName>ppt_w</p:attrName>
                                        </p:attrNameLst>
                                      </p:cBhvr>
                                      <p:tavLst>
                                        <p:tav tm="0">
                                          <p:val>
                                            <p:strVal val="ppt_w"/>
                                          </p:val>
                                        </p:tav>
                                        <p:tav tm="100000">
                                          <p:val>
                                            <p:strVal val="ppt_w"/>
                                          </p:val>
                                        </p:tav>
                                      </p:tavLst>
                                    </p:anim>
                                    <p:anim calcmode="lin" valueType="num">
                                      <p:cBhvr>
                                        <p:cTn id="9" dur="3000"/>
                                        <p:tgtEl>
                                          <p:spTgt spid="5"/>
                                        </p:tgtEl>
                                        <p:attrNameLst>
                                          <p:attrName>ppt_h</p:attrName>
                                        </p:attrNameLst>
                                      </p:cBhvr>
                                      <p:tavLst>
                                        <p:tav tm="0">
                                          <p:val>
                                            <p:strVal val="ppt_h"/>
                                          </p:val>
                                        </p:tav>
                                        <p:tav tm="100000">
                                          <p:val>
                                            <p:fltVal val="0"/>
                                          </p:val>
                                        </p:tav>
                                      </p:tavLst>
                                    </p:anim>
                                    <p:set>
                                      <p:cBhvr>
                                        <p:cTn id="10" dur="1" fill="hold">
                                          <p:stCondLst>
                                            <p:cond delay="2999"/>
                                          </p:stCondLst>
                                        </p:cTn>
                                        <p:tgtEl>
                                          <p:spTgt spid="5"/>
                                        </p:tgtEl>
                                        <p:attrNameLst>
                                          <p:attrName>style.visibility</p:attrName>
                                        </p:attrNameLst>
                                      </p:cBhvr>
                                      <p:to>
                                        <p:strVal val="hidden"/>
                                      </p:to>
                                    </p:set>
                                  </p:childTnLst>
                                </p:cTn>
                              </p:par>
                              <p:par>
                                <p:cTn id="11" presetID="4" presetClass="exit" presetSubtype="16" fill="hold" nodeType="withEffect">
                                  <p:stCondLst>
                                    <p:cond delay="2000"/>
                                  </p:stCondLst>
                                  <p:childTnLst>
                                    <p:animEffect transition="out" filter="box(in)">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1" fill="hold" nodeType="withEffect">
                                  <p:stCondLst>
                                    <p:cond delay="2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
                                          </p:val>
                                        </p:tav>
                                        <p:tav tm="100000">
                                          <p:val>
                                            <p:strVal val="#ppt_x"/>
                                          </p:val>
                                        </p:tav>
                                      </p:tavLst>
                                    </p:anim>
                                    <p:anim calcmode="lin" valueType="num">
                                      <p:cBhvr>
                                        <p:cTn id="17" dur="3000" fill="hold"/>
                                        <p:tgtEl>
                                          <p:spTgt spid="4"/>
                                        </p:tgtEl>
                                        <p:attrNameLst>
                                          <p:attrName>ppt_y</p:attrName>
                                        </p:attrNameLst>
                                      </p:cBhvr>
                                      <p:tavLst>
                                        <p:tav tm="0">
                                          <p:val>
                                            <p:strVal val="#ppt_y-#ppt_h/2"/>
                                          </p:val>
                                        </p:tav>
                                        <p:tav tm="100000">
                                          <p:val>
                                            <p:strVal val="#ppt_y"/>
                                          </p:val>
                                        </p:tav>
                                      </p:tavLst>
                                    </p:anim>
                                    <p:anim calcmode="lin" valueType="num">
                                      <p:cBhvr>
                                        <p:cTn id="18" dur="3000" fill="hold"/>
                                        <p:tgtEl>
                                          <p:spTgt spid="4"/>
                                        </p:tgtEl>
                                        <p:attrNameLst>
                                          <p:attrName>ppt_w</p:attrName>
                                        </p:attrNameLst>
                                      </p:cBhvr>
                                      <p:tavLst>
                                        <p:tav tm="0">
                                          <p:val>
                                            <p:strVal val="#ppt_w"/>
                                          </p:val>
                                        </p:tav>
                                        <p:tav tm="100000">
                                          <p:val>
                                            <p:strVal val="#ppt_w"/>
                                          </p:val>
                                        </p:tav>
                                      </p:tavLst>
                                    </p:anim>
                                    <p:anim calcmode="lin" valueType="num">
                                      <p:cBhvr>
                                        <p:cTn id="19" dur="3000" fill="hold"/>
                                        <p:tgtEl>
                                          <p:spTgt spid="4"/>
                                        </p:tgtEl>
                                        <p:attrNameLst>
                                          <p:attrName>ppt_h</p:attrName>
                                        </p:attrNameLst>
                                      </p:cBhvr>
                                      <p:tavLst>
                                        <p:tav tm="0">
                                          <p:val>
                                            <p:fltVal val="0"/>
                                          </p:val>
                                        </p:tav>
                                        <p:tav tm="100000">
                                          <p:val>
                                            <p:strVal val="#ppt_h"/>
                                          </p:val>
                                        </p:tav>
                                      </p:tavLst>
                                    </p:anim>
                                  </p:childTnLst>
                                </p:cTn>
                              </p:par>
                              <p:par>
                                <p:cTn id="20" presetID="16" presetClass="entr" presetSubtype="37" fill="hold" nodeType="withEffect">
                                  <p:stCondLst>
                                    <p:cond delay="2000"/>
                                  </p:stCondLst>
                                  <p:childTnLst>
                                    <p:set>
                                      <p:cBhvr>
                                        <p:cTn id="21" dur="1" fill="hold">
                                          <p:stCondLst>
                                            <p:cond delay="0"/>
                                          </p:stCondLst>
                                        </p:cTn>
                                        <p:tgtEl>
                                          <p:spTgt spid="4"/>
                                        </p:tgtEl>
                                        <p:attrNameLst>
                                          <p:attrName>style.visibility</p:attrName>
                                        </p:attrNameLst>
                                      </p:cBhvr>
                                      <p:to>
                                        <p:strVal val="visible"/>
                                      </p:to>
                                    </p:set>
                                    <p:animEffect transition="in" filter="barn(outVertical)">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163C46"/>
          </a:solidFill>
        </p:spPr>
        <p:txBody>
          <a:bodyPr/>
          <a:lstStyle/>
          <a:p>
            <a:endParaRPr lang="es-ES" dirty="0"/>
          </a:p>
        </p:txBody>
      </p:sp>
      <p:pic>
        <p:nvPicPr>
          <p:cNvPr id="4" name="3 Imagen" descr="0(36).jpg"/>
          <p:cNvPicPr>
            <a:picLocks noChangeAspect="1"/>
          </p:cNvPicPr>
          <p:nvPr/>
        </p:nvPicPr>
        <p:blipFill>
          <a:blip r:embed="rId2"/>
          <a:stretch>
            <a:fillRect/>
          </a:stretch>
        </p:blipFill>
        <p:spPr>
          <a:xfrm>
            <a:off x="0" y="0"/>
            <a:ext cx="9144000" cy="6858000"/>
          </a:xfrm>
          <a:prstGeom prst="rect">
            <a:avLst/>
          </a:prstGeom>
        </p:spPr>
      </p:pic>
      <p:pic>
        <p:nvPicPr>
          <p:cNvPr id="6" name="5 Imagen" descr="0(162).jpg"/>
          <p:cNvPicPr>
            <a:picLocks noChangeAspect="1"/>
          </p:cNvPicPr>
          <p:nvPr/>
        </p:nvPicPr>
        <p:blipFill>
          <a:blip r:embed="rId3"/>
          <a:stretch>
            <a:fillRect/>
          </a:stretch>
        </p:blipFill>
        <p:spPr>
          <a:xfrm>
            <a:off x="-1" y="0"/>
            <a:ext cx="9144001" cy="6858000"/>
          </a:xfrm>
          <a:prstGeom prst="rect">
            <a:avLst/>
          </a:prstGeom>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2000"/>
                                  </p:stCondLst>
                                  <p:childTnLst>
                                    <p:anim calcmode="lin" valueType="num">
                                      <p:cBhvr>
                                        <p:cTn id="6" dur="3000"/>
                                        <p:tgtEl>
                                          <p:spTgt spid="6"/>
                                        </p:tgtEl>
                                        <p:attrNameLst>
                                          <p:attrName>ppt_x</p:attrName>
                                        </p:attrNameLst>
                                      </p:cBhvr>
                                      <p:tavLst>
                                        <p:tav tm="0">
                                          <p:val>
                                            <p:strVal val="ppt_x"/>
                                          </p:val>
                                        </p:tav>
                                        <p:tav tm="100000">
                                          <p:val>
                                            <p:strVal val="ppt_x-ppt_w/2"/>
                                          </p:val>
                                        </p:tav>
                                      </p:tavLst>
                                    </p:anim>
                                    <p:anim calcmode="lin" valueType="num">
                                      <p:cBhvr>
                                        <p:cTn id="7" dur="3000"/>
                                        <p:tgtEl>
                                          <p:spTgt spid="6"/>
                                        </p:tgtEl>
                                        <p:attrNameLst>
                                          <p:attrName>ppt_y</p:attrName>
                                        </p:attrNameLst>
                                      </p:cBhvr>
                                      <p:tavLst>
                                        <p:tav tm="0">
                                          <p:val>
                                            <p:strVal val="ppt_y"/>
                                          </p:val>
                                        </p:tav>
                                        <p:tav tm="100000">
                                          <p:val>
                                            <p:strVal val="ppt_y"/>
                                          </p:val>
                                        </p:tav>
                                      </p:tavLst>
                                    </p:anim>
                                    <p:anim calcmode="lin" valueType="num">
                                      <p:cBhvr>
                                        <p:cTn id="8" dur="3000"/>
                                        <p:tgtEl>
                                          <p:spTgt spid="6"/>
                                        </p:tgtEl>
                                        <p:attrNameLst>
                                          <p:attrName>ppt_w</p:attrName>
                                        </p:attrNameLst>
                                      </p:cBhvr>
                                      <p:tavLst>
                                        <p:tav tm="0">
                                          <p:val>
                                            <p:strVal val="ppt_w"/>
                                          </p:val>
                                        </p:tav>
                                        <p:tav tm="100000">
                                          <p:val>
                                            <p:fltVal val="0"/>
                                          </p:val>
                                        </p:tav>
                                      </p:tavLst>
                                    </p:anim>
                                    <p:anim calcmode="lin" valueType="num">
                                      <p:cBhvr>
                                        <p:cTn id="9" dur="3000"/>
                                        <p:tgtEl>
                                          <p:spTgt spid="6"/>
                                        </p:tgtEl>
                                        <p:attrNameLst>
                                          <p:attrName>ppt_h</p:attrName>
                                        </p:attrNameLst>
                                      </p:cBhvr>
                                      <p:tavLst>
                                        <p:tav tm="0">
                                          <p:val>
                                            <p:strVal val="ppt_h"/>
                                          </p:val>
                                        </p:tav>
                                        <p:tav tm="100000">
                                          <p:val>
                                            <p:strVal val="ppt_h"/>
                                          </p:val>
                                        </p:tav>
                                      </p:tavLst>
                                    </p:anim>
                                    <p:set>
                                      <p:cBhvr>
                                        <p:cTn id="10" dur="1" fill="hold">
                                          <p:stCondLst>
                                            <p:cond delay="2999"/>
                                          </p:stCondLst>
                                        </p:cTn>
                                        <p:tgtEl>
                                          <p:spTgt spid="6"/>
                                        </p:tgtEl>
                                        <p:attrNameLst>
                                          <p:attrName>style.visibility</p:attrName>
                                        </p:attrNameLst>
                                      </p:cBhvr>
                                      <p:to>
                                        <p:strVal val="hidden"/>
                                      </p:to>
                                    </p:set>
                                  </p:childTnLst>
                                </p:cTn>
                              </p:par>
                              <p:par>
                                <p:cTn id="11" presetID="16" presetClass="exit" presetSubtype="42" fill="hold" nodeType="withEffect">
                                  <p:stCondLst>
                                    <p:cond delay="2000"/>
                                  </p:stCondLst>
                                  <p:childTnLst>
                                    <p:animEffect transition="out" filter="barn(outHorizontal)">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17" presetClass="entr" presetSubtype="2" fill="hold" nodeType="withEffect">
                                  <p:stCondLst>
                                    <p:cond delay="2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ppt_w/2"/>
                                          </p:val>
                                        </p:tav>
                                        <p:tav tm="100000">
                                          <p:val>
                                            <p:strVal val="#ppt_x"/>
                                          </p:val>
                                        </p:tav>
                                      </p:tavLst>
                                    </p:anim>
                                    <p:anim calcmode="lin" valueType="num">
                                      <p:cBhvr>
                                        <p:cTn id="17" dur="3000" fill="hold"/>
                                        <p:tgtEl>
                                          <p:spTgt spid="4"/>
                                        </p:tgtEl>
                                        <p:attrNameLst>
                                          <p:attrName>ppt_y</p:attrName>
                                        </p:attrNameLst>
                                      </p:cBhvr>
                                      <p:tavLst>
                                        <p:tav tm="0">
                                          <p:val>
                                            <p:strVal val="#ppt_y"/>
                                          </p:val>
                                        </p:tav>
                                        <p:tav tm="100000">
                                          <p:val>
                                            <p:strVal val="#ppt_y"/>
                                          </p:val>
                                        </p:tav>
                                      </p:tavLst>
                                    </p:anim>
                                    <p:anim calcmode="lin" valueType="num">
                                      <p:cBhvr>
                                        <p:cTn id="18" dur="3000" fill="hold"/>
                                        <p:tgtEl>
                                          <p:spTgt spid="4"/>
                                        </p:tgtEl>
                                        <p:attrNameLst>
                                          <p:attrName>ppt_w</p:attrName>
                                        </p:attrNameLst>
                                      </p:cBhvr>
                                      <p:tavLst>
                                        <p:tav tm="0">
                                          <p:val>
                                            <p:fltVal val="0"/>
                                          </p:val>
                                        </p:tav>
                                        <p:tav tm="100000">
                                          <p:val>
                                            <p:strVal val="#ppt_w"/>
                                          </p:val>
                                        </p:tav>
                                      </p:tavLst>
                                    </p:anim>
                                    <p:anim calcmode="lin" valueType="num">
                                      <p:cBhvr>
                                        <p:cTn id="19" dur="3000" fill="hold"/>
                                        <p:tgtEl>
                                          <p:spTgt spid="4"/>
                                        </p:tgtEl>
                                        <p:attrNameLst>
                                          <p:attrName>ppt_h</p:attrName>
                                        </p:attrNameLst>
                                      </p:cBhvr>
                                      <p:tavLst>
                                        <p:tav tm="0">
                                          <p:val>
                                            <p:strVal val="#ppt_h"/>
                                          </p:val>
                                        </p:tav>
                                        <p:tav tm="100000">
                                          <p:val>
                                            <p:strVal val="#ppt_h"/>
                                          </p:val>
                                        </p:tav>
                                      </p:tavLst>
                                    </p:anim>
                                  </p:childTnLst>
                                </p:cTn>
                              </p:par>
                              <p:par>
                                <p:cTn id="20" presetID="16" presetClass="entr" presetSubtype="42" fill="hold" nodeType="withEffect">
                                  <p:stCondLst>
                                    <p:cond delay="2000"/>
                                  </p:stCondLst>
                                  <p:childTnLst>
                                    <p:set>
                                      <p:cBhvr>
                                        <p:cTn id="21" dur="1" fill="hold">
                                          <p:stCondLst>
                                            <p:cond delay="0"/>
                                          </p:stCondLst>
                                        </p:cTn>
                                        <p:tgtEl>
                                          <p:spTgt spid="4"/>
                                        </p:tgtEl>
                                        <p:attrNameLst>
                                          <p:attrName>style.visibility</p:attrName>
                                        </p:attrNameLst>
                                      </p:cBhvr>
                                      <p:to>
                                        <p:strVal val="visible"/>
                                      </p:to>
                                    </p:set>
                                    <p:animEffect transition="in" filter="barn(outHorizontal)">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5C2A"/>
          </a:solidFill>
        </p:spPr>
        <p:txBody>
          <a:bodyPr/>
          <a:lstStyle/>
          <a:p>
            <a:endParaRPr lang="es-ES" dirty="0"/>
          </a:p>
        </p:txBody>
      </p:sp>
      <p:pic>
        <p:nvPicPr>
          <p:cNvPr id="4" name="3 Imagen" descr="0(39).jpg"/>
          <p:cNvPicPr>
            <a:picLocks noChangeAspect="1"/>
          </p:cNvPicPr>
          <p:nvPr/>
        </p:nvPicPr>
        <p:blipFill>
          <a:blip r:embed="rId2"/>
          <a:stretch>
            <a:fillRect/>
          </a:stretch>
        </p:blipFill>
        <p:spPr>
          <a:xfrm>
            <a:off x="0" y="0"/>
            <a:ext cx="9152930" cy="6858000"/>
          </a:xfrm>
          <a:prstGeom prst="rect">
            <a:avLst/>
          </a:prstGeom>
        </p:spPr>
      </p:pic>
      <p:pic>
        <p:nvPicPr>
          <p:cNvPr id="5" name="4 Imagen" descr="0(166).jpg"/>
          <p:cNvPicPr>
            <a:picLocks noChangeAspect="1"/>
          </p:cNvPicPr>
          <p:nvPr/>
        </p:nvPicPr>
        <p:blipFill>
          <a:blip r:embed="rId3"/>
          <a:stretch>
            <a:fillRect/>
          </a:stretch>
        </p:blipFill>
        <p:spPr>
          <a:xfrm>
            <a:off x="0" y="0"/>
            <a:ext cx="9144000" cy="6858000"/>
          </a:xfrm>
          <a:prstGeom prst="rect">
            <a:avLst/>
          </a:prstGeom>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nodeType="withEffect">
                                  <p:stCondLst>
                                    <p:cond delay="2000"/>
                                  </p:stCondLst>
                                  <p:childTnLst>
                                    <p:anim calcmode="lin" valueType="num">
                                      <p:cBhvr>
                                        <p:cTn id="6" dur="3000"/>
                                        <p:tgtEl>
                                          <p:spTgt spid="5"/>
                                        </p:tgtEl>
                                        <p:attrNameLst>
                                          <p:attrName>ppt_x</p:attrName>
                                        </p:attrNameLst>
                                      </p:cBhvr>
                                      <p:tavLst>
                                        <p:tav tm="0">
                                          <p:val>
                                            <p:strVal val="ppt_x"/>
                                          </p:val>
                                        </p:tav>
                                        <p:tav tm="100000">
                                          <p:val>
                                            <p:strVal val="ppt_x"/>
                                          </p:val>
                                        </p:tav>
                                      </p:tavLst>
                                    </p:anim>
                                    <p:anim calcmode="lin" valueType="num">
                                      <p:cBhvr>
                                        <p:cTn id="7" dur="3000"/>
                                        <p:tgtEl>
                                          <p:spTgt spid="5"/>
                                        </p:tgtEl>
                                        <p:attrNameLst>
                                          <p:attrName>ppt_y</p:attrName>
                                        </p:attrNameLst>
                                      </p:cBhvr>
                                      <p:tavLst>
                                        <p:tav tm="0">
                                          <p:val>
                                            <p:strVal val="ppt_y"/>
                                          </p:val>
                                        </p:tav>
                                        <p:tav tm="100000">
                                          <p:val>
                                            <p:strVal val="ppt_y+ppt_h/2"/>
                                          </p:val>
                                        </p:tav>
                                      </p:tavLst>
                                    </p:anim>
                                    <p:anim calcmode="lin" valueType="num">
                                      <p:cBhvr>
                                        <p:cTn id="8" dur="3000"/>
                                        <p:tgtEl>
                                          <p:spTgt spid="5"/>
                                        </p:tgtEl>
                                        <p:attrNameLst>
                                          <p:attrName>ppt_w</p:attrName>
                                        </p:attrNameLst>
                                      </p:cBhvr>
                                      <p:tavLst>
                                        <p:tav tm="0">
                                          <p:val>
                                            <p:strVal val="ppt_w"/>
                                          </p:val>
                                        </p:tav>
                                        <p:tav tm="100000">
                                          <p:val>
                                            <p:strVal val="ppt_w"/>
                                          </p:val>
                                        </p:tav>
                                      </p:tavLst>
                                    </p:anim>
                                    <p:anim calcmode="lin" valueType="num">
                                      <p:cBhvr>
                                        <p:cTn id="9" dur="3000"/>
                                        <p:tgtEl>
                                          <p:spTgt spid="5"/>
                                        </p:tgtEl>
                                        <p:attrNameLst>
                                          <p:attrName>ppt_h</p:attrName>
                                        </p:attrNameLst>
                                      </p:cBhvr>
                                      <p:tavLst>
                                        <p:tav tm="0">
                                          <p:val>
                                            <p:strVal val="ppt_h"/>
                                          </p:val>
                                        </p:tav>
                                        <p:tav tm="100000">
                                          <p:val>
                                            <p:fltVal val="0"/>
                                          </p:val>
                                        </p:tav>
                                      </p:tavLst>
                                    </p:anim>
                                    <p:set>
                                      <p:cBhvr>
                                        <p:cTn id="10" dur="1" fill="hold">
                                          <p:stCondLst>
                                            <p:cond delay="2999"/>
                                          </p:stCondLst>
                                        </p:cTn>
                                        <p:tgtEl>
                                          <p:spTgt spid="5"/>
                                        </p:tgtEl>
                                        <p:attrNameLst>
                                          <p:attrName>style.visibility</p:attrName>
                                        </p:attrNameLst>
                                      </p:cBhvr>
                                      <p:to>
                                        <p:strVal val="hidden"/>
                                      </p:to>
                                    </p:set>
                                  </p:childTnLst>
                                </p:cTn>
                              </p:par>
                              <p:par>
                                <p:cTn id="11" presetID="5" presetClass="exit" presetSubtype="10" fill="hold" nodeType="withEffect">
                                  <p:stCondLst>
                                    <p:cond delay="2000"/>
                                  </p:stCondLst>
                                  <p:childTnLst>
                                    <p:animEffect transition="out" filter="checkerboard(across)">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1" fill="hold" nodeType="withEffect">
                                  <p:stCondLst>
                                    <p:cond delay="2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
                                          </p:val>
                                        </p:tav>
                                        <p:tav tm="100000">
                                          <p:val>
                                            <p:strVal val="#ppt_x"/>
                                          </p:val>
                                        </p:tav>
                                      </p:tavLst>
                                    </p:anim>
                                    <p:anim calcmode="lin" valueType="num">
                                      <p:cBhvr>
                                        <p:cTn id="17" dur="3000" fill="hold"/>
                                        <p:tgtEl>
                                          <p:spTgt spid="4"/>
                                        </p:tgtEl>
                                        <p:attrNameLst>
                                          <p:attrName>ppt_y</p:attrName>
                                        </p:attrNameLst>
                                      </p:cBhvr>
                                      <p:tavLst>
                                        <p:tav tm="0">
                                          <p:val>
                                            <p:strVal val="#ppt_y-#ppt_h/2"/>
                                          </p:val>
                                        </p:tav>
                                        <p:tav tm="100000">
                                          <p:val>
                                            <p:strVal val="#ppt_y"/>
                                          </p:val>
                                        </p:tav>
                                      </p:tavLst>
                                    </p:anim>
                                    <p:anim calcmode="lin" valueType="num">
                                      <p:cBhvr>
                                        <p:cTn id="18" dur="3000" fill="hold"/>
                                        <p:tgtEl>
                                          <p:spTgt spid="4"/>
                                        </p:tgtEl>
                                        <p:attrNameLst>
                                          <p:attrName>ppt_w</p:attrName>
                                        </p:attrNameLst>
                                      </p:cBhvr>
                                      <p:tavLst>
                                        <p:tav tm="0">
                                          <p:val>
                                            <p:strVal val="#ppt_w"/>
                                          </p:val>
                                        </p:tav>
                                        <p:tav tm="100000">
                                          <p:val>
                                            <p:strVal val="#ppt_w"/>
                                          </p:val>
                                        </p:tav>
                                      </p:tavLst>
                                    </p:anim>
                                    <p:anim calcmode="lin" valueType="num">
                                      <p:cBhvr>
                                        <p:cTn id="19" dur="3000" fill="hold"/>
                                        <p:tgtEl>
                                          <p:spTgt spid="4"/>
                                        </p:tgtEl>
                                        <p:attrNameLst>
                                          <p:attrName>ppt_h</p:attrName>
                                        </p:attrNameLst>
                                      </p:cBhvr>
                                      <p:tavLst>
                                        <p:tav tm="0">
                                          <p:val>
                                            <p:fltVal val="0"/>
                                          </p:val>
                                        </p:tav>
                                        <p:tav tm="100000">
                                          <p:val>
                                            <p:strVal val="#ppt_h"/>
                                          </p:val>
                                        </p:tav>
                                      </p:tavLst>
                                    </p:anim>
                                  </p:childTnLst>
                                </p:cTn>
                              </p:par>
                              <p:par>
                                <p:cTn id="20" presetID="5" presetClass="entr" presetSubtype="10" fill="hold" nodeType="withEffect">
                                  <p:stCondLst>
                                    <p:cond delay="2000"/>
                                  </p:stCondLst>
                                  <p:childTnLst>
                                    <p:set>
                                      <p:cBhvr>
                                        <p:cTn id="21" dur="1" fill="hold">
                                          <p:stCondLst>
                                            <p:cond delay="0"/>
                                          </p:stCondLst>
                                        </p:cTn>
                                        <p:tgtEl>
                                          <p:spTgt spid="4"/>
                                        </p:tgtEl>
                                        <p:attrNameLst>
                                          <p:attrName>style.visibility</p:attrName>
                                        </p:attrNameLst>
                                      </p:cBhvr>
                                      <p:to>
                                        <p:strVal val="visible"/>
                                      </p:to>
                                    </p:set>
                                    <p:animEffect transition="in" filter="checkerboard(across)">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44).jpg"/>
          <p:cNvPicPr>
            <a:picLocks noChangeAspect="1"/>
          </p:cNvPicPr>
          <p:nvPr/>
        </p:nvPicPr>
        <p:blipFill>
          <a:blip r:embed="rId2"/>
          <a:stretch>
            <a:fillRect/>
          </a:stretch>
        </p:blipFill>
        <p:spPr>
          <a:xfrm>
            <a:off x="0" y="0"/>
            <a:ext cx="9144000" cy="7143776"/>
          </a:xfrm>
          <a:prstGeom prst="rect">
            <a:avLst/>
          </a:prstGeom>
        </p:spPr>
      </p:pic>
      <p:pic>
        <p:nvPicPr>
          <p:cNvPr id="5" name="4 Imagen" descr="0(174).jpg"/>
          <p:cNvPicPr>
            <a:picLocks noChangeAspect="1"/>
          </p:cNvPicPr>
          <p:nvPr/>
        </p:nvPicPr>
        <p:blipFill>
          <a:blip r:embed="rId3"/>
          <a:stretch>
            <a:fillRect/>
          </a:stretch>
        </p:blipFill>
        <p:spPr>
          <a:xfrm>
            <a:off x="0" y="0"/>
            <a:ext cx="9144000" cy="7143776"/>
          </a:xfrm>
          <a:prstGeom prst="rect">
            <a:avLst/>
          </a:prstGeom>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200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3" presetClass="exit" presetSubtype="5" fill="hold" nodeType="withEffect">
                                  <p:stCondLst>
                                    <p:cond delay="2000"/>
                                  </p:stCondLst>
                                  <p:childTnLst>
                                    <p:animEffect transition="out" filter="blinds(vertical)">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2" fill="hold" nodeType="withEffect">
                                  <p:stCondLst>
                                    <p:cond delay="2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ppt_w/2"/>
                                          </p:val>
                                        </p:tav>
                                        <p:tav tm="100000">
                                          <p:val>
                                            <p:strVal val="#ppt_x"/>
                                          </p:val>
                                        </p:tav>
                                      </p:tavLst>
                                    </p:anim>
                                    <p:anim calcmode="lin" valueType="num">
                                      <p:cBhvr>
                                        <p:cTn id="17" dur="3000" fill="hold"/>
                                        <p:tgtEl>
                                          <p:spTgt spid="4"/>
                                        </p:tgtEl>
                                        <p:attrNameLst>
                                          <p:attrName>ppt_y</p:attrName>
                                        </p:attrNameLst>
                                      </p:cBhvr>
                                      <p:tavLst>
                                        <p:tav tm="0">
                                          <p:val>
                                            <p:strVal val="#ppt_y"/>
                                          </p:val>
                                        </p:tav>
                                        <p:tav tm="100000">
                                          <p:val>
                                            <p:strVal val="#ppt_y"/>
                                          </p:val>
                                        </p:tav>
                                      </p:tavLst>
                                    </p:anim>
                                    <p:anim calcmode="lin" valueType="num">
                                      <p:cBhvr>
                                        <p:cTn id="18" dur="3000" fill="hold"/>
                                        <p:tgtEl>
                                          <p:spTgt spid="4"/>
                                        </p:tgtEl>
                                        <p:attrNameLst>
                                          <p:attrName>ppt_w</p:attrName>
                                        </p:attrNameLst>
                                      </p:cBhvr>
                                      <p:tavLst>
                                        <p:tav tm="0">
                                          <p:val>
                                            <p:fltVal val="0"/>
                                          </p:val>
                                        </p:tav>
                                        <p:tav tm="100000">
                                          <p:val>
                                            <p:strVal val="#ppt_w"/>
                                          </p:val>
                                        </p:tav>
                                      </p:tavLst>
                                    </p:anim>
                                    <p:anim calcmode="lin" valueType="num">
                                      <p:cBhvr>
                                        <p:cTn id="19" dur="3000" fill="hold"/>
                                        <p:tgtEl>
                                          <p:spTgt spid="4"/>
                                        </p:tgtEl>
                                        <p:attrNameLst>
                                          <p:attrName>ppt_h</p:attrName>
                                        </p:attrNameLst>
                                      </p:cBhvr>
                                      <p:tavLst>
                                        <p:tav tm="0">
                                          <p:val>
                                            <p:strVal val="#ppt_h"/>
                                          </p:val>
                                        </p:tav>
                                        <p:tav tm="100000">
                                          <p:val>
                                            <p:strVal val="#ppt_h"/>
                                          </p:val>
                                        </p:tav>
                                      </p:tavLst>
                                    </p:anim>
                                  </p:childTnLst>
                                </p:cTn>
                              </p:par>
                              <p:par>
                                <p:cTn id="20" presetID="3" presetClass="entr" presetSubtype="10" fill="hold" nodeType="withEffect">
                                  <p:stCondLst>
                                    <p:cond delay="2000"/>
                                  </p:stCondLst>
                                  <p:childTnLst>
                                    <p:set>
                                      <p:cBhvr>
                                        <p:cTn id="21" dur="1" fill="hold">
                                          <p:stCondLst>
                                            <p:cond delay="0"/>
                                          </p:stCondLst>
                                        </p:cTn>
                                        <p:tgtEl>
                                          <p:spTgt spid="4"/>
                                        </p:tgtEl>
                                        <p:attrNameLst>
                                          <p:attrName>style.visibility</p:attrName>
                                        </p:attrNameLst>
                                      </p:cBhvr>
                                      <p:to>
                                        <p:strVal val="visible"/>
                                      </p:to>
                                    </p:set>
                                    <p:animEffect transition="in" filter="blinds(horizontal)">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48).jpg"/>
          <p:cNvPicPr>
            <a:picLocks noChangeAspect="1"/>
          </p:cNvPicPr>
          <p:nvPr/>
        </p:nvPicPr>
        <p:blipFill>
          <a:blip r:embed="rId2"/>
          <a:stretch>
            <a:fillRect/>
          </a:stretch>
        </p:blipFill>
        <p:spPr>
          <a:xfrm>
            <a:off x="-1" y="0"/>
            <a:ext cx="9179719" cy="6858000"/>
          </a:xfrm>
          <a:prstGeom prst="rect">
            <a:avLst/>
          </a:prstGeom>
        </p:spPr>
      </p:pic>
      <p:pic>
        <p:nvPicPr>
          <p:cNvPr id="5" name="4 Imagen" descr="0(180).jpg"/>
          <p:cNvPicPr>
            <a:picLocks noChangeAspect="1"/>
          </p:cNvPicPr>
          <p:nvPr/>
        </p:nvPicPr>
        <p:blipFill>
          <a:blip r:embed="rId3"/>
          <a:stretch>
            <a:fillRect/>
          </a:stretch>
        </p:blipFill>
        <p:spPr>
          <a:xfrm>
            <a:off x="0" y="0"/>
            <a:ext cx="9144000" cy="6858000"/>
          </a:xfrm>
          <a:prstGeom prst="rect">
            <a:avLst/>
          </a:prstGeom>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nodeType="withEffect">
                                  <p:stCondLst>
                                    <p:cond delay="2000"/>
                                  </p:stCondLst>
                                  <p:childTnLst>
                                    <p:anim calcmode="lin" valueType="num">
                                      <p:cBhvr>
                                        <p:cTn id="6" dur="3000"/>
                                        <p:tgtEl>
                                          <p:spTgt spid="5"/>
                                        </p:tgtEl>
                                        <p:attrNameLst>
                                          <p:attrName>ppt_x</p:attrName>
                                        </p:attrNameLst>
                                      </p:cBhvr>
                                      <p:tavLst>
                                        <p:tav tm="0">
                                          <p:val>
                                            <p:strVal val="ppt_x"/>
                                          </p:val>
                                        </p:tav>
                                        <p:tav tm="100000">
                                          <p:val>
                                            <p:strVal val="ppt_x"/>
                                          </p:val>
                                        </p:tav>
                                      </p:tavLst>
                                    </p:anim>
                                    <p:anim calcmode="lin" valueType="num">
                                      <p:cBhvr>
                                        <p:cTn id="7" dur="3000"/>
                                        <p:tgtEl>
                                          <p:spTgt spid="5"/>
                                        </p:tgtEl>
                                        <p:attrNameLst>
                                          <p:attrName>ppt_y</p:attrName>
                                        </p:attrNameLst>
                                      </p:cBhvr>
                                      <p:tavLst>
                                        <p:tav tm="0">
                                          <p:val>
                                            <p:strVal val="ppt_y"/>
                                          </p:val>
                                        </p:tav>
                                        <p:tav tm="100000">
                                          <p:val>
                                            <p:strVal val="ppt_y+ppt_h/2"/>
                                          </p:val>
                                        </p:tav>
                                      </p:tavLst>
                                    </p:anim>
                                    <p:anim calcmode="lin" valueType="num">
                                      <p:cBhvr>
                                        <p:cTn id="8" dur="3000"/>
                                        <p:tgtEl>
                                          <p:spTgt spid="5"/>
                                        </p:tgtEl>
                                        <p:attrNameLst>
                                          <p:attrName>ppt_w</p:attrName>
                                        </p:attrNameLst>
                                      </p:cBhvr>
                                      <p:tavLst>
                                        <p:tav tm="0">
                                          <p:val>
                                            <p:strVal val="ppt_w"/>
                                          </p:val>
                                        </p:tav>
                                        <p:tav tm="100000">
                                          <p:val>
                                            <p:strVal val="ppt_w"/>
                                          </p:val>
                                        </p:tav>
                                      </p:tavLst>
                                    </p:anim>
                                    <p:anim calcmode="lin" valueType="num">
                                      <p:cBhvr>
                                        <p:cTn id="9" dur="3000"/>
                                        <p:tgtEl>
                                          <p:spTgt spid="5"/>
                                        </p:tgtEl>
                                        <p:attrNameLst>
                                          <p:attrName>ppt_h</p:attrName>
                                        </p:attrNameLst>
                                      </p:cBhvr>
                                      <p:tavLst>
                                        <p:tav tm="0">
                                          <p:val>
                                            <p:strVal val="ppt_h"/>
                                          </p:val>
                                        </p:tav>
                                        <p:tav tm="100000">
                                          <p:val>
                                            <p:fltVal val="0"/>
                                          </p:val>
                                        </p:tav>
                                      </p:tavLst>
                                    </p:anim>
                                    <p:set>
                                      <p:cBhvr>
                                        <p:cTn id="10" dur="1" fill="hold">
                                          <p:stCondLst>
                                            <p:cond delay="2999"/>
                                          </p:stCondLst>
                                        </p:cTn>
                                        <p:tgtEl>
                                          <p:spTgt spid="5"/>
                                        </p:tgtEl>
                                        <p:attrNameLst>
                                          <p:attrName>style.visibility</p:attrName>
                                        </p:attrNameLst>
                                      </p:cBhvr>
                                      <p:to>
                                        <p:strVal val="hidden"/>
                                      </p:to>
                                    </p:set>
                                  </p:childTnLst>
                                </p:cTn>
                              </p:par>
                              <p:par>
                                <p:cTn id="11" presetID="18" presetClass="exit" presetSubtype="12" fill="hold" nodeType="withEffect">
                                  <p:stCondLst>
                                    <p:cond delay="2000"/>
                                  </p:stCondLst>
                                  <p:childTnLst>
                                    <p:animEffect transition="out" filter="strips(downLef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1" fill="hold" nodeType="withEffect">
                                  <p:stCondLst>
                                    <p:cond delay="2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
                                          </p:val>
                                        </p:tav>
                                        <p:tav tm="100000">
                                          <p:val>
                                            <p:strVal val="#ppt_x"/>
                                          </p:val>
                                        </p:tav>
                                      </p:tavLst>
                                    </p:anim>
                                    <p:anim calcmode="lin" valueType="num">
                                      <p:cBhvr>
                                        <p:cTn id="17" dur="3000" fill="hold"/>
                                        <p:tgtEl>
                                          <p:spTgt spid="4"/>
                                        </p:tgtEl>
                                        <p:attrNameLst>
                                          <p:attrName>ppt_y</p:attrName>
                                        </p:attrNameLst>
                                      </p:cBhvr>
                                      <p:tavLst>
                                        <p:tav tm="0">
                                          <p:val>
                                            <p:strVal val="#ppt_y-#ppt_h/2"/>
                                          </p:val>
                                        </p:tav>
                                        <p:tav tm="100000">
                                          <p:val>
                                            <p:strVal val="#ppt_y"/>
                                          </p:val>
                                        </p:tav>
                                      </p:tavLst>
                                    </p:anim>
                                    <p:anim calcmode="lin" valueType="num">
                                      <p:cBhvr>
                                        <p:cTn id="18" dur="3000" fill="hold"/>
                                        <p:tgtEl>
                                          <p:spTgt spid="4"/>
                                        </p:tgtEl>
                                        <p:attrNameLst>
                                          <p:attrName>ppt_w</p:attrName>
                                        </p:attrNameLst>
                                      </p:cBhvr>
                                      <p:tavLst>
                                        <p:tav tm="0">
                                          <p:val>
                                            <p:strVal val="#ppt_w"/>
                                          </p:val>
                                        </p:tav>
                                        <p:tav tm="100000">
                                          <p:val>
                                            <p:strVal val="#ppt_w"/>
                                          </p:val>
                                        </p:tav>
                                      </p:tavLst>
                                    </p:anim>
                                    <p:anim calcmode="lin" valueType="num">
                                      <p:cBhvr>
                                        <p:cTn id="19" dur="3000" fill="hold"/>
                                        <p:tgtEl>
                                          <p:spTgt spid="4"/>
                                        </p:tgtEl>
                                        <p:attrNameLst>
                                          <p:attrName>ppt_h</p:attrName>
                                        </p:attrNameLst>
                                      </p:cBhvr>
                                      <p:tavLst>
                                        <p:tav tm="0">
                                          <p:val>
                                            <p:fltVal val="0"/>
                                          </p:val>
                                        </p:tav>
                                        <p:tav tm="100000">
                                          <p:val>
                                            <p:strVal val="#ppt_h"/>
                                          </p:val>
                                        </p:tav>
                                      </p:tavLst>
                                    </p:anim>
                                  </p:childTnLst>
                                </p:cTn>
                              </p:par>
                              <p:par>
                                <p:cTn id="20" presetID="18" presetClass="entr" presetSubtype="12" fill="hold" nodeType="withEffect">
                                  <p:stCondLst>
                                    <p:cond delay="2000"/>
                                  </p:stCondLst>
                                  <p:childTnLst>
                                    <p:set>
                                      <p:cBhvr>
                                        <p:cTn id="21" dur="1" fill="hold">
                                          <p:stCondLst>
                                            <p:cond delay="0"/>
                                          </p:stCondLst>
                                        </p:cTn>
                                        <p:tgtEl>
                                          <p:spTgt spid="4"/>
                                        </p:tgtEl>
                                        <p:attrNameLst>
                                          <p:attrName>style.visibility</p:attrName>
                                        </p:attrNameLst>
                                      </p:cBhvr>
                                      <p:to>
                                        <p:strVal val="visible"/>
                                      </p:to>
                                    </p:set>
                                    <p:animEffect transition="in" filter="strips(downLeft)">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6">
              <a:lumMod val="50000"/>
            </a:schemeClr>
          </a:solidFill>
        </p:spPr>
        <p:txBody>
          <a:bodyPr/>
          <a:lstStyle/>
          <a:p>
            <a:endParaRPr lang="es-ES" dirty="0"/>
          </a:p>
        </p:txBody>
      </p:sp>
      <p:pic>
        <p:nvPicPr>
          <p:cNvPr id="4" name="3 Imagen" descr="0(49).jpg"/>
          <p:cNvPicPr>
            <a:picLocks noChangeAspect="1"/>
          </p:cNvPicPr>
          <p:nvPr/>
        </p:nvPicPr>
        <p:blipFill>
          <a:blip r:embed="rId2"/>
          <a:stretch>
            <a:fillRect/>
          </a:stretch>
        </p:blipFill>
        <p:spPr>
          <a:xfrm>
            <a:off x="0" y="0"/>
            <a:ext cx="9144000" cy="6858000"/>
          </a:xfrm>
          <a:prstGeom prst="rect">
            <a:avLst/>
          </a:prstGeom>
        </p:spPr>
      </p:pic>
      <p:pic>
        <p:nvPicPr>
          <p:cNvPr id="5" name="4 Imagen" descr="0(185).jpg"/>
          <p:cNvPicPr>
            <a:picLocks noChangeAspect="1"/>
          </p:cNvPicPr>
          <p:nvPr/>
        </p:nvPicPr>
        <p:blipFill>
          <a:blip r:embed="rId3"/>
          <a:stretch>
            <a:fillRect/>
          </a:stretch>
        </p:blipFill>
        <p:spPr>
          <a:xfrm>
            <a:off x="0" y="0"/>
            <a:ext cx="9144000" cy="6858000"/>
          </a:xfrm>
          <a:prstGeom prst="rect">
            <a:avLst/>
          </a:prstGeom>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nodeType="withEffect">
                                  <p:stCondLst>
                                    <p:cond delay="2000"/>
                                  </p:stCondLst>
                                  <p:childTnLst>
                                    <p:anim calcmode="lin" valueType="num">
                                      <p:cBhvr>
                                        <p:cTn id="6" dur="3000"/>
                                        <p:tgtEl>
                                          <p:spTgt spid="5"/>
                                        </p:tgtEl>
                                        <p:attrNameLst>
                                          <p:attrName>ppt_x</p:attrName>
                                        </p:attrNameLst>
                                      </p:cBhvr>
                                      <p:tavLst>
                                        <p:tav tm="0">
                                          <p:val>
                                            <p:strVal val="ppt_x"/>
                                          </p:val>
                                        </p:tav>
                                        <p:tav tm="100000">
                                          <p:val>
                                            <p:strVal val="ppt_x"/>
                                          </p:val>
                                        </p:tav>
                                      </p:tavLst>
                                    </p:anim>
                                    <p:anim calcmode="lin" valueType="num">
                                      <p:cBhvr>
                                        <p:cTn id="7" dur="3000"/>
                                        <p:tgtEl>
                                          <p:spTgt spid="5"/>
                                        </p:tgtEl>
                                        <p:attrNameLst>
                                          <p:attrName>ppt_y</p:attrName>
                                        </p:attrNameLst>
                                      </p:cBhvr>
                                      <p:tavLst>
                                        <p:tav tm="0">
                                          <p:val>
                                            <p:strVal val="ppt_y"/>
                                          </p:val>
                                        </p:tav>
                                        <p:tav tm="100000">
                                          <p:val>
                                            <p:strVal val="ppt_y+ppt_h/2"/>
                                          </p:val>
                                        </p:tav>
                                      </p:tavLst>
                                    </p:anim>
                                    <p:anim calcmode="lin" valueType="num">
                                      <p:cBhvr>
                                        <p:cTn id="8" dur="3000"/>
                                        <p:tgtEl>
                                          <p:spTgt spid="5"/>
                                        </p:tgtEl>
                                        <p:attrNameLst>
                                          <p:attrName>ppt_w</p:attrName>
                                        </p:attrNameLst>
                                      </p:cBhvr>
                                      <p:tavLst>
                                        <p:tav tm="0">
                                          <p:val>
                                            <p:strVal val="ppt_w"/>
                                          </p:val>
                                        </p:tav>
                                        <p:tav tm="100000">
                                          <p:val>
                                            <p:strVal val="ppt_w"/>
                                          </p:val>
                                        </p:tav>
                                      </p:tavLst>
                                    </p:anim>
                                    <p:anim calcmode="lin" valueType="num">
                                      <p:cBhvr>
                                        <p:cTn id="9" dur="3000"/>
                                        <p:tgtEl>
                                          <p:spTgt spid="5"/>
                                        </p:tgtEl>
                                        <p:attrNameLst>
                                          <p:attrName>ppt_h</p:attrName>
                                        </p:attrNameLst>
                                      </p:cBhvr>
                                      <p:tavLst>
                                        <p:tav tm="0">
                                          <p:val>
                                            <p:strVal val="ppt_h"/>
                                          </p:val>
                                        </p:tav>
                                        <p:tav tm="100000">
                                          <p:val>
                                            <p:fltVal val="0"/>
                                          </p:val>
                                        </p:tav>
                                      </p:tavLst>
                                    </p:anim>
                                    <p:set>
                                      <p:cBhvr>
                                        <p:cTn id="10" dur="1" fill="hold">
                                          <p:stCondLst>
                                            <p:cond delay="2999"/>
                                          </p:stCondLst>
                                        </p:cTn>
                                        <p:tgtEl>
                                          <p:spTgt spid="5"/>
                                        </p:tgtEl>
                                        <p:attrNameLst>
                                          <p:attrName>style.visibility</p:attrName>
                                        </p:attrNameLst>
                                      </p:cBhvr>
                                      <p:to>
                                        <p:strVal val="hidden"/>
                                      </p:to>
                                    </p:set>
                                  </p:childTnLst>
                                </p:cTn>
                              </p:par>
                              <p:par>
                                <p:cTn id="11" presetID="16" presetClass="exit" presetSubtype="37" fill="hold" nodeType="withEffect">
                                  <p:stCondLst>
                                    <p:cond delay="2000"/>
                                  </p:stCondLst>
                                  <p:childTnLst>
                                    <p:animEffect transition="out" filter="barn(outVertical)">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1" fill="hold" nodeType="withEffect">
                                  <p:stCondLst>
                                    <p:cond delay="2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
                                          </p:val>
                                        </p:tav>
                                        <p:tav tm="100000">
                                          <p:val>
                                            <p:strVal val="#ppt_x"/>
                                          </p:val>
                                        </p:tav>
                                      </p:tavLst>
                                    </p:anim>
                                    <p:anim calcmode="lin" valueType="num">
                                      <p:cBhvr>
                                        <p:cTn id="17" dur="3000" fill="hold"/>
                                        <p:tgtEl>
                                          <p:spTgt spid="4"/>
                                        </p:tgtEl>
                                        <p:attrNameLst>
                                          <p:attrName>ppt_y</p:attrName>
                                        </p:attrNameLst>
                                      </p:cBhvr>
                                      <p:tavLst>
                                        <p:tav tm="0">
                                          <p:val>
                                            <p:strVal val="#ppt_y-#ppt_h/2"/>
                                          </p:val>
                                        </p:tav>
                                        <p:tav tm="100000">
                                          <p:val>
                                            <p:strVal val="#ppt_y"/>
                                          </p:val>
                                        </p:tav>
                                      </p:tavLst>
                                    </p:anim>
                                    <p:anim calcmode="lin" valueType="num">
                                      <p:cBhvr>
                                        <p:cTn id="18" dur="3000" fill="hold"/>
                                        <p:tgtEl>
                                          <p:spTgt spid="4"/>
                                        </p:tgtEl>
                                        <p:attrNameLst>
                                          <p:attrName>ppt_w</p:attrName>
                                        </p:attrNameLst>
                                      </p:cBhvr>
                                      <p:tavLst>
                                        <p:tav tm="0">
                                          <p:val>
                                            <p:strVal val="#ppt_w"/>
                                          </p:val>
                                        </p:tav>
                                        <p:tav tm="100000">
                                          <p:val>
                                            <p:strVal val="#ppt_w"/>
                                          </p:val>
                                        </p:tav>
                                      </p:tavLst>
                                    </p:anim>
                                    <p:anim calcmode="lin" valueType="num">
                                      <p:cBhvr>
                                        <p:cTn id="19" dur="3000" fill="hold"/>
                                        <p:tgtEl>
                                          <p:spTgt spid="4"/>
                                        </p:tgtEl>
                                        <p:attrNameLst>
                                          <p:attrName>ppt_h</p:attrName>
                                        </p:attrNameLst>
                                      </p:cBhvr>
                                      <p:tavLst>
                                        <p:tav tm="0">
                                          <p:val>
                                            <p:fltVal val="0"/>
                                          </p:val>
                                        </p:tav>
                                        <p:tav tm="100000">
                                          <p:val>
                                            <p:strVal val="#ppt_h"/>
                                          </p:val>
                                        </p:tav>
                                      </p:tavLst>
                                    </p:anim>
                                  </p:childTnLst>
                                </p:cTn>
                              </p:par>
                              <p:par>
                                <p:cTn id="20" presetID="16" presetClass="entr" presetSubtype="37" fill="hold" nodeType="withEffect">
                                  <p:stCondLst>
                                    <p:cond delay="2000"/>
                                  </p:stCondLst>
                                  <p:childTnLst>
                                    <p:set>
                                      <p:cBhvr>
                                        <p:cTn id="21" dur="1" fill="hold">
                                          <p:stCondLst>
                                            <p:cond delay="0"/>
                                          </p:stCondLst>
                                        </p:cTn>
                                        <p:tgtEl>
                                          <p:spTgt spid="4"/>
                                        </p:tgtEl>
                                        <p:attrNameLst>
                                          <p:attrName>style.visibility</p:attrName>
                                        </p:attrNameLst>
                                      </p:cBhvr>
                                      <p:to>
                                        <p:strVal val="visible"/>
                                      </p:to>
                                    </p:set>
                                    <p:animEffect transition="in" filter="barn(outVertical)">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C00000"/>
          </a:solidFill>
        </p:spPr>
        <p:txBody>
          <a:bodyPr/>
          <a:lstStyle/>
          <a:p>
            <a:endParaRPr lang="es-ES" dirty="0"/>
          </a:p>
        </p:txBody>
      </p:sp>
      <p:pic>
        <p:nvPicPr>
          <p:cNvPr id="4" name="3 Imagen" descr="0(50).jpg"/>
          <p:cNvPicPr>
            <a:picLocks noChangeAspect="1"/>
          </p:cNvPicPr>
          <p:nvPr/>
        </p:nvPicPr>
        <p:blipFill>
          <a:blip r:embed="rId2"/>
          <a:stretch>
            <a:fillRect/>
          </a:stretch>
        </p:blipFill>
        <p:spPr>
          <a:xfrm>
            <a:off x="0" y="0"/>
            <a:ext cx="9206508" cy="6858000"/>
          </a:xfrm>
          <a:prstGeom prst="rect">
            <a:avLst/>
          </a:prstGeom>
        </p:spPr>
      </p:pic>
      <p:pic>
        <p:nvPicPr>
          <p:cNvPr id="5" name="4 Imagen" descr="0(198).jpg"/>
          <p:cNvPicPr>
            <a:picLocks noChangeAspect="1"/>
          </p:cNvPicPr>
          <p:nvPr/>
        </p:nvPicPr>
        <p:blipFill>
          <a:blip r:embed="rId3"/>
          <a:stretch>
            <a:fillRect/>
          </a:stretch>
        </p:blipFill>
        <p:spPr>
          <a:xfrm>
            <a:off x="0" y="0"/>
            <a:ext cx="9144000" cy="6858000"/>
          </a:xfrm>
          <a:prstGeom prst="rect">
            <a:avLst/>
          </a:prstGeom>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200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5" presetClass="exit" presetSubtype="10" fill="hold" nodeType="withEffect">
                                  <p:stCondLst>
                                    <p:cond delay="2000"/>
                                  </p:stCondLst>
                                  <p:childTnLst>
                                    <p:animEffect transition="out" filter="checkerboard(across)">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2" fill="hold" nodeType="withEffect">
                                  <p:stCondLst>
                                    <p:cond delay="2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ppt_w/2"/>
                                          </p:val>
                                        </p:tav>
                                        <p:tav tm="100000">
                                          <p:val>
                                            <p:strVal val="#ppt_x"/>
                                          </p:val>
                                        </p:tav>
                                      </p:tavLst>
                                    </p:anim>
                                    <p:anim calcmode="lin" valueType="num">
                                      <p:cBhvr>
                                        <p:cTn id="17" dur="3000" fill="hold"/>
                                        <p:tgtEl>
                                          <p:spTgt spid="4"/>
                                        </p:tgtEl>
                                        <p:attrNameLst>
                                          <p:attrName>ppt_y</p:attrName>
                                        </p:attrNameLst>
                                      </p:cBhvr>
                                      <p:tavLst>
                                        <p:tav tm="0">
                                          <p:val>
                                            <p:strVal val="#ppt_y"/>
                                          </p:val>
                                        </p:tav>
                                        <p:tav tm="100000">
                                          <p:val>
                                            <p:strVal val="#ppt_y"/>
                                          </p:val>
                                        </p:tav>
                                      </p:tavLst>
                                    </p:anim>
                                    <p:anim calcmode="lin" valueType="num">
                                      <p:cBhvr>
                                        <p:cTn id="18" dur="3000" fill="hold"/>
                                        <p:tgtEl>
                                          <p:spTgt spid="4"/>
                                        </p:tgtEl>
                                        <p:attrNameLst>
                                          <p:attrName>ppt_w</p:attrName>
                                        </p:attrNameLst>
                                      </p:cBhvr>
                                      <p:tavLst>
                                        <p:tav tm="0">
                                          <p:val>
                                            <p:fltVal val="0"/>
                                          </p:val>
                                        </p:tav>
                                        <p:tav tm="100000">
                                          <p:val>
                                            <p:strVal val="#ppt_w"/>
                                          </p:val>
                                        </p:tav>
                                      </p:tavLst>
                                    </p:anim>
                                    <p:anim calcmode="lin" valueType="num">
                                      <p:cBhvr>
                                        <p:cTn id="19" dur="3000" fill="hold"/>
                                        <p:tgtEl>
                                          <p:spTgt spid="4"/>
                                        </p:tgtEl>
                                        <p:attrNameLst>
                                          <p:attrName>ppt_h</p:attrName>
                                        </p:attrNameLst>
                                      </p:cBhvr>
                                      <p:tavLst>
                                        <p:tav tm="0">
                                          <p:val>
                                            <p:strVal val="#ppt_h"/>
                                          </p:val>
                                        </p:tav>
                                        <p:tav tm="100000">
                                          <p:val>
                                            <p:strVal val="#ppt_h"/>
                                          </p:val>
                                        </p:tav>
                                      </p:tavLst>
                                    </p:anim>
                                  </p:childTnLst>
                                </p:cTn>
                              </p:par>
                              <p:par>
                                <p:cTn id="20" presetID="5" presetClass="entr" presetSubtype="10" fill="hold" nodeType="withEffect">
                                  <p:stCondLst>
                                    <p:cond delay="2000"/>
                                  </p:stCondLst>
                                  <p:childTnLst>
                                    <p:set>
                                      <p:cBhvr>
                                        <p:cTn id="21" dur="1" fill="hold">
                                          <p:stCondLst>
                                            <p:cond delay="0"/>
                                          </p:stCondLst>
                                        </p:cTn>
                                        <p:tgtEl>
                                          <p:spTgt spid="4"/>
                                        </p:tgtEl>
                                        <p:attrNameLst>
                                          <p:attrName>style.visibility</p:attrName>
                                        </p:attrNameLst>
                                      </p:cBhvr>
                                      <p:to>
                                        <p:strVal val="visible"/>
                                      </p:to>
                                    </p:set>
                                    <p:animEffect transition="in" filter="checkerboard(across)">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C00000"/>
          </a:solidFill>
        </p:spPr>
        <p:txBody>
          <a:bodyPr/>
          <a:lstStyle/>
          <a:p>
            <a:endParaRPr lang="es-ES" dirty="0"/>
          </a:p>
        </p:txBody>
      </p:sp>
      <p:pic>
        <p:nvPicPr>
          <p:cNvPr id="4" name="3 Imagen" descr="0(51).jpg"/>
          <p:cNvPicPr>
            <a:picLocks noChangeAspect="1"/>
          </p:cNvPicPr>
          <p:nvPr/>
        </p:nvPicPr>
        <p:blipFill>
          <a:blip r:embed="rId2"/>
          <a:stretch>
            <a:fillRect/>
          </a:stretch>
        </p:blipFill>
        <p:spPr>
          <a:xfrm>
            <a:off x="0" y="0"/>
            <a:ext cx="9144000" cy="6858000"/>
          </a:xfrm>
          <a:prstGeom prst="rect">
            <a:avLst/>
          </a:prstGeom>
        </p:spPr>
      </p:pic>
      <p:pic>
        <p:nvPicPr>
          <p:cNvPr id="5" name="4 Imagen" descr="0(209).jpg"/>
          <p:cNvPicPr>
            <a:picLocks noChangeAspect="1"/>
          </p:cNvPicPr>
          <p:nvPr/>
        </p:nvPicPr>
        <p:blipFill>
          <a:blip r:embed="rId3"/>
          <a:stretch>
            <a:fillRect/>
          </a:stretch>
        </p:blipFill>
        <p:spPr>
          <a:xfrm>
            <a:off x="1" y="0"/>
            <a:ext cx="9144000" cy="6858000"/>
          </a:xfrm>
          <a:prstGeom prst="rect">
            <a:avLst/>
          </a:prstGeom>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nodeType="withEffect">
                                  <p:stCondLst>
                                    <p:cond delay="200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6" presetClass="exit" presetSubtype="16" fill="hold" nodeType="withEffect">
                                  <p:stCondLst>
                                    <p:cond delay="2000"/>
                                  </p:stCondLst>
                                  <p:childTnLst>
                                    <p:animEffect transition="out" filter="circle(in)">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8" fill="hold" nodeType="withEffect">
                                  <p:stCondLst>
                                    <p:cond delay="2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ppt_w/2"/>
                                          </p:val>
                                        </p:tav>
                                        <p:tav tm="100000">
                                          <p:val>
                                            <p:strVal val="#ppt_x"/>
                                          </p:val>
                                        </p:tav>
                                      </p:tavLst>
                                    </p:anim>
                                    <p:anim calcmode="lin" valueType="num">
                                      <p:cBhvr>
                                        <p:cTn id="17" dur="3000" fill="hold"/>
                                        <p:tgtEl>
                                          <p:spTgt spid="4"/>
                                        </p:tgtEl>
                                        <p:attrNameLst>
                                          <p:attrName>ppt_y</p:attrName>
                                        </p:attrNameLst>
                                      </p:cBhvr>
                                      <p:tavLst>
                                        <p:tav tm="0">
                                          <p:val>
                                            <p:strVal val="#ppt_y"/>
                                          </p:val>
                                        </p:tav>
                                        <p:tav tm="100000">
                                          <p:val>
                                            <p:strVal val="#ppt_y"/>
                                          </p:val>
                                        </p:tav>
                                      </p:tavLst>
                                    </p:anim>
                                    <p:anim calcmode="lin" valueType="num">
                                      <p:cBhvr>
                                        <p:cTn id="18" dur="3000" fill="hold"/>
                                        <p:tgtEl>
                                          <p:spTgt spid="4"/>
                                        </p:tgtEl>
                                        <p:attrNameLst>
                                          <p:attrName>ppt_w</p:attrName>
                                        </p:attrNameLst>
                                      </p:cBhvr>
                                      <p:tavLst>
                                        <p:tav tm="0">
                                          <p:val>
                                            <p:fltVal val="0"/>
                                          </p:val>
                                        </p:tav>
                                        <p:tav tm="100000">
                                          <p:val>
                                            <p:strVal val="#ppt_w"/>
                                          </p:val>
                                        </p:tav>
                                      </p:tavLst>
                                    </p:anim>
                                    <p:anim calcmode="lin" valueType="num">
                                      <p:cBhvr>
                                        <p:cTn id="19" dur="3000" fill="hold"/>
                                        <p:tgtEl>
                                          <p:spTgt spid="4"/>
                                        </p:tgtEl>
                                        <p:attrNameLst>
                                          <p:attrName>ppt_h</p:attrName>
                                        </p:attrNameLst>
                                      </p:cBhvr>
                                      <p:tavLst>
                                        <p:tav tm="0">
                                          <p:val>
                                            <p:strVal val="#ppt_h"/>
                                          </p:val>
                                        </p:tav>
                                        <p:tav tm="100000">
                                          <p:val>
                                            <p:strVal val="#ppt_h"/>
                                          </p:val>
                                        </p:tav>
                                      </p:tavLst>
                                    </p:anim>
                                  </p:childTnLst>
                                </p:cTn>
                              </p:par>
                              <p:par>
                                <p:cTn id="20" presetID="6" presetClass="entr" presetSubtype="32" fill="hold" nodeType="withEffect">
                                  <p:stCondLst>
                                    <p:cond delay="2000"/>
                                  </p:stCondLst>
                                  <p:childTnLst>
                                    <p:set>
                                      <p:cBhvr>
                                        <p:cTn id="21" dur="1" fill="hold">
                                          <p:stCondLst>
                                            <p:cond delay="0"/>
                                          </p:stCondLst>
                                        </p:cTn>
                                        <p:tgtEl>
                                          <p:spTgt spid="4"/>
                                        </p:tgtEl>
                                        <p:attrNameLst>
                                          <p:attrName>style.visibility</p:attrName>
                                        </p:attrNameLst>
                                      </p:cBhvr>
                                      <p:to>
                                        <p:strVal val="visible"/>
                                      </p:to>
                                    </p:set>
                                    <p:animEffect transition="in" filter="circle(out)">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B82300"/>
          </a:solidFill>
        </p:spPr>
        <p:txBody>
          <a:bodyPr/>
          <a:lstStyle/>
          <a:p>
            <a:endParaRPr lang="es-ES" dirty="0"/>
          </a:p>
        </p:txBody>
      </p:sp>
      <p:pic>
        <p:nvPicPr>
          <p:cNvPr id="4" name="3 Marcador de contenido" descr="ASSETID-10856_VIEW-Web_VIEWID-74jxrk1L.jpg"/>
          <p:cNvPicPr>
            <a:picLocks noGrp="1" noChangeAspect="1"/>
          </p:cNvPicPr>
          <p:nvPr>
            <p:ph idx="1"/>
          </p:nvPr>
        </p:nvPicPr>
        <p:blipFill>
          <a:blip r:embed="rId2"/>
          <a:stretch>
            <a:fillRect/>
          </a:stretch>
        </p:blipFill>
        <p:spPr>
          <a:xfrm>
            <a:off x="0" y="0"/>
            <a:ext cx="9144000" cy="6846870"/>
          </a:xfrm>
        </p:spPr>
      </p:pic>
      <p:pic>
        <p:nvPicPr>
          <p:cNvPr id="5" name="4 Imagen" descr="ASSETID-20734_VIEW-Web-Override_VIEWID-707_aYyzch.jpg"/>
          <p:cNvPicPr>
            <a:picLocks noChangeAspect="1"/>
          </p:cNvPicPr>
          <p:nvPr/>
        </p:nvPicPr>
        <p:blipFill>
          <a:blip r:embed="rId3"/>
          <a:stretch>
            <a:fillRect/>
          </a:stretch>
        </p:blipFill>
        <p:spPr>
          <a:xfrm>
            <a:off x="0" y="0"/>
            <a:ext cx="9144000" cy="6851309"/>
          </a:xfrm>
          <a:prstGeom prst="rect">
            <a:avLst/>
          </a:prstGeom>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nodeType="withEffect">
                                  <p:stCondLst>
                                    <p:cond delay="2000"/>
                                  </p:stCondLst>
                                  <p:childTnLst>
                                    <p:anim calcmode="lin" valueType="num">
                                      <p:cBhvr>
                                        <p:cTn id="6" dur="3000"/>
                                        <p:tgtEl>
                                          <p:spTgt spid="5"/>
                                        </p:tgtEl>
                                        <p:attrNameLst>
                                          <p:attrName>ppt_x</p:attrName>
                                        </p:attrNameLst>
                                      </p:cBhvr>
                                      <p:tavLst>
                                        <p:tav tm="0">
                                          <p:val>
                                            <p:strVal val="ppt_x"/>
                                          </p:val>
                                        </p:tav>
                                        <p:tav tm="100000">
                                          <p:val>
                                            <p:strVal val="ppt_x"/>
                                          </p:val>
                                        </p:tav>
                                      </p:tavLst>
                                    </p:anim>
                                    <p:anim calcmode="lin" valueType="num">
                                      <p:cBhvr>
                                        <p:cTn id="7" dur="3000"/>
                                        <p:tgtEl>
                                          <p:spTgt spid="5"/>
                                        </p:tgtEl>
                                        <p:attrNameLst>
                                          <p:attrName>ppt_y</p:attrName>
                                        </p:attrNameLst>
                                      </p:cBhvr>
                                      <p:tavLst>
                                        <p:tav tm="0">
                                          <p:val>
                                            <p:strVal val="ppt_y"/>
                                          </p:val>
                                        </p:tav>
                                        <p:tav tm="100000">
                                          <p:val>
                                            <p:strVal val="ppt_y+ppt_h/2"/>
                                          </p:val>
                                        </p:tav>
                                      </p:tavLst>
                                    </p:anim>
                                    <p:anim calcmode="lin" valueType="num">
                                      <p:cBhvr>
                                        <p:cTn id="8" dur="3000"/>
                                        <p:tgtEl>
                                          <p:spTgt spid="5"/>
                                        </p:tgtEl>
                                        <p:attrNameLst>
                                          <p:attrName>ppt_w</p:attrName>
                                        </p:attrNameLst>
                                      </p:cBhvr>
                                      <p:tavLst>
                                        <p:tav tm="0">
                                          <p:val>
                                            <p:strVal val="ppt_w"/>
                                          </p:val>
                                        </p:tav>
                                        <p:tav tm="100000">
                                          <p:val>
                                            <p:strVal val="ppt_w"/>
                                          </p:val>
                                        </p:tav>
                                      </p:tavLst>
                                    </p:anim>
                                    <p:anim calcmode="lin" valueType="num">
                                      <p:cBhvr>
                                        <p:cTn id="9" dur="3000"/>
                                        <p:tgtEl>
                                          <p:spTgt spid="5"/>
                                        </p:tgtEl>
                                        <p:attrNameLst>
                                          <p:attrName>ppt_h</p:attrName>
                                        </p:attrNameLst>
                                      </p:cBhvr>
                                      <p:tavLst>
                                        <p:tav tm="0">
                                          <p:val>
                                            <p:strVal val="ppt_h"/>
                                          </p:val>
                                        </p:tav>
                                        <p:tav tm="100000">
                                          <p:val>
                                            <p:fltVal val="0"/>
                                          </p:val>
                                        </p:tav>
                                      </p:tavLst>
                                    </p:anim>
                                    <p:set>
                                      <p:cBhvr>
                                        <p:cTn id="10" dur="1" fill="hold">
                                          <p:stCondLst>
                                            <p:cond delay="2999"/>
                                          </p:stCondLst>
                                        </p:cTn>
                                        <p:tgtEl>
                                          <p:spTgt spid="5"/>
                                        </p:tgtEl>
                                        <p:attrNameLst>
                                          <p:attrName>style.visibility</p:attrName>
                                        </p:attrNameLst>
                                      </p:cBhvr>
                                      <p:to>
                                        <p:strVal val="hidden"/>
                                      </p:to>
                                    </p:set>
                                  </p:childTnLst>
                                </p:cTn>
                              </p:par>
                              <p:par>
                                <p:cTn id="11" presetID="18" presetClass="exit" presetSubtype="12" fill="hold" nodeType="withEffect">
                                  <p:stCondLst>
                                    <p:cond delay="2000"/>
                                  </p:stCondLst>
                                  <p:childTnLst>
                                    <p:animEffect transition="out" filter="strips(downLef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1" fill="hold" nodeType="withEffect">
                                  <p:stCondLst>
                                    <p:cond delay="2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
                                          </p:val>
                                        </p:tav>
                                        <p:tav tm="100000">
                                          <p:val>
                                            <p:strVal val="#ppt_x"/>
                                          </p:val>
                                        </p:tav>
                                      </p:tavLst>
                                    </p:anim>
                                    <p:anim calcmode="lin" valueType="num">
                                      <p:cBhvr>
                                        <p:cTn id="17" dur="3000" fill="hold"/>
                                        <p:tgtEl>
                                          <p:spTgt spid="4"/>
                                        </p:tgtEl>
                                        <p:attrNameLst>
                                          <p:attrName>ppt_y</p:attrName>
                                        </p:attrNameLst>
                                      </p:cBhvr>
                                      <p:tavLst>
                                        <p:tav tm="0">
                                          <p:val>
                                            <p:strVal val="#ppt_y-#ppt_h/2"/>
                                          </p:val>
                                        </p:tav>
                                        <p:tav tm="100000">
                                          <p:val>
                                            <p:strVal val="#ppt_y"/>
                                          </p:val>
                                        </p:tav>
                                      </p:tavLst>
                                    </p:anim>
                                    <p:anim calcmode="lin" valueType="num">
                                      <p:cBhvr>
                                        <p:cTn id="18" dur="3000" fill="hold"/>
                                        <p:tgtEl>
                                          <p:spTgt spid="4"/>
                                        </p:tgtEl>
                                        <p:attrNameLst>
                                          <p:attrName>ppt_w</p:attrName>
                                        </p:attrNameLst>
                                      </p:cBhvr>
                                      <p:tavLst>
                                        <p:tav tm="0">
                                          <p:val>
                                            <p:strVal val="#ppt_w"/>
                                          </p:val>
                                        </p:tav>
                                        <p:tav tm="100000">
                                          <p:val>
                                            <p:strVal val="#ppt_w"/>
                                          </p:val>
                                        </p:tav>
                                      </p:tavLst>
                                    </p:anim>
                                    <p:anim calcmode="lin" valueType="num">
                                      <p:cBhvr>
                                        <p:cTn id="19" dur="3000" fill="hold"/>
                                        <p:tgtEl>
                                          <p:spTgt spid="4"/>
                                        </p:tgtEl>
                                        <p:attrNameLst>
                                          <p:attrName>ppt_h</p:attrName>
                                        </p:attrNameLst>
                                      </p:cBhvr>
                                      <p:tavLst>
                                        <p:tav tm="0">
                                          <p:val>
                                            <p:fltVal val="0"/>
                                          </p:val>
                                        </p:tav>
                                        <p:tav tm="100000">
                                          <p:val>
                                            <p:strVal val="#ppt_h"/>
                                          </p:val>
                                        </p:tav>
                                      </p:tavLst>
                                    </p:anim>
                                  </p:childTnLst>
                                </p:cTn>
                              </p:par>
                              <p:par>
                                <p:cTn id="20" presetID="18" presetClass="entr" presetSubtype="12" fill="hold" nodeType="withEffect">
                                  <p:stCondLst>
                                    <p:cond delay="2000"/>
                                  </p:stCondLst>
                                  <p:childTnLst>
                                    <p:set>
                                      <p:cBhvr>
                                        <p:cTn id="21" dur="1" fill="hold">
                                          <p:stCondLst>
                                            <p:cond delay="0"/>
                                          </p:stCondLst>
                                        </p:cTn>
                                        <p:tgtEl>
                                          <p:spTgt spid="4"/>
                                        </p:tgtEl>
                                        <p:attrNameLst>
                                          <p:attrName>style.visibility</p:attrName>
                                        </p:attrNameLst>
                                      </p:cBhvr>
                                      <p:to>
                                        <p:strVal val="visible"/>
                                      </p:to>
                                    </p:set>
                                    <p:animEffect transition="in" filter="strips(downLeft)">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996600"/>
          </a:solidFill>
        </p:spPr>
        <p:txBody>
          <a:bodyPr/>
          <a:lstStyle/>
          <a:p>
            <a:endParaRPr lang="es-ES" dirty="0"/>
          </a:p>
        </p:txBody>
      </p:sp>
      <p:pic>
        <p:nvPicPr>
          <p:cNvPr id="4" name="3 Imagen" descr="0(54).jpg"/>
          <p:cNvPicPr>
            <a:picLocks noChangeAspect="1"/>
          </p:cNvPicPr>
          <p:nvPr/>
        </p:nvPicPr>
        <p:blipFill>
          <a:blip r:embed="rId2"/>
          <a:stretch>
            <a:fillRect/>
          </a:stretch>
        </p:blipFill>
        <p:spPr>
          <a:xfrm>
            <a:off x="0" y="0"/>
            <a:ext cx="9144000" cy="6858000"/>
          </a:xfrm>
          <a:prstGeom prst="rect">
            <a:avLst/>
          </a:prstGeom>
        </p:spPr>
      </p:pic>
      <p:pic>
        <p:nvPicPr>
          <p:cNvPr id="5" name="4 Imagen" descr="0(224).jpg"/>
          <p:cNvPicPr>
            <a:picLocks noChangeAspect="1"/>
          </p:cNvPicPr>
          <p:nvPr/>
        </p:nvPicPr>
        <p:blipFill>
          <a:blip r:embed="rId3"/>
          <a:stretch>
            <a:fillRect/>
          </a:stretch>
        </p:blipFill>
        <p:spPr>
          <a:xfrm>
            <a:off x="0" y="0"/>
            <a:ext cx="9152930" cy="6858000"/>
          </a:xfrm>
          <a:prstGeom prst="rect">
            <a:avLst/>
          </a:prstGeom>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nodeType="withEffect">
                                  <p:stCondLst>
                                    <p:cond delay="200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8" presetClass="exit" presetSubtype="16" fill="hold" nodeType="withEffect">
                                  <p:stCondLst>
                                    <p:cond delay="2000"/>
                                  </p:stCondLst>
                                  <p:childTnLst>
                                    <p:animEffect transition="out" filter="diamond(in)">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8" fill="hold" nodeType="withEffect">
                                  <p:stCondLst>
                                    <p:cond delay="2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ppt_w/2"/>
                                          </p:val>
                                        </p:tav>
                                        <p:tav tm="100000">
                                          <p:val>
                                            <p:strVal val="#ppt_x"/>
                                          </p:val>
                                        </p:tav>
                                      </p:tavLst>
                                    </p:anim>
                                    <p:anim calcmode="lin" valueType="num">
                                      <p:cBhvr>
                                        <p:cTn id="17" dur="3000" fill="hold"/>
                                        <p:tgtEl>
                                          <p:spTgt spid="4"/>
                                        </p:tgtEl>
                                        <p:attrNameLst>
                                          <p:attrName>ppt_y</p:attrName>
                                        </p:attrNameLst>
                                      </p:cBhvr>
                                      <p:tavLst>
                                        <p:tav tm="0">
                                          <p:val>
                                            <p:strVal val="#ppt_y"/>
                                          </p:val>
                                        </p:tav>
                                        <p:tav tm="100000">
                                          <p:val>
                                            <p:strVal val="#ppt_y"/>
                                          </p:val>
                                        </p:tav>
                                      </p:tavLst>
                                    </p:anim>
                                    <p:anim calcmode="lin" valueType="num">
                                      <p:cBhvr>
                                        <p:cTn id="18" dur="3000" fill="hold"/>
                                        <p:tgtEl>
                                          <p:spTgt spid="4"/>
                                        </p:tgtEl>
                                        <p:attrNameLst>
                                          <p:attrName>ppt_w</p:attrName>
                                        </p:attrNameLst>
                                      </p:cBhvr>
                                      <p:tavLst>
                                        <p:tav tm="0">
                                          <p:val>
                                            <p:fltVal val="0"/>
                                          </p:val>
                                        </p:tav>
                                        <p:tav tm="100000">
                                          <p:val>
                                            <p:strVal val="#ppt_w"/>
                                          </p:val>
                                        </p:tav>
                                      </p:tavLst>
                                    </p:anim>
                                    <p:anim calcmode="lin" valueType="num">
                                      <p:cBhvr>
                                        <p:cTn id="19" dur="3000" fill="hold"/>
                                        <p:tgtEl>
                                          <p:spTgt spid="4"/>
                                        </p:tgtEl>
                                        <p:attrNameLst>
                                          <p:attrName>ppt_h</p:attrName>
                                        </p:attrNameLst>
                                      </p:cBhvr>
                                      <p:tavLst>
                                        <p:tav tm="0">
                                          <p:val>
                                            <p:strVal val="#ppt_h"/>
                                          </p:val>
                                        </p:tav>
                                        <p:tav tm="100000">
                                          <p:val>
                                            <p:strVal val="#ppt_h"/>
                                          </p:val>
                                        </p:tav>
                                      </p:tavLst>
                                    </p:anim>
                                  </p:childTnLst>
                                </p:cTn>
                              </p:par>
                              <p:par>
                                <p:cTn id="20" presetID="16" presetClass="entr" presetSubtype="42" fill="hold" nodeType="withEffect">
                                  <p:stCondLst>
                                    <p:cond delay="2000"/>
                                  </p:stCondLst>
                                  <p:childTnLst>
                                    <p:set>
                                      <p:cBhvr>
                                        <p:cTn id="21" dur="1" fill="hold">
                                          <p:stCondLst>
                                            <p:cond delay="0"/>
                                          </p:stCondLst>
                                        </p:cTn>
                                        <p:tgtEl>
                                          <p:spTgt spid="4"/>
                                        </p:tgtEl>
                                        <p:attrNameLst>
                                          <p:attrName>style.visibility</p:attrName>
                                        </p:attrNameLst>
                                      </p:cBhvr>
                                      <p:to>
                                        <p:strVal val="visible"/>
                                      </p:to>
                                    </p:set>
                                    <p:animEffect transition="in" filter="barn(outHorizontal)">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0066"/>
          </a:solidFill>
        </p:spPr>
        <p:txBody>
          <a:bodyPr/>
          <a:lstStyle/>
          <a:p>
            <a:endParaRPr lang="es-ES" dirty="0"/>
          </a:p>
        </p:txBody>
      </p:sp>
      <p:pic>
        <p:nvPicPr>
          <p:cNvPr id="4" name="3 Imagen" descr="0(56).jpg"/>
          <p:cNvPicPr>
            <a:picLocks noChangeAspect="1"/>
          </p:cNvPicPr>
          <p:nvPr/>
        </p:nvPicPr>
        <p:blipFill>
          <a:blip r:embed="rId2"/>
          <a:stretch>
            <a:fillRect/>
          </a:stretch>
        </p:blipFill>
        <p:spPr>
          <a:xfrm>
            <a:off x="0" y="0"/>
            <a:ext cx="9144000" cy="6858000"/>
          </a:xfrm>
          <a:prstGeom prst="rect">
            <a:avLst/>
          </a:prstGeom>
        </p:spPr>
      </p:pic>
      <p:pic>
        <p:nvPicPr>
          <p:cNvPr id="5" name="4 Imagen" descr="0(227).jpg"/>
          <p:cNvPicPr>
            <a:picLocks noChangeAspect="1"/>
          </p:cNvPicPr>
          <p:nvPr/>
        </p:nvPicPr>
        <p:blipFill>
          <a:blip r:embed="rId3"/>
          <a:stretch>
            <a:fillRect/>
          </a:stretch>
        </p:blipFill>
        <p:spPr>
          <a:xfrm>
            <a:off x="0" y="0"/>
            <a:ext cx="9144000" cy="6858000"/>
          </a:xfrm>
          <a:prstGeom prst="rect">
            <a:avLst/>
          </a:prstGeom>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nodeType="withEffect">
                                  <p:stCondLst>
                                    <p:cond delay="200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4" presetClass="exit" presetSubtype="16" fill="hold" nodeType="withEffect">
                                  <p:stCondLst>
                                    <p:cond delay="2000"/>
                                  </p:stCondLst>
                                  <p:childTnLst>
                                    <p:animEffect transition="out" filter="box(in)">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8" fill="hold" nodeType="withEffect">
                                  <p:stCondLst>
                                    <p:cond delay="2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ppt_w/2"/>
                                          </p:val>
                                        </p:tav>
                                        <p:tav tm="100000">
                                          <p:val>
                                            <p:strVal val="#ppt_x"/>
                                          </p:val>
                                        </p:tav>
                                      </p:tavLst>
                                    </p:anim>
                                    <p:anim calcmode="lin" valueType="num">
                                      <p:cBhvr>
                                        <p:cTn id="17" dur="3000" fill="hold"/>
                                        <p:tgtEl>
                                          <p:spTgt spid="4"/>
                                        </p:tgtEl>
                                        <p:attrNameLst>
                                          <p:attrName>ppt_y</p:attrName>
                                        </p:attrNameLst>
                                      </p:cBhvr>
                                      <p:tavLst>
                                        <p:tav tm="0">
                                          <p:val>
                                            <p:strVal val="#ppt_y"/>
                                          </p:val>
                                        </p:tav>
                                        <p:tav tm="100000">
                                          <p:val>
                                            <p:strVal val="#ppt_y"/>
                                          </p:val>
                                        </p:tav>
                                      </p:tavLst>
                                    </p:anim>
                                    <p:anim calcmode="lin" valueType="num">
                                      <p:cBhvr>
                                        <p:cTn id="18" dur="3000" fill="hold"/>
                                        <p:tgtEl>
                                          <p:spTgt spid="4"/>
                                        </p:tgtEl>
                                        <p:attrNameLst>
                                          <p:attrName>ppt_w</p:attrName>
                                        </p:attrNameLst>
                                      </p:cBhvr>
                                      <p:tavLst>
                                        <p:tav tm="0">
                                          <p:val>
                                            <p:fltVal val="0"/>
                                          </p:val>
                                        </p:tav>
                                        <p:tav tm="100000">
                                          <p:val>
                                            <p:strVal val="#ppt_w"/>
                                          </p:val>
                                        </p:tav>
                                      </p:tavLst>
                                    </p:anim>
                                    <p:anim calcmode="lin" valueType="num">
                                      <p:cBhvr>
                                        <p:cTn id="19" dur="3000" fill="hold"/>
                                        <p:tgtEl>
                                          <p:spTgt spid="4"/>
                                        </p:tgtEl>
                                        <p:attrNameLst>
                                          <p:attrName>ppt_h</p:attrName>
                                        </p:attrNameLst>
                                      </p:cBhvr>
                                      <p:tavLst>
                                        <p:tav tm="0">
                                          <p:val>
                                            <p:strVal val="#ppt_h"/>
                                          </p:val>
                                        </p:tav>
                                        <p:tav tm="100000">
                                          <p:val>
                                            <p:strVal val="#ppt_h"/>
                                          </p:val>
                                        </p:tav>
                                      </p:tavLst>
                                    </p:anim>
                                  </p:childTnLst>
                                </p:cTn>
                              </p:par>
                              <p:par>
                                <p:cTn id="20" presetID="4" presetClass="entr" presetSubtype="32" fill="hold" nodeType="withEffect">
                                  <p:stCondLst>
                                    <p:cond delay="2000"/>
                                  </p:stCondLst>
                                  <p:childTnLst>
                                    <p:set>
                                      <p:cBhvr>
                                        <p:cTn id="21" dur="1" fill="hold">
                                          <p:stCondLst>
                                            <p:cond delay="0"/>
                                          </p:stCondLst>
                                        </p:cTn>
                                        <p:tgtEl>
                                          <p:spTgt spid="4"/>
                                        </p:tgtEl>
                                        <p:attrNameLst>
                                          <p:attrName>style.visibility</p:attrName>
                                        </p:attrNameLst>
                                      </p:cBhvr>
                                      <p:to>
                                        <p:strVal val="visible"/>
                                      </p:to>
                                    </p:set>
                                    <p:animEffect transition="in" filter="box(out)">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5C2A"/>
          </a:solidFill>
        </p:spPr>
        <p:txBody>
          <a:bodyPr/>
          <a:lstStyle/>
          <a:p>
            <a:endParaRPr lang="es-ES" dirty="0"/>
          </a:p>
        </p:txBody>
      </p:sp>
      <p:pic>
        <p:nvPicPr>
          <p:cNvPr id="4" name="3 Imagen" descr="0(60).jpg"/>
          <p:cNvPicPr>
            <a:picLocks noChangeAspect="1"/>
          </p:cNvPicPr>
          <p:nvPr/>
        </p:nvPicPr>
        <p:blipFill>
          <a:blip r:embed="rId2"/>
          <a:stretch>
            <a:fillRect/>
          </a:stretch>
        </p:blipFill>
        <p:spPr>
          <a:xfrm>
            <a:off x="0" y="0"/>
            <a:ext cx="9161859" cy="6858000"/>
          </a:xfrm>
          <a:prstGeom prst="rect">
            <a:avLst/>
          </a:prstGeom>
        </p:spPr>
      </p:pic>
      <p:pic>
        <p:nvPicPr>
          <p:cNvPr id="5" name="4 Imagen" descr="0(230).jpg"/>
          <p:cNvPicPr>
            <a:picLocks noChangeAspect="1"/>
          </p:cNvPicPr>
          <p:nvPr/>
        </p:nvPicPr>
        <p:blipFill>
          <a:blip r:embed="rId3"/>
          <a:stretch>
            <a:fillRect/>
          </a:stretch>
        </p:blipFill>
        <p:spPr>
          <a:xfrm>
            <a:off x="0" y="0"/>
            <a:ext cx="9144000" cy="6858000"/>
          </a:xfrm>
          <a:prstGeom prst="rect">
            <a:avLst/>
          </a:prstGeom>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nodeType="withEffect">
                                  <p:stCondLst>
                                    <p:cond delay="200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3" presetClass="exit" presetSubtype="10" fill="hold" nodeType="withEffect">
                                  <p:stCondLst>
                                    <p:cond delay="2000"/>
                                  </p:stCondLst>
                                  <p:childTnLst>
                                    <p:animEffect transition="out" filter="blinds(horizontal)">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8" fill="hold" nodeType="withEffect">
                                  <p:stCondLst>
                                    <p:cond delay="2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ppt_w/2"/>
                                          </p:val>
                                        </p:tav>
                                        <p:tav tm="100000">
                                          <p:val>
                                            <p:strVal val="#ppt_x"/>
                                          </p:val>
                                        </p:tav>
                                      </p:tavLst>
                                    </p:anim>
                                    <p:anim calcmode="lin" valueType="num">
                                      <p:cBhvr>
                                        <p:cTn id="17" dur="3000" fill="hold"/>
                                        <p:tgtEl>
                                          <p:spTgt spid="4"/>
                                        </p:tgtEl>
                                        <p:attrNameLst>
                                          <p:attrName>ppt_y</p:attrName>
                                        </p:attrNameLst>
                                      </p:cBhvr>
                                      <p:tavLst>
                                        <p:tav tm="0">
                                          <p:val>
                                            <p:strVal val="#ppt_y"/>
                                          </p:val>
                                        </p:tav>
                                        <p:tav tm="100000">
                                          <p:val>
                                            <p:strVal val="#ppt_y"/>
                                          </p:val>
                                        </p:tav>
                                      </p:tavLst>
                                    </p:anim>
                                    <p:anim calcmode="lin" valueType="num">
                                      <p:cBhvr>
                                        <p:cTn id="18" dur="3000" fill="hold"/>
                                        <p:tgtEl>
                                          <p:spTgt spid="4"/>
                                        </p:tgtEl>
                                        <p:attrNameLst>
                                          <p:attrName>ppt_w</p:attrName>
                                        </p:attrNameLst>
                                      </p:cBhvr>
                                      <p:tavLst>
                                        <p:tav tm="0">
                                          <p:val>
                                            <p:fltVal val="0"/>
                                          </p:val>
                                        </p:tav>
                                        <p:tav tm="100000">
                                          <p:val>
                                            <p:strVal val="#ppt_w"/>
                                          </p:val>
                                        </p:tav>
                                      </p:tavLst>
                                    </p:anim>
                                    <p:anim calcmode="lin" valueType="num">
                                      <p:cBhvr>
                                        <p:cTn id="19" dur="3000" fill="hold"/>
                                        <p:tgtEl>
                                          <p:spTgt spid="4"/>
                                        </p:tgtEl>
                                        <p:attrNameLst>
                                          <p:attrName>ppt_h</p:attrName>
                                        </p:attrNameLst>
                                      </p:cBhvr>
                                      <p:tavLst>
                                        <p:tav tm="0">
                                          <p:val>
                                            <p:strVal val="#ppt_h"/>
                                          </p:val>
                                        </p:tav>
                                        <p:tav tm="100000">
                                          <p:val>
                                            <p:strVal val="#ppt_h"/>
                                          </p:val>
                                        </p:tav>
                                      </p:tavLst>
                                    </p:anim>
                                  </p:childTnLst>
                                </p:cTn>
                              </p:par>
                              <p:par>
                                <p:cTn id="20" presetID="3" presetClass="entr" presetSubtype="5" fill="hold" nodeType="withEffect">
                                  <p:stCondLst>
                                    <p:cond delay="2000"/>
                                  </p:stCondLst>
                                  <p:childTnLst>
                                    <p:set>
                                      <p:cBhvr>
                                        <p:cTn id="21" dur="1" fill="hold">
                                          <p:stCondLst>
                                            <p:cond delay="0"/>
                                          </p:stCondLst>
                                        </p:cTn>
                                        <p:tgtEl>
                                          <p:spTgt spid="4"/>
                                        </p:tgtEl>
                                        <p:attrNameLst>
                                          <p:attrName>style.visibility</p:attrName>
                                        </p:attrNameLst>
                                      </p:cBhvr>
                                      <p:to>
                                        <p:strVal val="visible"/>
                                      </p:to>
                                    </p:set>
                                    <p:animEffect transition="in" filter="blinds(vertical)">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0066"/>
          </a:solidFill>
        </p:spPr>
        <p:txBody>
          <a:bodyPr/>
          <a:lstStyle/>
          <a:p>
            <a:endParaRPr lang="es-ES" dirty="0"/>
          </a:p>
        </p:txBody>
      </p:sp>
      <p:pic>
        <p:nvPicPr>
          <p:cNvPr id="4" name="3 Imagen" descr="0(61).jpg"/>
          <p:cNvPicPr>
            <a:picLocks noChangeAspect="1"/>
          </p:cNvPicPr>
          <p:nvPr/>
        </p:nvPicPr>
        <p:blipFill>
          <a:blip r:embed="rId2"/>
          <a:stretch>
            <a:fillRect/>
          </a:stretch>
        </p:blipFill>
        <p:spPr>
          <a:xfrm>
            <a:off x="0" y="0"/>
            <a:ext cx="9188648" cy="6858000"/>
          </a:xfrm>
          <a:prstGeom prst="rect">
            <a:avLst/>
          </a:prstGeom>
        </p:spPr>
      </p:pic>
      <p:pic>
        <p:nvPicPr>
          <p:cNvPr id="5" name="4 Imagen" descr="0(231).jpg"/>
          <p:cNvPicPr>
            <a:picLocks noChangeAspect="1"/>
          </p:cNvPicPr>
          <p:nvPr/>
        </p:nvPicPr>
        <p:blipFill>
          <a:blip r:embed="rId3"/>
          <a:stretch>
            <a:fillRect/>
          </a:stretch>
        </p:blipFill>
        <p:spPr>
          <a:xfrm>
            <a:off x="0" y="0"/>
            <a:ext cx="9144000" cy="6851309"/>
          </a:xfrm>
          <a:prstGeom prst="rect">
            <a:avLst/>
          </a:prstGeom>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 fill="hold" nodeType="withEffect">
                                  <p:stCondLst>
                                    <p:cond delay="2000"/>
                                  </p:stCondLst>
                                  <p:childTnLst>
                                    <p:anim calcmode="lin" valueType="num">
                                      <p:cBhvr>
                                        <p:cTn id="6" dur="3000"/>
                                        <p:tgtEl>
                                          <p:spTgt spid="5"/>
                                        </p:tgtEl>
                                        <p:attrNameLst>
                                          <p:attrName>ppt_x</p:attrName>
                                        </p:attrNameLst>
                                      </p:cBhvr>
                                      <p:tavLst>
                                        <p:tav tm="0">
                                          <p:val>
                                            <p:strVal val="ppt_x"/>
                                          </p:val>
                                        </p:tav>
                                        <p:tav tm="100000">
                                          <p:val>
                                            <p:strVal val="ppt_x"/>
                                          </p:val>
                                        </p:tav>
                                      </p:tavLst>
                                    </p:anim>
                                    <p:anim calcmode="lin" valueType="num">
                                      <p:cBhvr>
                                        <p:cTn id="7" dur="3000"/>
                                        <p:tgtEl>
                                          <p:spTgt spid="5"/>
                                        </p:tgtEl>
                                        <p:attrNameLst>
                                          <p:attrName>ppt_y</p:attrName>
                                        </p:attrNameLst>
                                      </p:cBhvr>
                                      <p:tavLst>
                                        <p:tav tm="0">
                                          <p:val>
                                            <p:strVal val="ppt_y"/>
                                          </p:val>
                                        </p:tav>
                                        <p:tav tm="100000">
                                          <p:val>
                                            <p:strVal val="ppt_y-ppt_h/2"/>
                                          </p:val>
                                        </p:tav>
                                      </p:tavLst>
                                    </p:anim>
                                    <p:anim calcmode="lin" valueType="num">
                                      <p:cBhvr>
                                        <p:cTn id="8" dur="3000"/>
                                        <p:tgtEl>
                                          <p:spTgt spid="5"/>
                                        </p:tgtEl>
                                        <p:attrNameLst>
                                          <p:attrName>ppt_w</p:attrName>
                                        </p:attrNameLst>
                                      </p:cBhvr>
                                      <p:tavLst>
                                        <p:tav tm="0">
                                          <p:val>
                                            <p:strVal val="ppt_w"/>
                                          </p:val>
                                        </p:tav>
                                        <p:tav tm="100000">
                                          <p:val>
                                            <p:strVal val="ppt_w"/>
                                          </p:val>
                                        </p:tav>
                                      </p:tavLst>
                                    </p:anim>
                                    <p:anim calcmode="lin" valueType="num">
                                      <p:cBhvr>
                                        <p:cTn id="9" dur="3000"/>
                                        <p:tgtEl>
                                          <p:spTgt spid="5"/>
                                        </p:tgtEl>
                                        <p:attrNameLst>
                                          <p:attrName>ppt_h</p:attrName>
                                        </p:attrNameLst>
                                      </p:cBhvr>
                                      <p:tavLst>
                                        <p:tav tm="0">
                                          <p:val>
                                            <p:strVal val="ppt_h"/>
                                          </p:val>
                                        </p:tav>
                                        <p:tav tm="100000">
                                          <p:val>
                                            <p:fltVal val="0"/>
                                          </p:val>
                                        </p:tav>
                                      </p:tavLst>
                                    </p:anim>
                                    <p:set>
                                      <p:cBhvr>
                                        <p:cTn id="10" dur="1" fill="hold">
                                          <p:stCondLst>
                                            <p:cond delay="2999"/>
                                          </p:stCondLst>
                                        </p:cTn>
                                        <p:tgtEl>
                                          <p:spTgt spid="5"/>
                                        </p:tgtEl>
                                        <p:attrNameLst>
                                          <p:attrName>style.visibility</p:attrName>
                                        </p:attrNameLst>
                                      </p:cBhvr>
                                      <p:to>
                                        <p:strVal val="hidden"/>
                                      </p:to>
                                    </p:set>
                                  </p:childTnLst>
                                </p:cTn>
                              </p:par>
                              <p:par>
                                <p:cTn id="11" presetID="18" presetClass="exit" presetSubtype="12" fill="hold" nodeType="withEffect">
                                  <p:stCondLst>
                                    <p:cond delay="2000"/>
                                  </p:stCondLst>
                                  <p:childTnLst>
                                    <p:animEffect transition="out" filter="strips(downLef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4" fill="hold" nodeType="withEffect">
                                  <p:stCondLst>
                                    <p:cond delay="2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
                                          </p:val>
                                        </p:tav>
                                        <p:tav tm="100000">
                                          <p:val>
                                            <p:strVal val="#ppt_x"/>
                                          </p:val>
                                        </p:tav>
                                      </p:tavLst>
                                    </p:anim>
                                    <p:anim calcmode="lin" valueType="num">
                                      <p:cBhvr>
                                        <p:cTn id="17" dur="3000" fill="hold"/>
                                        <p:tgtEl>
                                          <p:spTgt spid="4"/>
                                        </p:tgtEl>
                                        <p:attrNameLst>
                                          <p:attrName>ppt_y</p:attrName>
                                        </p:attrNameLst>
                                      </p:cBhvr>
                                      <p:tavLst>
                                        <p:tav tm="0">
                                          <p:val>
                                            <p:strVal val="#ppt_y+#ppt_h/2"/>
                                          </p:val>
                                        </p:tav>
                                        <p:tav tm="100000">
                                          <p:val>
                                            <p:strVal val="#ppt_y"/>
                                          </p:val>
                                        </p:tav>
                                      </p:tavLst>
                                    </p:anim>
                                    <p:anim calcmode="lin" valueType="num">
                                      <p:cBhvr>
                                        <p:cTn id="18" dur="3000" fill="hold"/>
                                        <p:tgtEl>
                                          <p:spTgt spid="4"/>
                                        </p:tgtEl>
                                        <p:attrNameLst>
                                          <p:attrName>ppt_w</p:attrName>
                                        </p:attrNameLst>
                                      </p:cBhvr>
                                      <p:tavLst>
                                        <p:tav tm="0">
                                          <p:val>
                                            <p:strVal val="#ppt_w"/>
                                          </p:val>
                                        </p:tav>
                                        <p:tav tm="100000">
                                          <p:val>
                                            <p:strVal val="#ppt_w"/>
                                          </p:val>
                                        </p:tav>
                                      </p:tavLst>
                                    </p:anim>
                                    <p:anim calcmode="lin" valueType="num">
                                      <p:cBhvr>
                                        <p:cTn id="19" dur="3000" fill="hold"/>
                                        <p:tgtEl>
                                          <p:spTgt spid="4"/>
                                        </p:tgtEl>
                                        <p:attrNameLst>
                                          <p:attrName>ppt_h</p:attrName>
                                        </p:attrNameLst>
                                      </p:cBhvr>
                                      <p:tavLst>
                                        <p:tav tm="0">
                                          <p:val>
                                            <p:fltVal val="0"/>
                                          </p:val>
                                        </p:tav>
                                        <p:tav tm="100000">
                                          <p:val>
                                            <p:strVal val="#ppt_h"/>
                                          </p:val>
                                        </p:tav>
                                      </p:tavLst>
                                    </p:anim>
                                  </p:childTnLst>
                                </p:cTn>
                              </p:par>
                              <p:par>
                                <p:cTn id="20" presetID="18" presetClass="entr" presetSubtype="12" fill="hold" nodeType="withEffect">
                                  <p:stCondLst>
                                    <p:cond delay="2000"/>
                                  </p:stCondLst>
                                  <p:childTnLst>
                                    <p:set>
                                      <p:cBhvr>
                                        <p:cTn id="21" dur="1" fill="hold">
                                          <p:stCondLst>
                                            <p:cond delay="0"/>
                                          </p:stCondLst>
                                        </p:cTn>
                                        <p:tgtEl>
                                          <p:spTgt spid="4"/>
                                        </p:tgtEl>
                                        <p:attrNameLst>
                                          <p:attrName>style.visibility</p:attrName>
                                        </p:attrNameLst>
                                      </p:cBhvr>
                                      <p:to>
                                        <p:strVal val="visible"/>
                                      </p:to>
                                    </p:set>
                                    <p:animEffect transition="in" filter="strips(downLeft)">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3399"/>
          </a:solidFill>
        </p:spPr>
        <p:txBody>
          <a:bodyPr/>
          <a:lstStyle/>
          <a:p>
            <a:endParaRPr lang="es-ES" dirty="0"/>
          </a:p>
        </p:txBody>
      </p:sp>
      <p:pic>
        <p:nvPicPr>
          <p:cNvPr id="4" name="3 Imagen" descr="0(68).jpg"/>
          <p:cNvPicPr>
            <a:picLocks noChangeAspect="1"/>
          </p:cNvPicPr>
          <p:nvPr/>
        </p:nvPicPr>
        <p:blipFill>
          <a:blip r:embed="rId2"/>
          <a:stretch>
            <a:fillRect/>
          </a:stretch>
        </p:blipFill>
        <p:spPr>
          <a:xfrm>
            <a:off x="1" y="0"/>
            <a:ext cx="9144000" cy="6858000"/>
          </a:xfrm>
          <a:prstGeom prst="rect">
            <a:avLst/>
          </a:prstGeom>
        </p:spPr>
      </p:pic>
      <p:pic>
        <p:nvPicPr>
          <p:cNvPr id="5" name="4 Imagen" descr="0(243).jpg"/>
          <p:cNvPicPr>
            <a:picLocks noChangeAspect="1"/>
          </p:cNvPicPr>
          <p:nvPr/>
        </p:nvPicPr>
        <p:blipFill>
          <a:blip r:embed="rId3"/>
          <a:stretch>
            <a:fillRect/>
          </a:stretch>
        </p:blipFill>
        <p:spPr>
          <a:xfrm>
            <a:off x="0" y="13368"/>
            <a:ext cx="9144000" cy="6844632"/>
          </a:xfrm>
          <a:prstGeom prst="rect">
            <a:avLst/>
          </a:prstGeom>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nodeType="withEffect">
                                  <p:stCondLst>
                                    <p:cond delay="2000"/>
                                  </p:stCondLst>
                                  <p:childTnLst>
                                    <p:anim calcmode="lin" valueType="num">
                                      <p:cBhvr>
                                        <p:cTn id="6" dur="3000"/>
                                        <p:tgtEl>
                                          <p:spTgt spid="5"/>
                                        </p:tgtEl>
                                        <p:attrNameLst>
                                          <p:attrName>ppt_x</p:attrName>
                                        </p:attrNameLst>
                                      </p:cBhvr>
                                      <p:tavLst>
                                        <p:tav tm="0">
                                          <p:val>
                                            <p:strVal val="ppt_x"/>
                                          </p:val>
                                        </p:tav>
                                        <p:tav tm="100000">
                                          <p:val>
                                            <p:strVal val="ppt_x"/>
                                          </p:val>
                                        </p:tav>
                                      </p:tavLst>
                                    </p:anim>
                                    <p:anim calcmode="lin" valueType="num">
                                      <p:cBhvr>
                                        <p:cTn id="7" dur="3000"/>
                                        <p:tgtEl>
                                          <p:spTgt spid="5"/>
                                        </p:tgtEl>
                                        <p:attrNameLst>
                                          <p:attrName>ppt_y</p:attrName>
                                        </p:attrNameLst>
                                      </p:cBhvr>
                                      <p:tavLst>
                                        <p:tav tm="0">
                                          <p:val>
                                            <p:strVal val="ppt_y"/>
                                          </p:val>
                                        </p:tav>
                                        <p:tav tm="100000">
                                          <p:val>
                                            <p:strVal val="ppt_y+ppt_h/2"/>
                                          </p:val>
                                        </p:tav>
                                      </p:tavLst>
                                    </p:anim>
                                    <p:anim calcmode="lin" valueType="num">
                                      <p:cBhvr>
                                        <p:cTn id="8" dur="3000"/>
                                        <p:tgtEl>
                                          <p:spTgt spid="5"/>
                                        </p:tgtEl>
                                        <p:attrNameLst>
                                          <p:attrName>ppt_w</p:attrName>
                                        </p:attrNameLst>
                                      </p:cBhvr>
                                      <p:tavLst>
                                        <p:tav tm="0">
                                          <p:val>
                                            <p:strVal val="ppt_w"/>
                                          </p:val>
                                        </p:tav>
                                        <p:tav tm="100000">
                                          <p:val>
                                            <p:strVal val="ppt_w"/>
                                          </p:val>
                                        </p:tav>
                                      </p:tavLst>
                                    </p:anim>
                                    <p:anim calcmode="lin" valueType="num">
                                      <p:cBhvr>
                                        <p:cTn id="9" dur="3000"/>
                                        <p:tgtEl>
                                          <p:spTgt spid="5"/>
                                        </p:tgtEl>
                                        <p:attrNameLst>
                                          <p:attrName>ppt_h</p:attrName>
                                        </p:attrNameLst>
                                      </p:cBhvr>
                                      <p:tavLst>
                                        <p:tav tm="0">
                                          <p:val>
                                            <p:strVal val="ppt_h"/>
                                          </p:val>
                                        </p:tav>
                                        <p:tav tm="100000">
                                          <p:val>
                                            <p:fltVal val="0"/>
                                          </p:val>
                                        </p:tav>
                                      </p:tavLst>
                                    </p:anim>
                                    <p:set>
                                      <p:cBhvr>
                                        <p:cTn id="10" dur="1" fill="hold">
                                          <p:stCondLst>
                                            <p:cond delay="2999"/>
                                          </p:stCondLst>
                                        </p:cTn>
                                        <p:tgtEl>
                                          <p:spTgt spid="5"/>
                                        </p:tgtEl>
                                        <p:attrNameLst>
                                          <p:attrName>style.visibility</p:attrName>
                                        </p:attrNameLst>
                                      </p:cBhvr>
                                      <p:to>
                                        <p:strVal val="hidden"/>
                                      </p:to>
                                    </p:set>
                                  </p:childTnLst>
                                </p:cTn>
                              </p:par>
                              <p:par>
                                <p:cTn id="11" presetID="18" presetClass="exit" presetSubtype="12" fill="hold" nodeType="withEffect">
                                  <p:stCondLst>
                                    <p:cond delay="2000"/>
                                  </p:stCondLst>
                                  <p:childTnLst>
                                    <p:animEffect transition="out" filter="strips(downLef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1" fill="hold" nodeType="withEffect">
                                  <p:stCondLst>
                                    <p:cond delay="2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
                                          </p:val>
                                        </p:tav>
                                        <p:tav tm="100000">
                                          <p:val>
                                            <p:strVal val="#ppt_x"/>
                                          </p:val>
                                        </p:tav>
                                      </p:tavLst>
                                    </p:anim>
                                    <p:anim calcmode="lin" valueType="num">
                                      <p:cBhvr>
                                        <p:cTn id="17" dur="3000" fill="hold"/>
                                        <p:tgtEl>
                                          <p:spTgt spid="4"/>
                                        </p:tgtEl>
                                        <p:attrNameLst>
                                          <p:attrName>ppt_y</p:attrName>
                                        </p:attrNameLst>
                                      </p:cBhvr>
                                      <p:tavLst>
                                        <p:tav tm="0">
                                          <p:val>
                                            <p:strVal val="#ppt_y-#ppt_h/2"/>
                                          </p:val>
                                        </p:tav>
                                        <p:tav tm="100000">
                                          <p:val>
                                            <p:strVal val="#ppt_y"/>
                                          </p:val>
                                        </p:tav>
                                      </p:tavLst>
                                    </p:anim>
                                    <p:anim calcmode="lin" valueType="num">
                                      <p:cBhvr>
                                        <p:cTn id="18" dur="3000" fill="hold"/>
                                        <p:tgtEl>
                                          <p:spTgt spid="4"/>
                                        </p:tgtEl>
                                        <p:attrNameLst>
                                          <p:attrName>ppt_w</p:attrName>
                                        </p:attrNameLst>
                                      </p:cBhvr>
                                      <p:tavLst>
                                        <p:tav tm="0">
                                          <p:val>
                                            <p:strVal val="#ppt_w"/>
                                          </p:val>
                                        </p:tav>
                                        <p:tav tm="100000">
                                          <p:val>
                                            <p:strVal val="#ppt_w"/>
                                          </p:val>
                                        </p:tav>
                                      </p:tavLst>
                                    </p:anim>
                                    <p:anim calcmode="lin" valueType="num">
                                      <p:cBhvr>
                                        <p:cTn id="19" dur="3000" fill="hold"/>
                                        <p:tgtEl>
                                          <p:spTgt spid="4"/>
                                        </p:tgtEl>
                                        <p:attrNameLst>
                                          <p:attrName>ppt_h</p:attrName>
                                        </p:attrNameLst>
                                      </p:cBhvr>
                                      <p:tavLst>
                                        <p:tav tm="0">
                                          <p:val>
                                            <p:fltVal val="0"/>
                                          </p:val>
                                        </p:tav>
                                        <p:tav tm="100000">
                                          <p:val>
                                            <p:strVal val="#ppt_h"/>
                                          </p:val>
                                        </p:tav>
                                      </p:tavLst>
                                    </p:anim>
                                  </p:childTnLst>
                                </p:cTn>
                              </p:par>
                              <p:par>
                                <p:cTn id="20" presetID="18" presetClass="entr" presetSubtype="12" fill="hold" nodeType="withEffect">
                                  <p:stCondLst>
                                    <p:cond delay="2000"/>
                                  </p:stCondLst>
                                  <p:childTnLst>
                                    <p:set>
                                      <p:cBhvr>
                                        <p:cTn id="21" dur="1" fill="hold">
                                          <p:stCondLst>
                                            <p:cond delay="0"/>
                                          </p:stCondLst>
                                        </p:cTn>
                                        <p:tgtEl>
                                          <p:spTgt spid="4"/>
                                        </p:tgtEl>
                                        <p:attrNameLst>
                                          <p:attrName>style.visibility</p:attrName>
                                        </p:attrNameLst>
                                      </p:cBhvr>
                                      <p:to>
                                        <p:strVal val="visible"/>
                                      </p:to>
                                    </p:set>
                                    <p:animEffect transition="in" filter="strips(downLeft)">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FF0000"/>
          </a:solidFill>
        </p:spPr>
        <p:txBody>
          <a:bodyPr/>
          <a:lstStyle/>
          <a:p>
            <a:endParaRPr lang="es-ES" dirty="0"/>
          </a:p>
        </p:txBody>
      </p:sp>
      <p:pic>
        <p:nvPicPr>
          <p:cNvPr id="4" name="3 Imagen" descr="0(69).jpg"/>
          <p:cNvPicPr>
            <a:picLocks noChangeAspect="1"/>
          </p:cNvPicPr>
          <p:nvPr/>
        </p:nvPicPr>
        <p:blipFill>
          <a:blip r:embed="rId2"/>
          <a:stretch>
            <a:fillRect/>
          </a:stretch>
        </p:blipFill>
        <p:spPr>
          <a:xfrm>
            <a:off x="0" y="0"/>
            <a:ext cx="9144000" cy="6858000"/>
          </a:xfrm>
          <a:prstGeom prst="rect">
            <a:avLst/>
          </a:prstGeom>
        </p:spPr>
      </p:pic>
      <p:pic>
        <p:nvPicPr>
          <p:cNvPr id="5" name="4 Imagen" descr="0(245).jpg"/>
          <p:cNvPicPr>
            <a:picLocks noChangeAspect="1"/>
          </p:cNvPicPr>
          <p:nvPr/>
        </p:nvPicPr>
        <p:blipFill>
          <a:blip r:embed="rId3"/>
          <a:stretch>
            <a:fillRect/>
          </a:stretch>
        </p:blipFill>
        <p:spPr>
          <a:xfrm>
            <a:off x="0" y="0"/>
            <a:ext cx="9144000" cy="6858000"/>
          </a:xfrm>
          <a:prstGeom prst="rect">
            <a:avLst/>
          </a:prstGeom>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200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3" presetClass="exit" presetSubtype="10" fill="hold" nodeType="withEffect">
                                  <p:stCondLst>
                                    <p:cond delay="2000"/>
                                  </p:stCondLst>
                                  <p:childTnLst>
                                    <p:animEffect transition="out" filter="blinds(horizontal)">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2" fill="hold" nodeType="withEffect">
                                  <p:stCondLst>
                                    <p:cond delay="2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ppt_w/2"/>
                                          </p:val>
                                        </p:tav>
                                        <p:tav tm="100000">
                                          <p:val>
                                            <p:strVal val="#ppt_x"/>
                                          </p:val>
                                        </p:tav>
                                      </p:tavLst>
                                    </p:anim>
                                    <p:anim calcmode="lin" valueType="num">
                                      <p:cBhvr>
                                        <p:cTn id="17" dur="3000" fill="hold"/>
                                        <p:tgtEl>
                                          <p:spTgt spid="4"/>
                                        </p:tgtEl>
                                        <p:attrNameLst>
                                          <p:attrName>ppt_y</p:attrName>
                                        </p:attrNameLst>
                                      </p:cBhvr>
                                      <p:tavLst>
                                        <p:tav tm="0">
                                          <p:val>
                                            <p:strVal val="#ppt_y"/>
                                          </p:val>
                                        </p:tav>
                                        <p:tav tm="100000">
                                          <p:val>
                                            <p:strVal val="#ppt_y"/>
                                          </p:val>
                                        </p:tav>
                                      </p:tavLst>
                                    </p:anim>
                                    <p:anim calcmode="lin" valueType="num">
                                      <p:cBhvr>
                                        <p:cTn id="18" dur="3000" fill="hold"/>
                                        <p:tgtEl>
                                          <p:spTgt spid="4"/>
                                        </p:tgtEl>
                                        <p:attrNameLst>
                                          <p:attrName>ppt_w</p:attrName>
                                        </p:attrNameLst>
                                      </p:cBhvr>
                                      <p:tavLst>
                                        <p:tav tm="0">
                                          <p:val>
                                            <p:fltVal val="0"/>
                                          </p:val>
                                        </p:tav>
                                        <p:tav tm="100000">
                                          <p:val>
                                            <p:strVal val="#ppt_w"/>
                                          </p:val>
                                        </p:tav>
                                      </p:tavLst>
                                    </p:anim>
                                    <p:anim calcmode="lin" valueType="num">
                                      <p:cBhvr>
                                        <p:cTn id="19" dur="3000" fill="hold"/>
                                        <p:tgtEl>
                                          <p:spTgt spid="4"/>
                                        </p:tgtEl>
                                        <p:attrNameLst>
                                          <p:attrName>ppt_h</p:attrName>
                                        </p:attrNameLst>
                                      </p:cBhvr>
                                      <p:tavLst>
                                        <p:tav tm="0">
                                          <p:val>
                                            <p:strVal val="#ppt_h"/>
                                          </p:val>
                                        </p:tav>
                                        <p:tav tm="100000">
                                          <p:val>
                                            <p:strVal val="#ppt_h"/>
                                          </p:val>
                                        </p:tav>
                                      </p:tavLst>
                                    </p:anim>
                                  </p:childTnLst>
                                </p:cTn>
                              </p:par>
                              <p:par>
                                <p:cTn id="20" presetID="3" presetClass="entr" presetSubtype="5" fill="hold" nodeType="withEffect">
                                  <p:stCondLst>
                                    <p:cond delay="2000"/>
                                  </p:stCondLst>
                                  <p:childTnLst>
                                    <p:set>
                                      <p:cBhvr>
                                        <p:cTn id="21" dur="1" fill="hold">
                                          <p:stCondLst>
                                            <p:cond delay="0"/>
                                          </p:stCondLst>
                                        </p:cTn>
                                        <p:tgtEl>
                                          <p:spTgt spid="4"/>
                                        </p:tgtEl>
                                        <p:attrNameLst>
                                          <p:attrName>style.visibility</p:attrName>
                                        </p:attrNameLst>
                                      </p:cBhvr>
                                      <p:to>
                                        <p:strVal val="visible"/>
                                      </p:to>
                                    </p:set>
                                    <p:animEffect transition="in" filter="blinds(vertical)">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5C2A"/>
          </a:solidFill>
        </p:spPr>
        <p:txBody>
          <a:bodyPr/>
          <a:lstStyle/>
          <a:p>
            <a:endParaRPr lang="es-ES" dirty="0"/>
          </a:p>
        </p:txBody>
      </p:sp>
      <p:pic>
        <p:nvPicPr>
          <p:cNvPr id="4" name="3 Imagen" descr="0(70).jpg"/>
          <p:cNvPicPr>
            <a:picLocks noChangeAspect="1"/>
          </p:cNvPicPr>
          <p:nvPr/>
        </p:nvPicPr>
        <p:blipFill>
          <a:blip r:embed="rId2"/>
          <a:stretch>
            <a:fillRect/>
          </a:stretch>
        </p:blipFill>
        <p:spPr>
          <a:xfrm>
            <a:off x="-8930" y="0"/>
            <a:ext cx="9152930" cy="6858000"/>
          </a:xfrm>
          <a:prstGeom prst="rect">
            <a:avLst/>
          </a:prstGeom>
        </p:spPr>
      </p:pic>
      <p:pic>
        <p:nvPicPr>
          <p:cNvPr id="8" name="7 Imagen" descr="0(248).jpg"/>
          <p:cNvPicPr>
            <a:picLocks noChangeAspect="1"/>
          </p:cNvPicPr>
          <p:nvPr/>
        </p:nvPicPr>
        <p:blipFill>
          <a:blip r:embed="rId3"/>
          <a:stretch>
            <a:fillRect/>
          </a:stretch>
        </p:blipFill>
        <p:spPr>
          <a:xfrm>
            <a:off x="0" y="0"/>
            <a:ext cx="9144000" cy="6858000"/>
          </a:xfrm>
          <a:prstGeom prst="rect">
            <a:avLst/>
          </a:prstGeom>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nodeType="withEffect">
                                  <p:stCondLst>
                                    <p:cond delay="2000"/>
                                  </p:stCondLst>
                                  <p:childTnLst>
                                    <p:anim calcmode="lin" valueType="num">
                                      <p:cBhvr>
                                        <p:cTn id="6" dur="3000"/>
                                        <p:tgtEl>
                                          <p:spTgt spid="8"/>
                                        </p:tgtEl>
                                        <p:attrNameLst>
                                          <p:attrName>ppt_x</p:attrName>
                                        </p:attrNameLst>
                                      </p:cBhvr>
                                      <p:tavLst>
                                        <p:tav tm="0">
                                          <p:val>
                                            <p:strVal val="ppt_x"/>
                                          </p:val>
                                        </p:tav>
                                        <p:tav tm="100000">
                                          <p:val>
                                            <p:strVal val="ppt_x"/>
                                          </p:val>
                                        </p:tav>
                                      </p:tavLst>
                                    </p:anim>
                                    <p:anim calcmode="lin" valueType="num">
                                      <p:cBhvr>
                                        <p:cTn id="7" dur="3000"/>
                                        <p:tgtEl>
                                          <p:spTgt spid="8"/>
                                        </p:tgtEl>
                                        <p:attrNameLst>
                                          <p:attrName>ppt_y</p:attrName>
                                        </p:attrNameLst>
                                      </p:cBhvr>
                                      <p:tavLst>
                                        <p:tav tm="0">
                                          <p:val>
                                            <p:strVal val="ppt_y"/>
                                          </p:val>
                                        </p:tav>
                                        <p:tav tm="100000">
                                          <p:val>
                                            <p:strVal val="ppt_y+ppt_h/2"/>
                                          </p:val>
                                        </p:tav>
                                      </p:tavLst>
                                    </p:anim>
                                    <p:anim calcmode="lin" valueType="num">
                                      <p:cBhvr>
                                        <p:cTn id="8" dur="3000"/>
                                        <p:tgtEl>
                                          <p:spTgt spid="8"/>
                                        </p:tgtEl>
                                        <p:attrNameLst>
                                          <p:attrName>ppt_w</p:attrName>
                                        </p:attrNameLst>
                                      </p:cBhvr>
                                      <p:tavLst>
                                        <p:tav tm="0">
                                          <p:val>
                                            <p:strVal val="ppt_w"/>
                                          </p:val>
                                        </p:tav>
                                        <p:tav tm="100000">
                                          <p:val>
                                            <p:strVal val="ppt_w"/>
                                          </p:val>
                                        </p:tav>
                                      </p:tavLst>
                                    </p:anim>
                                    <p:anim calcmode="lin" valueType="num">
                                      <p:cBhvr>
                                        <p:cTn id="9" dur="3000"/>
                                        <p:tgtEl>
                                          <p:spTgt spid="8"/>
                                        </p:tgtEl>
                                        <p:attrNameLst>
                                          <p:attrName>ppt_h</p:attrName>
                                        </p:attrNameLst>
                                      </p:cBhvr>
                                      <p:tavLst>
                                        <p:tav tm="0">
                                          <p:val>
                                            <p:strVal val="ppt_h"/>
                                          </p:val>
                                        </p:tav>
                                        <p:tav tm="100000">
                                          <p:val>
                                            <p:fltVal val="0"/>
                                          </p:val>
                                        </p:tav>
                                      </p:tavLst>
                                    </p:anim>
                                    <p:set>
                                      <p:cBhvr>
                                        <p:cTn id="10" dur="1" fill="hold">
                                          <p:stCondLst>
                                            <p:cond delay="2999"/>
                                          </p:stCondLst>
                                        </p:cTn>
                                        <p:tgtEl>
                                          <p:spTgt spid="8"/>
                                        </p:tgtEl>
                                        <p:attrNameLst>
                                          <p:attrName>style.visibility</p:attrName>
                                        </p:attrNameLst>
                                      </p:cBhvr>
                                      <p:to>
                                        <p:strVal val="hidden"/>
                                      </p:to>
                                    </p:set>
                                  </p:childTnLst>
                                </p:cTn>
                              </p:par>
                              <p:par>
                                <p:cTn id="11" presetID="8" presetClass="exit" presetSubtype="16" fill="hold" nodeType="withEffect">
                                  <p:stCondLst>
                                    <p:cond delay="2000"/>
                                  </p:stCondLst>
                                  <p:childTnLst>
                                    <p:animEffect transition="out" filter="diamond(in)">
                                      <p:cBhvr>
                                        <p:cTn id="12" dur="3000"/>
                                        <p:tgtEl>
                                          <p:spTgt spid="8"/>
                                        </p:tgtEl>
                                      </p:cBhvr>
                                    </p:animEffect>
                                    <p:set>
                                      <p:cBhvr>
                                        <p:cTn id="13" dur="1" fill="hold">
                                          <p:stCondLst>
                                            <p:cond delay="2999"/>
                                          </p:stCondLst>
                                        </p:cTn>
                                        <p:tgtEl>
                                          <p:spTgt spid="8"/>
                                        </p:tgtEl>
                                        <p:attrNameLst>
                                          <p:attrName>style.visibility</p:attrName>
                                        </p:attrNameLst>
                                      </p:cBhvr>
                                      <p:to>
                                        <p:strVal val="hidden"/>
                                      </p:to>
                                    </p:set>
                                  </p:childTnLst>
                                </p:cTn>
                              </p:par>
                              <p:par>
                                <p:cTn id="14" presetID="17" presetClass="entr" presetSubtype="1" fill="hold" nodeType="withEffect">
                                  <p:stCondLst>
                                    <p:cond delay="2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
                                          </p:val>
                                        </p:tav>
                                        <p:tav tm="100000">
                                          <p:val>
                                            <p:strVal val="#ppt_x"/>
                                          </p:val>
                                        </p:tav>
                                      </p:tavLst>
                                    </p:anim>
                                    <p:anim calcmode="lin" valueType="num">
                                      <p:cBhvr>
                                        <p:cTn id="17" dur="3000" fill="hold"/>
                                        <p:tgtEl>
                                          <p:spTgt spid="4"/>
                                        </p:tgtEl>
                                        <p:attrNameLst>
                                          <p:attrName>ppt_y</p:attrName>
                                        </p:attrNameLst>
                                      </p:cBhvr>
                                      <p:tavLst>
                                        <p:tav tm="0">
                                          <p:val>
                                            <p:strVal val="#ppt_y-#ppt_h/2"/>
                                          </p:val>
                                        </p:tav>
                                        <p:tav tm="100000">
                                          <p:val>
                                            <p:strVal val="#ppt_y"/>
                                          </p:val>
                                        </p:tav>
                                      </p:tavLst>
                                    </p:anim>
                                    <p:anim calcmode="lin" valueType="num">
                                      <p:cBhvr>
                                        <p:cTn id="18" dur="3000" fill="hold"/>
                                        <p:tgtEl>
                                          <p:spTgt spid="4"/>
                                        </p:tgtEl>
                                        <p:attrNameLst>
                                          <p:attrName>ppt_w</p:attrName>
                                        </p:attrNameLst>
                                      </p:cBhvr>
                                      <p:tavLst>
                                        <p:tav tm="0">
                                          <p:val>
                                            <p:strVal val="#ppt_w"/>
                                          </p:val>
                                        </p:tav>
                                        <p:tav tm="100000">
                                          <p:val>
                                            <p:strVal val="#ppt_w"/>
                                          </p:val>
                                        </p:tav>
                                      </p:tavLst>
                                    </p:anim>
                                    <p:anim calcmode="lin" valueType="num">
                                      <p:cBhvr>
                                        <p:cTn id="19" dur="3000" fill="hold"/>
                                        <p:tgtEl>
                                          <p:spTgt spid="4"/>
                                        </p:tgtEl>
                                        <p:attrNameLst>
                                          <p:attrName>ppt_h</p:attrName>
                                        </p:attrNameLst>
                                      </p:cBhvr>
                                      <p:tavLst>
                                        <p:tav tm="0">
                                          <p:val>
                                            <p:fltVal val="0"/>
                                          </p:val>
                                        </p:tav>
                                        <p:tav tm="100000">
                                          <p:val>
                                            <p:strVal val="#ppt_h"/>
                                          </p:val>
                                        </p:tav>
                                      </p:tavLst>
                                    </p:anim>
                                  </p:childTnLst>
                                </p:cTn>
                              </p:par>
                              <p:par>
                                <p:cTn id="20" presetID="8" presetClass="entr" presetSubtype="32" fill="hold" nodeType="withEffect">
                                  <p:stCondLst>
                                    <p:cond delay="2000"/>
                                  </p:stCondLst>
                                  <p:childTnLst>
                                    <p:set>
                                      <p:cBhvr>
                                        <p:cTn id="21" dur="1" fill="hold">
                                          <p:stCondLst>
                                            <p:cond delay="0"/>
                                          </p:stCondLst>
                                        </p:cTn>
                                        <p:tgtEl>
                                          <p:spTgt spid="4"/>
                                        </p:tgtEl>
                                        <p:attrNameLst>
                                          <p:attrName>style.visibility</p:attrName>
                                        </p:attrNameLst>
                                      </p:cBhvr>
                                      <p:to>
                                        <p:strVal val="visible"/>
                                      </p:to>
                                    </p:set>
                                    <p:animEffect transition="in" filter="diamond(out)">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5C2A"/>
          </a:solidFill>
        </p:spPr>
        <p:txBody>
          <a:bodyPr/>
          <a:lstStyle/>
          <a:p>
            <a:endParaRPr lang="es-ES" dirty="0"/>
          </a:p>
        </p:txBody>
      </p:sp>
      <p:pic>
        <p:nvPicPr>
          <p:cNvPr id="4" name="3 Imagen" descr="0(71).jpg"/>
          <p:cNvPicPr>
            <a:picLocks noChangeAspect="1"/>
          </p:cNvPicPr>
          <p:nvPr/>
        </p:nvPicPr>
        <p:blipFill>
          <a:blip r:embed="rId2"/>
          <a:stretch>
            <a:fillRect/>
          </a:stretch>
        </p:blipFill>
        <p:spPr>
          <a:xfrm>
            <a:off x="-17859" y="0"/>
            <a:ext cx="9161859" cy="6858000"/>
          </a:xfrm>
          <a:prstGeom prst="rect">
            <a:avLst/>
          </a:prstGeom>
        </p:spPr>
      </p:pic>
      <p:pic>
        <p:nvPicPr>
          <p:cNvPr id="5" name="4 Imagen" descr="0(249).jpg"/>
          <p:cNvPicPr>
            <a:picLocks noChangeAspect="1"/>
          </p:cNvPicPr>
          <p:nvPr/>
        </p:nvPicPr>
        <p:blipFill>
          <a:blip r:embed="rId3"/>
          <a:stretch>
            <a:fillRect/>
          </a:stretch>
        </p:blipFill>
        <p:spPr>
          <a:xfrm>
            <a:off x="0" y="0"/>
            <a:ext cx="9144000" cy="6858000"/>
          </a:xfrm>
          <a:prstGeom prst="rect">
            <a:avLst/>
          </a:prstGeom>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nodeType="withEffect">
                                  <p:stCondLst>
                                    <p:cond delay="2000"/>
                                  </p:stCondLst>
                                  <p:childTnLst>
                                    <p:anim calcmode="lin" valueType="num">
                                      <p:cBhvr>
                                        <p:cTn id="6" dur="3000"/>
                                        <p:tgtEl>
                                          <p:spTgt spid="5"/>
                                        </p:tgtEl>
                                        <p:attrNameLst>
                                          <p:attrName>ppt_x</p:attrName>
                                        </p:attrNameLst>
                                      </p:cBhvr>
                                      <p:tavLst>
                                        <p:tav tm="0">
                                          <p:val>
                                            <p:strVal val="ppt_x"/>
                                          </p:val>
                                        </p:tav>
                                        <p:tav tm="100000">
                                          <p:val>
                                            <p:strVal val="ppt_x"/>
                                          </p:val>
                                        </p:tav>
                                      </p:tavLst>
                                    </p:anim>
                                    <p:anim calcmode="lin" valueType="num">
                                      <p:cBhvr>
                                        <p:cTn id="7" dur="3000"/>
                                        <p:tgtEl>
                                          <p:spTgt spid="5"/>
                                        </p:tgtEl>
                                        <p:attrNameLst>
                                          <p:attrName>ppt_y</p:attrName>
                                        </p:attrNameLst>
                                      </p:cBhvr>
                                      <p:tavLst>
                                        <p:tav tm="0">
                                          <p:val>
                                            <p:strVal val="ppt_y"/>
                                          </p:val>
                                        </p:tav>
                                        <p:tav tm="100000">
                                          <p:val>
                                            <p:strVal val="ppt_y+ppt_h/2"/>
                                          </p:val>
                                        </p:tav>
                                      </p:tavLst>
                                    </p:anim>
                                    <p:anim calcmode="lin" valueType="num">
                                      <p:cBhvr>
                                        <p:cTn id="8" dur="3000"/>
                                        <p:tgtEl>
                                          <p:spTgt spid="5"/>
                                        </p:tgtEl>
                                        <p:attrNameLst>
                                          <p:attrName>ppt_w</p:attrName>
                                        </p:attrNameLst>
                                      </p:cBhvr>
                                      <p:tavLst>
                                        <p:tav tm="0">
                                          <p:val>
                                            <p:strVal val="ppt_w"/>
                                          </p:val>
                                        </p:tav>
                                        <p:tav tm="100000">
                                          <p:val>
                                            <p:strVal val="ppt_w"/>
                                          </p:val>
                                        </p:tav>
                                      </p:tavLst>
                                    </p:anim>
                                    <p:anim calcmode="lin" valueType="num">
                                      <p:cBhvr>
                                        <p:cTn id="9" dur="3000"/>
                                        <p:tgtEl>
                                          <p:spTgt spid="5"/>
                                        </p:tgtEl>
                                        <p:attrNameLst>
                                          <p:attrName>ppt_h</p:attrName>
                                        </p:attrNameLst>
                                      </p:cBhvr>
                                      <p:tavLst>
                                        <p:tav tm="0">
                                          <p:val>
                                            <p:strVal val="ppt_h"/>
                                          </p:val>
                                        </p:tav>
                                        <p:tav tm="100000">
                                          <p:val>
                                            <p:fltVal val="0"/>
                                          </p:val>
                                        </p:tav>
                                      </p:tavLst>
                                    </p:anim>
                                    <p:set>
                                      <p:cBhvr>
                                        <p:cTn id="10" dur="1" fill="hold">
                                          <p:stCondLst>
                                            <p:cond delay="2999"/>
                                          </p:stCondLst>
                                        </p:cTn>
                                        <p:tgtEl>
                                          <p:spTgt spid="5"/>
                                        </p:tgtEl>
                                        <p:attrNameLst>
                                          <p:attrName>style.visibility</p:attrName>
                                        </p:attrNameLst>
                                      </p:cBhvr>
                                      <p:to>
                                        <p:strVal val="hidden"/>
                                      </p:to>
                                    </p:set>
                                  </p:childTnLst>
                                </p:cTn>
                              </p:par>
                              <p:par>
                                <p:cTn id="11" presetID="5" presetClass="exit" presetSubtype="10" fill="hold" nodeType="withEffect">
                                  <p:stCondLst>
                                    <p:cond delay="2000"/>
                                  </p:stCondLst>
                                  <p:childTnLst>
                                    <p:animEffect transition="out" filter="checkerboard(across)">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1" fill="hold" nodeType="withEffect">
                                  <p:stCondLst>
                                    <p:cond delay="2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
                                          </p:val>
                                        </p:tav>
                                        <p:tav tm="100000">
                                          <p:val>
                                            <p:strVal val="#ppt_x"/>
                                          </p:val>
                                        </p:tav>
                                      </p:tavLst>
                                    </p:anim>
                                    <p:anim calcmode="lin" valueType="num">
                                      <p:cBhvr>
                                        <p:cTn id="17" dur="3000" fill="hold"/>
                                        <p:tgtEl>
                                          <p:spTgt spid="4"/>
                                        </p:tgtEl>
                                        <p:attrNameLst>
                                          <p:attrName>ppt_y</p:attrName>
                                        </p:attrNameLst>
                                      </p:cBhvr>
                                      <p:tavLst>
                                        <p:tav tm="0">
                                          <p:val>
                                            <p:strVal val="#ppt_y-#ppt_h/2"/>
                                          </p:val>
                                        </p:tav>
                                        <p:tav tm="100000">
                                          <p:val>
                                            <p:strVal val="#ppt_y"/>
                                          </p:val>
                                        </p:tav>
                                      </p:tavLst>
                                    </p:anim>
                                    <p:anim calcmode="lin" valueType="num">
                                      <p:cBhvr>
                                        <p:cTn id="18" dur="3000" fill="hold"/>
                                        <p:tgtEl>
                                          <p:spTgt spid="4"/>
                                        </p:tgtEl>
                                        <p:attrNameLst>
                                          <p:attrName>ppt_w</p:attrName>
                                        </p:attrNameLst>
                                      </p:cBhvr>
                                      <p:tavLst>
                                        <p:tav tm="0">
                                          <p:val>
                                            <p:strVal val="#ppt_w"/>
                                          </p:val>
                                        </p:tav>
                                        <p:tav tm="100000">
                                          <p:val>
                                            <p:strVal val="#ppt_w"/>
                                          </p:val>
                                        </p:tav>
                                      </p:tavLst>
                                    </p:anim>
                                    <p:anim calcmode="lin" valueType="num">
                                      <p:cBhvr>
                                        <p:cTn id="19" dur="3000" fill="hold"/>
                                        <p:tgtEl>
                                          <p:spTgt spid="4"/>
                                        </p:tgtEl>
                                        <p:attrNameLst>
                                          <p:attrName>ppt_h</p:attrName>
                                        </p:attrNameLst>
                                      </p:cBhvr>
                                      <p:tavLst>
                                        <p:tav tm="0">
                                          <p:val>
                                            <p:fltVal val="0"/>
                                          </p:val>
                                        </p:tav>
                                        <p:tav tm="100000">
                                          <p:val>
                                            <p:strVal val="#ppt_h"/>
                                          </p:val>
                                        </p:tav>
                                      </p:tavLst>
                                    </p:anim>
                                  </p:childTnLst>
                                </p:cTn>
                              </p:par>
                              <p:par>
                                <p:cTn id="20" presetID="5" presetClass="entr" presetSubtype="10" fill="hold" nodeType="withEffect">
                                  <p:stCondLst>
                                    <p:cond delay="2000"/>
                                  </p:stCondLst>
                                  <p:childTnLst>
                                    <p:set>
                                      <p:cBhvr>
                                        <p:cTn id="21" dur="1" fill="hold">
                                          <p:stCondLst>
                                            <p:cond delay="0"/>
                                          </p:stCondLst>
                                        </p:cTn>
                                        <p:tgtEl>
                                          <p:spTgt spid="4"/>
                                        </p:tgtEl>
                                        <p:attrNameLst>
                                          <p:attrName>style.visibility</p:attrName>
                                        </p:attrNameLst>
                                      </p:cBhvr>
                                      <p:to>
                                        <p:strVal val="visible"/>
                                      </p:to>
                                    </p:set>
                                    <p:animEffect transition="in" filter="checkerboard(across)">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C00000"/>
          </a:solidFill>
        </p:spPr>
        <p:txBody>
          <a:bodyPr/>
          <a:lstStyle/>
          <a:p>
            <a:endParaRPr lang="es-ES" dirty="0"/>
          </a:p>
        </p:txBody>
      </p:sp>
      <p:pic>
        <p:nvPicPr>
          <p:cNvPr id="4" name="3 Imagen" descr="0(72).jpg"/>
          <p:cNvPicPr>
            <a:picLocks noChangeAspect="1"/>
          </p:cNvPicPr>
          <p:nvPr/>
        </p:nvPicPr>
        <p:blipFill>
          <a:blip r:embed="rId2"/>
          <a:stretch>
            <a:fillRect/>
          </a:stretch>
        </p:blipFill>
        <p:spPr>
          <a:xfrm>
            <a:off x="0" y="0"/>
            <a:ext cx="9144000" cy="6858000"/>
          </a:xfrm>
          <a:prstGeom prst="rect">
            <a:avLst/>
          </a:prstGeom>
        </p:spPr>
      </p:pic>
      <p:pic>
        <p:nvPicPr>
          <p:cNvPr id="5" name="4 Imagen" descr="20140613_095946.jpg"/>
          <p:cNvPicPr>
            <a:picLocks noChangeAspect="1"/>
          </p:cNvPicPr>
          <p:nvPr/>
        </p:nvPicPr>
        <p:blipFill>
          <a:blip r:embed="rId3"/>
          <a:stretch>
            <a:fillRect/>
          </a:stretch>
        </p:blipFill>
        <p:spPr>
          <a:xfrm>
            <a:off x="0" y="6691"/>
            <a:ext cx="9144000" cy="6851309"/>
          </a:xfrm>
          <a:prstGeom prst="rect">
            <a:avLst/>
          </a:prstGeom>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200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8" presetClass="exit" presetSubtype="16" fill="hold" nodeType="withEffect">
                                  <p:stCondLst>
                                    <p:cond delay="2000"/>
                                  </p:stCondLst>
                                  <p:childTnLst>
                                    <p:animEffect transition="out" filter="diamond(in)">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2" fill="hold" nodeType="withEffect">
                                  <p:stCondLst>
                                    <p:cond delay="2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ppt_w/2"/>
                                          </p:val>
                                        </p:tav>
                                        <p:tav tm="100000">
                                          <p:val>
                                            <p:strVal val="#ppt_x"/>
                                          </p:val>
                                        </p:tav>
                                      </p:tavLst>
                                    </p:anim>
                                    <p:anim calcmode="lin" valueType="num">
                                      <p:cBhvr>
                                        <p:cTn id="17" dur="3000" fill="hold"/>
                                        <p:tgtEl>
                                          <p:spTgt spid="4"/>
                                        </p:tgtEl>
                                        <p:attrNameLst>
                                          <p:attrName>ppt_y</p:attrName>
                                        </p:attrNameLst>
                                      </p:cBhvr>
                                      <p:tavLst>
                                        <p:tav tm="0">
                                          <p:val>
                                            <p:strVal val="#ppt_y"/>
                                          </p:val>
                                        </p:tav>
                                        <p:tav tm="100000">
                                          <p:val>
                                            <p:strVal val="#ppt_y"/>
                                          </p:val>
                                        </p:tav>
                                      </p:tavLst>
                                    </p:anim>
                                    <p:anim calcmode="lin" valueType="num">
                                      <p:cBhvr>
                                        <p:cTn id="18" dur="3000" fill="hold"/>
                                        <p:tgtEl>
                                          <p:spTgt spid="4"/>
                                        </p:tgtEl>
                                        <p:attrNameLst>
                                          <p:attrName>ppt_w</p:attrName>
                                        </p:attrNameLst>
                                      </p:cBhvr>
                                      <p:tavLst>
                                        <p:tav tm="0">
                                          <p:val>
                                            <p:fltVal val="0"/>
                                          </p:val>
                                        </p:tav>
                                        <p:tav tm="100000">
                                          <p:val>
                                            <p:strVal val="#ppt_w"/>
                                          </p:val>
                                        </p:tav>
                                      </p:tavLst>
                                    </p:anim>
                                    <p:anim calcmode="lin" valueType="num">
                                      <p:cBhvr>
                                        <p:cTn id="19" dur="3000" fill="hold"/>
                                        <p:tgtEl>
                                          <p:spTgt spid="4"/>
                                        </p:tgtEl>
                                        <p:attrNameLst>
                                          <p:attrName>ppt_h</p:attrName>
                                        </p:attrNameLst>
                                      </p:cBhvr>
                                      <p:tavLst>
                                        <p:tav tm="0">
                                          <p:val>
                                            <p:strVal val="#ppt_h"/>
                                          </p:val>
                                        </p:tav>
                                        <p:tav tm="100000">
                                          <p:val>
                                            <p:strVal val="#ppt_h"/>
                                          </p:val>
                                        </p:tav>
                                      </p:tavLst>
                                    </p:anim>
                                  </p:childTnLst>
                                </p:cTn>
                              </p:par>
                              <p:par>
                                <p:cTn id="20" presetID="8" presetClass="entr" presetSubtype="32" fill="hold" nodeType="withEffect">
                                  <p:stCondLst>
                                    <p:cond delay="2000"/>
                                  </p:stCondLst>
                                  <p:childTnLst>
                                    <p:set>
                                      <p:cBhvr>
                                        <p:cTn id="21" dur="1" fill="hold">
                                          <p:stCondLst>
                                            <p:cond delay="0"/>
                                          </p:stCondLst>
                                        </p:cTn>
                                        <p:tgtEl>
                                          <p:spTgt spid="4"/>
                                        </p:tgtEl>
                                        <p:attrNameLst>
                                          <p:attrName>style.visibility</p:attrName>
                                        </p:attrNameLst>
                                      </p:cBhvr>
                                      <p:to>
                                        <p:strVal val="visible"/>
                                      </p:to>
                                    </p:set>
                                    <p:animEffect transition="in" filter="diamond(out)">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FFC000"/>
          </a:solidFill>
        </p:spPr>
        <p:txBody>
          <a:bodyPr/>
          <a:lstStyle/>
          <a:p>
            <a:endParaRPr lang="es-ES" dirty="0"/>
          </a:p>
        </p:txBody>
      </p:sp>
      <p:pic>
        <p:nvPicPr>
          <p:cNvPr id="4" name="3 Imagen" descr="0(73).jpg"/>
          <p:cNvPicPr>
            <a:picLocks noChangeAspect="1"/>
          </p:cNvPicPr>
          <p:nvPr/>
        </p:nvPicPr>
        <p:blipFill>
          <a:blip r:embed="rId2"/>
          <a:stretch>
            <a:fillRect/>
          </a:stretch>
        </p:blipFill>
        <p:spPr>
          <a:xfrm>
            <a:off x="0" y="0"/>
            <a:ext cx="9144000" cy="6858000"/>
          </a:xfrm>
          <a:prstGeom prst="rect">
            <a:avLst/>
          </a:prstGeom>
        </p:spPr>
      </p:pic>
      <p:pic>
        <p:nvPicPr>
          <p:cNvPr id="7" name="6 Imagen" descr="chihuly-2.jpg"/>
          <p:cNvPicPr>
            <a:picLocks noChangeAspect="1"/>
          </p:cNvPicPr>
          <p:nvPr/>
        </p:nvPicPr>
        <p:blipFill>
          <a:blip r:embed="rId3"/>
          <a:stretch>
            <a:fillRect/>
          </a:stretch>
        </p:blipFill>
        <p:spPr>
          <a:xfrm>
            <a:off x="0" y="0"/>
            <a:ext cx="9144000" cy="6858000"/>
          </a:xfrm>
          <a:prstGeom prst="rect">
            <a:avLst/>
          </a:prstGeom>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nodeType="withEffect">
                                  <p:stCondLst>
                                    <p:cond delay="2000"/>
                                  </p:stCondLst>
                                  <p:childTnLst>
                                    <p:anim calcmode="lin" valueType="num">
                                      <p:cBhvr>
                                        <p:cTn id="6" dur="3000"/>
                                        <p:tgtEl>
                                          <p:spTgt spid="7"/>
                                        </p:tgtEl>
                                        <p:attrNameLst>
                                          <p:attrName>ppt_x</p:attrName>
                                        </p:attrNameLst>
                                      </p:cBhvr>
                                      <p:tavLst>
                                        <p:tav tm="0">
                                          <p:val>
                                            <p:strVal val="ppt_x"/>
                                          </p:val>
                                        </p:tav>
                                        <p:tav tm="100000">
                                          <p:val>
                                            <p:strVal val="ppt_x"/>
                                          </p:val>
                                        </p:tav>
                                      </p:tavLst>
                                    </p:anim>
                                    <p:anim calcmode="lin" valueType="num">
                                      <p:cBhvr>
                                        <p:cTn id="7" dur="3000"/>
                                        <p:tgtEl>
                                          <p:spTgt spid="7"/>
                                        </p:tgtEl>
                                        <p:attrNameLst>
                                          <p:attrName>ppt_y</p:attrName>
                                        </p:attrNameLst>
                                      </p:cBhvr>
                                      <p:tavLst>
                                        <p:tav tm="0">
                                          <p:val>
                                            <p:strVal val="ppt_y"/>
                                          </p:val>
                                        </p:tav>
                                        <p:tav tm="100000">
                                          <p:val>
                                            <p:strVal val="ppt_y+ppt_h/2"/>
                                          </p:val>
                                        </p:tav>
                                      </p:tavLst>
                                    </p:anim>
                                    <p:anim calcmode="lin" valueType="num">
                                      <p:cBhvr>
                                        <p:cTn id="8" dur="3000"/>
                                        <p:tgtEl>
                                          <p:spTgt spid="7"/>
                                        </p:tgtEl>
                                        <p:attrNameLst>
                                          <p:attrName>ppt_w</p:attrName>
                                        </p:attrNameLst>
                                      </p:cBhvr>
                                      <p:tavLst>
                                        <p:tav tm="0">
                                          <p:val>
                                            <p:strVal val="ppt_w"/>
                                          </p:val>
                                        </p:tav>
                                        <p:tav tm="100000">
                                          <p:val>
                                            <p:strVal val="ppt_w"/>
                                          </p:val>
                                        </p:tav>
                                      </p:tavLst>
                                    </p:anim>
                                    <p:anim calcmode="lin" valueType="num">
                                      <p:cBhvr>
                                        <p:cTn id="9" dur="3000"/>
                                        <p:tgtEl>
                                          <p:spTgt spid="7"/>
                                        </p:tgtEl>
                                        <p:attrNameLst>
                                          <p:attrName>ppt_h</p:attrName>
                                        </p:attrNameLst>
                                      </p:cBhvr>
                                      <p:tavLst>
                                        <p:tav tm="0">
                                          <p:val>
                                            <p:strVal val="ppt_h"/>
                                          </p:val>
                                        </p:tav>
                                        <p:tav tm="100000">
                                          <p:val>
                                            <p:fltVal val="0"/>
                                          </p:val>
                                        </p:tav>
                                      </p:tavLst>
                                    </p:anim>
                                    <p:set>
                                      <p:cBhvr>
                                        <p:cTn id="10" dur="1" fill="hold">
                                          <p:stCondLst>
                                            <p:cond delay="2999"/>
                                          </p:stCondLst>
                                        </p:cTn>
                                        <p:tgtEl>
                                          <p:spTgt spid="7"/>
                                        </p:tgtEl>
                                        <p:attrNameLst>
                                          <p:attrName>style.visibility</p:attrName>
                                        </p:attrNameLst>
                                      </p:cBhvr>
                                      <p:to>
                                        <p:strVal val="hidden"/>
                                      </p:to>
                                    </p:set>
                                  </p:childTnLst>
                                </p:cTn>
                              </p:par>
                              <p:par>
                                <p:cTn id="11" presetID="16" presetClass="exit" presetSubtype="37" fill="hold" nodeType="withEffect">
                                  <p:stCondLst>
                                    <p:cond delay="2000"/>
                                  </p:stCondLst>
                                  <p:childTnLst>
                                    <p:animEffect transition="out" filter="barn(outVertical)">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par>
                                <p:cTn id="14" presetID="17" presetClass="entr" presetSubtype="1" fill="hold" nodeType="withEffect">
                                  <p:stCondLst>
                                    <p:cond delay="2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
                                          </p:val>
                                        </p:tav>
                                        <p:tav tm="100000">
                                          <p:val>
                                            <p:strVal val="#ppt_x"/>
                                          </p:val>
                                        </p:tav>
                                      </p:tavLst>
                                    </p:anim>
                                    <p:anim calcmode="lin" valueType="num">
                                      <p:cBhvr>
                                        <p:cTn id="17" dur="3000" fill="hold"/>
                                        <p:tgtEl>
                                          <p:spTgt spid="4"/>
                                        </p:tgtEl>
                                        <p:attrNameLst>
                                          <p:attrName>ppt_y</p:attrName>
                                        </p:attrNameLst>
                                      </p:cBhvr>
                                      <p:tavLst>
                                        <p:tav tm="0">
                                          <p:val>
                                            <p:strVal val="#ppt_y-#ppt_h/2"/>
                                          </p:val>
                                        </p:tav>
                                        <p:tav tm="100000">
                                          <p:val>
                                            <p:strVal val="#ppt_y"/>
                                          </p:val>
                                        </p:tav>
                                      </p:tavLst>
                                    </p:anim>
                                    <p:anim calcmode="lin" valueType="num">
                                      <p:cBhvr>
                                        <p:cTn id="18" dur="3000" fill="hold"/>
                                        <p:tgtEl>
                                          <p:spTgt spid="4"/>
                                        </p:tgtEl>
                                        <p:attrNameLst>
                                          <p:attrName>ppt_w</p:attrName>
                                        </p:attrNameLst>
                                      </p:cBhvr>
                                      <p:tavLst>
                                        <p:tav tm="0">
                                          <p:val>
                                            <p:strVal val="#ppt_w"/>
                                          </p:val>
                                        </p:tav>
                                        <p:tav tm="100000">
                                          <p:val>
                                            <p:strVal val="#ppt_w"/>
                                          </p:val>
                                        </p:tav>
                                      </p:tavLst>
                                    </p:anim>
                                    <p:anim calcmode="lin" valueType="num">
                                      <p:cBhvr>
                                        <p:cTn id="19" dur="3000" fill="hold"/>
                                        <p:tgtEl>
                                          <p:spTgt spid="4"/>
                                        </p:tgtEl>
                                        <p:attrNameLst>
                                          <p:attrName>ppt_h</p:attrName>
                                        </p:attrNameLst>
                                      </p:cBhvr>
                                      <p:tavLst>
                                        <p:tav tm="0">
                                          <p:val>
                                            <p:fltVal val="0"/>
                                          </p:val>
                                        </p:tav>
                                        <p:tav tm="100000">
                                          <p:val>
                                            <p:strVal val="#ppt_h"/>
                                          </p:val>
                                        </p:tav>
                                      </p:tavLst>
                                    </p:anim>
                                  </p:childTnLst>
                                </p:cTn>
                              </p:par>
                              <p:par>
                                <p:cTn id="20" presetID="16" presetClass="entr" presetSubtype="37" fill="hold" nodeType="withEffect">
                                  <p:stCondLst>
                                    <p:cond delay="2000"/>
                                  </p:stCondLst>
                                  <p:childTnLst>
                                    <p:set>
                                      <p:cBhvr>
                                        <p:cTn id="21" dur="1" fill="hold">
                                          <p:stCondLst>
                                            <p:cond delay="0"/>
                                          </p:stCondLst>
                                        </p:cTn>
                                        <p:tgtEl>
                                          <p:spTgt spid="4"/>
                                        </p:tgtEl>
                                        <p:attrNameLst>
                                          <p:attrName>style.visibility</p:attrName>
                                        </p:attrNameLst>
                                      </p:cBhvr>
                                      <p:to>
                                        <p:strVal val="visible"/>
                                      </p:to>
                                    </p:set>
                                    <p:animEffect transition="in" filter="barn(outVertical)">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FFC000"/>
          </a:solidFill>
        </p:spPr>
        <p:txBody>
          <a:bodyPr/>
          <a:lstStyle/>
          <a:p>
            <a:endParaRPr lang="es-ES" dirty="0"/>
          </a:p>
        </p:txBody>
      </p:sp>
      <p:pic>
        <p:nvPicPr>
          <p:cNvPr id="4" name="3 Imagen" descr="0(76).jpg"/>
          <p:cNvPicPr>
            <a:picLocks noChangeAspect="1"/>
          </p:cNvPicPr>
          <p:nvPr/>
        </p:nvPicPr>
        <p:blipFill>
          <a:blip r:embed="rId2"/>
          <a:stretch>
            <a:fillRect/>
          </a:stretch>
        </p:blipFill>
        <p:spPr>
          <a:xfrm>
            <a:off x="0" y="0"/>
            <a:ext cx="9144000" cy="6858000"/>
          </a:xfrm>
          <a:prstGeom prst="rect">
            <a:avLst/>
          </a:prstGeom>
        </p:spPr>
      </p:pic>
      <p:pic>
        <p:nvPicPr>
          <p:cNvPr id="5" name="4 Imagen" descr="Chihuly_Glass_Two_by_normack.jpg"/>
          <p:cNvPicPr>
            <a:picLocks noChangeAspect="1"/>
          </p:cNvPicPr>
          <p:nvPr/>
        </p:nvPicPr>
        <p:blipFill>
          <a:blip r:embed="rId3"/>
          <a:stretch>
            <a:fillRect/>
          </a:stretch>
        </p:blipFill>
        <p:spPr>
          <a:xfrm>
            <a:off x="0" y="0"/>
            <a:ext cx="9144000" cy="7000924"/>
          </a:xfrm>
          <a:prstGeom prst="rect">
            <a:avLst/>
          </a:prstGeom>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nodeType="withEffect">
                                  <p:stCondLst>
                                    <p:cond delay="2000"/>
                                  </p:stCondLst>
                                  <p:childTnLst>
                                    <p:anim calcmode="lin" valueType="num">
                                      <p:cBhvr>
                                        <p:cTn id="6" dur="3000"/>
                                        <p:tgtEl>
                                          <p:spTgt spid="5"/>
                                        </p:tgtEl>
                                        <p:attrNameLst>
                                          <p:attrName>ppt_x</p:attrName>
                                        </p:attrNameLst>
                                      </p:cBhvr>
                                      <p:tavLst>
                                        <p:tav tm="0">
                                          <p:val>
                                            <p:strVal val="ppt_x"/>
                                          </p:val>
                                        </p:tav>
                                        <p:tav tm="100000">
                                          <p:val>
                                            <p:strVal val="ppt_x"/>
                                          </p:val>
                                        </p:tav>
                                      </p:tavLst>
                                    </p:anim>
                                    <p:anim calcmode="lin" valueType="num">
                                      <p:cBhvr>
                                        <p:cTn id="7" dur="3000"/>
                                        <p:tgtEl>
                                          <p:spTgt spid="5"/>
                                        </p:tgtEl>
                                        <p:attrNameLst>
                                          <p:attrName>ppt_y</p:attrName>
                                        </p:attrNameLst>
                                      </p:cBhvr>
                                      <p:tavLst>
                                        <p:tav tm="0">
                                          <p:val>
                                            <p:strVal val="ppt_y"/>
                                          </p:val>
                                        </p:tav>
                                        <p:tav tm="100000">
                                          <p:val>
                                            <p:strVal val="ppt_y+ppt_h/2"/>
                                          </p:val>
                                        </p:tav>
                                      </p:tavLst>
                                    </p:anim>
                                    <p:anim calcmode="lin" valueType="num">
                                      <p:cBhvr>
                                        <p:cTn id="8" dur="3000"/>
                                        <p:tgtEl>
                                          <p:spTgt spid="5"/>
                                        </p:tgtEl>
                                        <p:attrNameLst>
                                          <p:attrName>ppt_w</p:attrName>
                                        </p:attrNameLst>
                                      </p:cBhvr>
                                      <p:tavLst>
                                        <p:tav tm="0">
                                          <p:val>
                                            <p:strVal val="ppt_w"/>
                                          </p:val>
                                        </p:tav>
                                        <p:tav tm="100000">
                                          <p:val>
                                            <p:strVal val="ppt_w"/>
                                          </p:val>
                                        </p:tav>
                                      </p:tavLst>
                                    </p:anim>
                                    <p:anim calcmode="lin" valueType="num">
                                      <p:cBhvr>
                                        <p:cTn id="9" dur="3000"/>
                                        <p:tgtEl>
                                          <p:spTgt spid="5"/>
                                        </p:tgtEl>
                                        <p:attrNameLst>
                                          <p:attrName>ppt_h</p:attrName>
                                        </p:attrNameLst>
                                      </p:cBhvr>
                                      <p:tavLst>
                                        <p:tav tm="0">
                                          <p:val>
                                            <p:strVal val="ppt_h"/>
                                          </p:val>
                                        </p:tav>
                                        <p:tav tm="100000">
                                          <p:val>
                                            <p:fltVal val="0"/>
                                          </p:val>
                                        </p:tav>
                                      </p:tavLst>
                                    </p:anim>
                                    <p:set>
                                      <p:cBhvr>
                                        <p:cTn id="10" dur="1" fill="hold">
                                          <p:stCondLst>
                                            <p:cond delay="2999"/>
                                          </p:stCondLst>
                                        </p:cTn>
                                        <p:tgtEl>
                                          <p:spTgt spid="5"/>
                                        </p:tgtEl>
                                        <p:attrNameLst>
                                          <p:attrName>style.visibility</p:attrName>
                                        </p:attrNameLst>
                                      </p:cBhvr>
                                      <p:to>
                                        <p:strVal val="hidden"/>
                                      </p:to>
                                    </p:set>
                                  </p:childTnLst>
                                </p:cTn>
                              </p:par>
                              <p:par>
                                <p:cTn id="11" presetID="5" presetClass="exit" presetSubtype="5" fill="hold" nodeType="withEffect">
                                  <p:stCondLst>
                                    <p:cond delay="2000"/>
                                  </p:stCondLst>
                                  <p:childTnLst>
                                    <p:animEffect transition="out" filter="checkerboard(down)">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1" fill="hold" nodeType="withEffect">
                                  <p:stCondLst>
                                    <p:cond delay="2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
                                          </p:val>
                                        </p:tav>
                                        <p:tav tm="100000">
                                          <p:val>
                                            <p:strVal val="#ppt_x"/>
                                          </p:val>
                                        </p:tav>
                                      </p:tavLst>
                                    </p:anim>
                                    <p:anim calcmode="lin" valueType="num">
                                      <p:cBhvr>
                                        <p:cTn id="17" dur="3000" fill="hold"/>
                                        <p:tgtEl>
                                          <p:spTgt spid="4"/>
                                        </p:tgtEl>
                                        <p:attrNameLst>
                                          <p:attrName>ppt_y</p:attrName>
                                        </p:attrNameLst>
                                      </p:cBhvr>
                                      <p:tavLst>
                                        <p:tav tm="0">
                                          <p:val>
                                            <p:strVal val="#ppt_y-#ppt_h/2"/>
                                          </p:val>
                                        </p:tav>
                                        <p:tav tm="100000">
                                          <p:val>
                                            <p:strVal val="#ppt_y"/>
                                          </p:val>
                                        </p:tav>
                                      </p:tavLst>
                                    </p:anim>
                                    <p:anim calcmode="lin" valueType="num">
                                      <p:cBhvr>
                                        <p:cTn id="18" dur="3000" fill="hold"/>
                                        <p:tgtEl>
                                          <p:spTgt spid="4"/>
                                        </p:tgtEl>
                                        <p:attrNameLst>
                                          <p:attrName>ppt_w</p:attrName>
                                        </p:attrNameLst>
                                      </p:cBhvr>
                                      <p:tavLst>
                                        <p:tav tm="0">
                                          <p:val>
                                            <p:strVal val="#ppt_w"/>
                                          </p:val>
                                        </p:tav>
                                        <p:tav tm="100000">
                                          <p:val>
                                            <p:strVal val="#ppt_w"/>
                                          </p:val>
                                        </p:tav>
                                      </p:tavLst>
                                    </p:anim>
                                    <p:anim calcmode="lin" valueType="num">
                                      <p:cBhvr>
                                        <p:cTn id="19" dur="3000" fill="hold"/>
                                        <p:tgtEl>
                                          <p:spTgt spid="4"/>
                                        </p:tgtEl>
                                        <p:attrNameLst>
                                          <p:attrName>ppt_h</p:attrName>
                                        </p:attrNameLst>
                                      </p:cBhvr>
                                      <p:tavLst>
                                        <p:tav tm="0">
                                          <p:val>
                                            <p:fltVal val="0"/>
                                          </p:val>
                                        </p:tav>
                                        <p:tav tm="100000">
                                          <p:val>
                                            <p:strVal val="#ppt_h"/>
                                          </p:val>
                                        </p:tav>
                                      </p:tavLst>
                                    </p:anim>
                                  </p:childTnLst>
                                </p:cTn>
                              </p:par>
                              <p:par>
                                <p:cTn id="20" presetID="5" presetClass="entr" presetSubtype="5" fill="hold" nodeType="withEffect">
                                  <p:stCondLst>
                                    <p:cond delay="2000"/>
                                  </p:stCondLst>
                                  <p:childTnLst>
                                    <p:set>
                                      <p:cBhvr>
                                        <p:cTn id="21" dur="1" fill="hold">
                                          <p:stCondLst>
                                            <p:cond delay="0"/>
                                          </p:stCondLst>
                                        </p:cTn>
                                        <p:tgtEl>
                                          <p:spTgt spid="4"/>
                                        </p:tgtEl>
                                        <p:attrNameLst>
                                          <p:attrName>style.visibility</p:attrName>
                                        </p:attrNameLst>
                                      </p:cBhvr>
                                      <p:to>
                                        <p:strVal val="visible"/>
                                      </p:to>
                                    </p:set>
                                    <p:animEffect transition="in" filter="checkerboard(down)">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C00000"/>
          </a:solidFill>
        </p:spPr>
        <p:txBody>
          <a:bodyPr/>
          <a:lstStyle/>
          <a:p>
            <a:endParaRPr lang="es-ES" dirty="0"/>
          </a:p>
        </p:txBody>
      </p:sp>
      <p:pic>
        <p:nvPicPr>
          <p:cNvPr id="4" name="3 Imagen" descr="0(78).jpg"/>
          <p:cNvPicPr>
            <a:picLocks noChangeAspect="1"/>
          </p:cNvPicPr>
          <p:nvPr/>
        </p:nvPicPr>
        <p:blipFill>
          <a:blip r:embed="rId2"/>
          <a:stretch>
            <a:fillRect/>
          </a:stretch>
        </p:blipFill>
        <p:spPr>
          <a:xfrm>
            <a:off x="0" y="0"/>
            <a:ext cx="9135070" cy="6858000"/>
          </a:xfrm>
          <a:prstGeom prst="rect">
            <a:avLst/>
          </a:prstGeom>
        </p:spPr>
      </p:pic>
      <p:pic>
        <p:nvPicPr>
          <p:cNvPr id="5" name="4 Imagen" descr="chihuly-glasshouse.jpg"/>
          <p:cNvPicPr>
            <a:picLocks noChangeAspect="1"/>
          </p:cNvPicPr>
          <p:nvPr/>
        </p:nvPicPr>
        <p:blipFill>
          <a:blip r:embed="rId3"/>
          <a:stretch>
            <a:fillRect/>
          </a:stretch>
        </p:blipFill>
        <p:spPr>
          <a:xfrm>
            <a:off x="0" y="0"/>
            <a:ext cx="9144000" cy="6858000"/>
          </a:xfrm>
          <a:prstGeom prst="rect">
            <a:avLst/>
          </a:prstGeom>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nodeType="withEffect">
                                  <p:stCondLst>
                                    <p:cond delay="2000"/>
                                  </p:stCondLst>
                                  <p:childTnLst>
                                    <p:anim calcmode="lin" valueType="num">
                                      <p:cBhvr>
                                        <p:cTn id="6" dur="3000"/>
                                        <p:tgtEl>
                                          <p:spTgt spid="5"/>
                                        </p:tgtEl>
                                        <p:attrNameLst>
                                          <p:attrName>ppt_x</p:attrName>
                                        </p:attrNameLst>
                                      </p:cBhvr>
                                      <p:tavLst>
                                        <p:tav tm="0">
                                          <p:val>
                                            <p:strVal val="ppt_x"/>
                                          </p:val>
                                        </p:tav>
                                        <p:tav tm="100000">
                                          <p:val>
                                            <p:strVal val="ppt_x"/>
                                          </p:val>
                                        </p:tav>
                                      </p:tavLst>
                                    </p:anim>
                                    <p:anim calcmode="lin" valueType="num">
                                      <p:cBhvr>
                                        <p:cTn id="7" dur="3000"/>
                                        <p:tgtEl>
                                          <p:spTgt spid="5"/>
                                        </p:tgtEl>
                                        <p:attrNameLst>
                                          <p:attrName>ppt_y</p:attrName>
                                        </p:attrNameLst>
                                      </p:cBhvr>
                                      <p:tavLst>
                                        <p:tav tm="0">
                                          <p:val>
                                            <p:strVal val="ppt_y"/>
                                          </p:val>
                                        </p:tav>
                                        <p:tav tm="100000">
                                          <p:val>
                                            <p:strVal val="ppt_y+ppt_h/2"/>
                                          </p:val>
                                        </p:tav>
                                      </p:tavLst>
                                    </p:anim>
                                    <p:anim calcmode="lin" valueType="num">
                                      <p:cBhvr>
                                        <p:cTn id="8" dur="3000"/>
                                        <p:tgtEl>
                                          <p:spTgt spid="5"/>
                                        </p:tgtEl>
                                        <p:attrNameLst>
                                          <p:attrName>ppt_w</p:attrName>
                                        </p:attrNameLst>
                                      </p:cBhvr>
                                      <p:tavLst>
                                        <p:tav tm="0">
                                          <p:val>
                                            <p:strVal val="ppt_w"/>
                                          </p:val>
                                        </p:tav>
                                        <p:tav tm="100000">
                                          <p:val>
                                            <p:strVal val="ppt_w"/>
                                          </p:val>
                                        </p:tav>
                                      </p:tavLst>
                                    </p:anim>
                                    <p:anim calcmode="lin" valueType="num">
                                      <p:cBhvr>
                                        <p:cTn id="9" dur="3000"/>
                                        <p:tgtEl>
                                          <p:spTgt spid="5"/>
                                        </p:tgtEl>
                                        <p:attrNameLst>
                                          <p:attrName>ppt_h</p:attrName>
                                        </p:attrNameLst>
                                      </p:cBhvr>
                                      <p:tavLst>
                                        <p:tav tm="0">
                                          <p:val>
                                            <p:strVal val="ppt_h"/>
                                          </p:val>
                                        </p:tav>
                                        <p:tav tm="100000">
                                          <p:val>
                                            <p:fltVal val="0"/>
                                          </p:val>
                                        </p:tav>
                                      </p:tavLst>
                                    </p:anim>
                                    <p:set>
                                      <p:cBhvr>
                                        <p:cTn id="10" dur="1" fill="hold">
                                          <p:stCondLst>
                                            <p:cond delay="2999"/>
                                          </p:stCondLst>
                                        </p:cTn>
                                        <p:tgtEl>
                                          <p:spTgt spid="5"/>
                                        </p:tgtEl>
                                        <p:attrNameLst>
                                          <p:attrName>style.visibility</p:attrName>
                                        </p:attrNameLst>
                                      </p:cBhvr>
                                      <p:to>
                                        <p:strVal val="hidden"/>
                                      </p:to>
                                    </p:set>
                                  </p:childTnLst>
                                </p:cTn>
                              </p:par>
                              <p:par>
                                <p:cTn id="11" presetID="16" presetClass="exit" presetSubtype="37" fill="hold" nodeType="withEffect">
                                  <p:stCondLst>
                                    <p:cond delay="2000"/>
                                  </p:stCondLst>
                                  <p:childTnLst>
                                    <p:animEffect transition="out" filter="barn(outVertical)">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1" fill="hold" nodeType="withEffect">
                                  <p:stCondLst>
                                    <p:cond delay="2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
                                          </p:val>
                                        </p:tav>
                                        <p:tav tm="100000">
                                          <p:val>
                                            <p:strVal val="#ppt_x"/>
                                          </p:val>
                                        </p:tav>
                                      </p:tavLst>
                                    </p:anim>
                                    <p:anim calcmode="lin" valueType="num">
                                      <p:cBhvr>
                                        <p:cTn id="17" dur="3000" fill="hold"/>
                                        <p:tgtEl>
                                          <p:spTgt spid="4"/>
                                        </p:tgtEl>
                                        <p:attrNameLst>
                                          <p:attrName>ppt_y</p:attrName>
                                        </p:attrNameLst>
                                      </p:cBhvr>
                                      <p:tavLst>
                                        <p:tav tm="0">
                                          <p:val>
                                            <p:strVal val="#ppt_y-#ppt_h/2"/>
                                          </p:val>
                                        </p:tav>
                                        <p:tav tm="100000">
                                          <p:val>
                                            <p:strVal val="#ppt_y"/>
                                          </p:val>
                                        </p:tav>
                                      </p:tavLst>
                                    </p:anim>
                                    <p:anim calcmode="lin" valueType="num">
                                      <p:cBhvr>
                                        <p:cTn id="18" dur="3000" fill="hold"/>
                                        <p:tgtEl>
                                          <p:spTgt spid="4"/>
                                        </p:tgtEl>
                                        <p:attrNameLst>
                                          <p:attrName>ppt_w</p:attrName>
                                        </p:attrNameLst>
                                      </p:cBhvr>
                                      <p:tavLst>
                                        <p:tav tm="0">
                                          <p:val>
                                            <p:strVal val="#ppt_w"/>
                                          </p:val>
                                        </p:tav>
                                        <p:tav tm="100000">
                                          <p:val>
                                            <p:strVal val="#ppt_w"/>
                                          </p:val>
                                        </p:tav>
                                      </p:tavLst>
                                    </p:anim>
                                    <p:anim calcmode="lin" valueType="num">
                                      <p:cBhvr>
                                        <p:cTn id="19" dur="3000" fill="hold"/>
                                        <p:tgtEl>
                                          <p:spTgt spid="4"/>
                                        </p:tgtEl>
                                        <p:attrNameLst>
                                          <p:attrName>ppt_h</p:attrName>
                                        </p:attrNameLst>
                                      </p:cBhvr>
                                      <p:tavLst>
                                        <p:tav tm="0">
                                          <p:val>
                                            <p:fltVal val="0"/>
                                          </p:val>
                                        </p:tav>
                                        <p:tav tm="100000">
                                          <p:val>
                                            <p:strVal val="#ppt_h"/>
                                          </p:val>
                                        </p:tav>
                                      </p:tavLst>
                                    </p:anim>
                                  </p:childTnLst>
                                </p:cTn>
                              </p:par>
                              <p:par>
                                <p:cTn id="20" presetID="16" presetClass="entr" presetSubtype="37" fill="hold" nodeType="withEffect">
                                  <p:stCondLst>
                                    <p:cond delay="2000"/>
                                  </p:stCondLst>
                                  <p:childTnLst>
                                    <p:set>
                                      <p:cBhvr>
                                        <p:cTn id="21" dur="1" fill="hold">
                                          <p:stCondLst>
                                            <p:cond delay="0"/>
                                          </p:stCondLst>
                                        </p:cTn>
                                        <p:tgtEl>
                                          <p:spTgt spid="4"/>
                                        </p:tgtEl>
                                        <p:attrNameLst>
                                          <p:attrName>style.visibility</p:attrName>
                                        </p:attrNameLst>
                                      </p:cBhvr>
                                      <p:to>
                                        <p:strVal val="visible"/>
                                      </p:to>
                                    </p:set>
                                    <p:animEffect transition="in" filter="barn(outVertical)">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FF0000"/>
          </a:solidFill>
        </p:spPr>
        <p:txBody>
          <a:bodyPr/>
          <a:lstStyle/>
          <a:p>
            <a:endParaRPr lang="es-ES" dirty="0"/>
          </a:p>
        </p:txBody>
      </p:sp>
      <p:pic>
        <p:nvPicPr>
          <p:cNvPr id="4" name="3 Imagen" descr="0(82).jpg"/>
          <p:cNvPicPr>
            <a:picLocks noChangeAspect="1"/>
          </p:cNvPicPr>
          <p:nvPr/>
        </p:nvPicPr>
        <p:blipFill>
          <a:blip r:embed="rId2"/>
          <a:stretch>
            <a:fillRect/>
          </a:stretch>
        </p:blipFill>
        <p:spPr>
          <a:xfrm>
            <a:off x="0" y="0"/>
            <a:ext cx="9161859" cy="6858000"/>
          </a:xfrm>
          <a:prstGeom prst="rect">
            <a:avLst/>
          </a:prstGeom>
        </p:spPr>
      </p:pic>
      <p:pic>
        <p:nvPicPr>
          <p:cNvPr id="5" name="4 Imagen" descr="IMG_0346.jpg"/>
          <p:cNvPicPr>
            <a:picLocks noChangeAspect="1"/>
          </p:cNvPicPr>
          <p:nvPr/>
        </p:nvPicPr>
        <p:blipFill>
          <a:blip r:embed="rId3"/>
          <a:stretch>
            <a:fillRect/>
          </a:stretch>
        </p:blipFill>
        <p:spPr>
          <a:xfrm>
            <a:off x="0" y="0"/>
            <a:ext cx="9144000" cy="6858000"/>
          </a:xfrm>
          <a:prstGeom prst="rect">
            <a:avLst/>
          </a:prstGeom>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nodeType="withEffect">
                                  <p:stCondLst>
                                    <p:cond delay="2000"/>
                                  </p:stCondLst>
                                  <p:childTnLst>
                                    <p:anim calcmode="lin" valueType="num">
                                      <p:cBhvr>
                                        <p:cTn id="6" dur="3000"/>
                                        <p:tgtEl>
                                          <p:spTgt spid="5"/>
                                        </p:tgtEl>
                                        <p:attrNameLst>
                                          <p:attrName>ppt_x</p:attrName>
                                        </p:attrNameLst>
                                      </p:cBhvr>
                                      <p:tavLst>
                                        <p:tav tm="0">
                                          <p:val>
                                            <p:strVal val="ppt_x"/>
                                          </p:val>
                                        </p:tav>
                                        <p:tav tm="100000">
                                          <p:val>
                                            <p:strVal val="ppt_x"/>
                                          </p:val>
                                        </p:tav>
                                      </p:tavLst>
                                    </p:anim>
                                    <p:anim calcmode="lin" valueType="num">
                                      <p:cBhvr>
                                        <p:cTn id="7" dur="3000"/>
                                        <p:tgtEl>
                                          <p:spTgt spid="5"/>
                                        </p:tgtEl>
                                        <p:attrNameLst>
                                          <p:attrName>ppt_y</p:attrName>
                                        </p:attrNameLst>
                                      </p:cBhvr>
                                      <p:tavLst>
                                        <p:tav tm="0">
                                          <p:val>
                                            <p:strVal val="ppt_y"/>
                                          </p:val>
                                        </p:tav>
                                        <p:tav tm="100000">
                                          <p:val>
                                            <p:strVal val="ppt_y+ppt_h/2"/>
                                          </p:val>
                                        </p:tav>
                                      </p:tavLst>
                                    </p:anim>
                                    <p:anim calcmode="lin" valueType="num">
                                      <p:cBhvr>
                                        <p:cTn id="8" dur="3000"/>
                                        <p:tgtEl>
                                          <p:spTgt spid="5"/>
                                        </p:tgtEl>
                                        <p:attrNameLst>
                                          <p:attrName>ppt_w</p:attrName>
                                        </p:attrNameLst>
                                      </p:cBhvr>
                                      <p:tavLst>
                                        <p:tav tm="0">
                                          <p:val>
                                            <p:strVal val="ppt_w"/>
                                          </p:val>
                                        </p:tav>
                                        <p:tav tm="100000">
                                          <p:val>
                                            <p:strVal val="ppt_w"/>
                                          </p:val>
                                        </p:tav>
                                      </p:tavLst>
                                    </p:anim>
                                    <p:anim calcmode="lin" valueType="num">
                                      <p:cBhvr>
                                        <p:cTn id="9" dur="3000"/>
                                        <p:tgtEl>
                                          <p:spTgt spid="5"/>
                                        </p:tgtEl>
                                        <p:attrNameLst>
                                          <p:attrName>ppt_h</p:attrName>
                                        </p:attrNameLst>
                                      </p:cBhvr>
                                      <p:tavLst>
                                        <p:tav tm="0">
                                          <p:val>
                                            <p:strVal val="ppt_h"/>
                                          </p:val>
                                        </p:tav>
                                        <p:tav tm="100000">
                                          <p:val>
                                            <p:fltVal val="0"/>
                                          </p:val>
                                        </p:tav>
                                      </p:tavLst>
                                    </p:anim>
                                    <p:set>
                                      <p:cBhvr>
                                        <p:cTn id="10" dur="1" fill="hold">
                                          <p:stCondLst>
                                            <p:cond delay="2999"/>
                                          </p:stCondLst>
                                        </p:cTn>
                                        <p:tgtEl>
                                          <p:spTgt spid="5"/>
                                        </p:tgtEl>
                                        <p:attrNameLst>
                                          <p:attrName>style.visibility</p:attrName>
                                        </p:attrNameLst>
                                      </p:cBhvr>
                                      <p:to>
                                        <p:strVal val="hidden"/>
                                      </p:to>
                                    </p:set>
                                  </p:childTnLst>
                                </p:cTn>
                              </p:par>
                              <p:par>
                                <p:cTn id="11" presetID="4" presetClass="exit" presetSubtype="16" fill="hold" nodeType="withEffect">
                                  <p:stCondLst>
                                    <p:cond delay="2000"/>
                                  </p:stCondLst>
                                  <p:childTnLst>
                                    <p:animEffect transition="out" filter="box(in)">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1" fill="hold" nodeType="withEffect">
                                  <p:stCondLst>
                                    <p:cond delay="2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
                                          </p:val>
                                        </p:tav>
                                        <p:tav tm="100000">
                                          <p:val>
                                            <p:strVal val="#ppt_x"/>
                                          </p:val>
                                        </p:tav>
                                      </p:tavLst>
                                    </p:anim>
                                    <p:anim calcmode="lin" valueType="num">
                                      <p:cBhvr>
                                        <p:cTn id="17" dur="3000" fill="hold"/>
                                        <p:tgtEl>
                                          <p:spTgt spid="4"/>
                                        </p:tgtEl>
                                        <p:attrNameLst>
                                          <p:attrName>ppt_y</p:attrName>
                                        </p:attrNameLst>
                                      </p:cBhvr>
                                      <p:tavLst>
                                        <p:tav tm="0">
                                          <p:val>
                                            <p:strVal val="#ppt_y-#ppt_h/2"/>
                                          </p:val>
                                        </p:tav>
                                        <p:tav tm="100000">
                                          <p:val>
                                            <p:strVal val="#ppt_y"/>
                                          </p:val>
                                        </p:tav>
                                      </p:tavLst>
                                    </p:anim>
                                    <p:anim calcmode="lin" valueType="num">
                                      <p:cBhvr>
                                        <p:cTn id="18" dur="3000" fill="hold"/>
                                        <p:tgtEl>
                                          <p:spTgt spid="4"/>
                                        </p:tgtEl>
                                        <p:attrNameLst>
                                          <p:attrName>ppt_w</p:attrName>
                                        </p:attrNameLst>
                                      </p:cBhvr>
                                      <p:tavLst>
                                        <p:tav tm="0">
                                          <p:val>
                                            <p:strVal val="#ppt_w"/>
                                          </p:val>
                                        </p:tav>
                                        <p:tav tm="100000">
                                          <p:val>
                                            <p:strVal val="#ppt_w"/>
                                          </p:val>
                                        </p:tav>
                                      </p:tavLst>
                                    </p:anim>
                                    <p:anim calcmode="lin" valueType="num">
                                      <p:cBhvr>
                                        <p:cTn id="19" dur="3000" fill="hold"/>
                                        <p:tgtEl>
                                          <p:spTgt spid="4"/>
                                        </p:tgtEl>
                                        <p:attrNameLst>
                                          <p:attrName>ppt_h</p:attrName>
                                        </p:attrNameLst>
                                      </p:cBhvr>
                                      <p:tavLst>
                                        <p:tav tm="0">
                                          <p:val>
                                            <p:fltVal val="0"/>
                                          </p:val>
                                        </p:tav>
                                        <p:tav tm="100000">
                                          <p:val>
                                            <p:strVal val="#ppt_h"/>
                                          </p:val>
                                        </p:tav>
                                      </p:tavLst>
                                    </p:anim>
                                  </p:childTnLst>
                                </p:cTn>
                              </p:par>
                              <p:par>
                                <p:cTn id="20" presetID="4" presetClass="entr" presetSubtype="32" fill="hold" nodeType="withEffect">
                                  <p:stCondLst>
                                    <p:cond delay="2000"/>
                                  </p:stCondLst>
                                  <p:childTnLst>
                                    <p:set>
                                      <p:cBhvr>
                                        <p:cTn id="21" dur="1" fill="hold">
                                          <p:stCondLst>
                                            <p:cond delay="0"/>
                                          </p:stCondLst>
                                        </p:cTn>
                                        <p:tgtEl>
                                          <p:spTgt spid="4"/>
                                        </p:tgtEl>
                                        <p:attrNameLst>
                                          <p:attrName>style.visibility</p:attrName>
                                        </p:attrNameLst>
                                      </p:cBhvr>
                                      <p:to>
                                        <p:strVal val="visible"/>
                                      </p:to>
                                    </p:set>
                                    <p:animEffect transition="in" filter="box(out)">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6">
              <a:lumMod val="50000"/>
            </a:schemeClr>
          </a:solidFill>
        </p:spPr>
        <p:txBody>
          <a:bodyPr/>
          <a:lstStyle/>
          <a:p>
            <a:endParaRPr lang="es-ES" dirty="0"/>
          </a:p>
        </p:txBody>
      </p:sp>
      <p:pic>
        <p:nvPicPr>
          <p:cNvPr id="7" name="6 Imagen" descr="ASSETID-1507_VIEW-Web_VIEWID-207yQoKRA.jpg"/>
          <p:cNvPicPr>
            <a:picLocks noChangeAspect="1"/>
          </p:cNvPicPr>
          <p:nvPr/>
        </p:nvPicPr>
        <p:blipFill>
          <a:blip r:embed="rId2"/>
          <a:stretch>
            <a:fillRect/>
          </a:stretch>
        </p:blipFill>
        <p:spPr>
          <a:xfrm>
            <a:off x="0" y="0"/>
            <a:ext cx="9144000" cy="6858000"/>
          </a:xfrm>
          <a:prstGeom prst="rect">
            <a:avLst/>
          </a:prstGeom>
        </p:spPr>
      </p:pic>
      <p:pic>
        <p:nvPicPr>
          <p:cNvPr id="8" name="7 Imagen" descr="ASSETID-21414_VIEW-Web_VIEWID-682_ztzgpY.jpg"/>
          <p:cNvPicPr>
            <a:picLocks noChangeAspect="1"/>
          </p:cNvPicPr>
          <p:nvPr/>
        </p:nvPicPr>
        <p:blipFill>
          <a:blip r:embed="rId3"/>
          <a:stretch>
            <a:fillRect/>
          </a:stretch>
        </p:blipFill>
        <p:spPr>
          <a:xfrm>
            <a:off x="0" y="0"/>
            <a:ext cx="9144000" cy="6837967"/>
          </a:xfrm>
          <a:prstGeom prst="rect">
            <a:avLst/>
          </a:prstGeom>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2000"/>
                                  </p:stCondLst>
                                  <p:childTnLst>
                                    <p:anim calcmode="lin" valueType="num">
                                      <p:cBhvr>
                                        <p:cTn id="6" dur="5000"/>
                                        <p:tgtEl>
                                          <p:spTgt spid="8"/>
                                        </p:tgtEl>
                                        <p:attrNameLst>
                                          <p:attrName>ppt_x</p:attrName>
                                        </p:attrNameLst>
                                      </p:cBhvr>
                                      <p:tavLst>
                                        <p:tav tm="0">
                                          <p:val>
                                            <p:strVal val="ppt_x"/>
                                          </p:val>
                                        </p:tav>
                                        <p:tav tm="100000">
                                          <p:val>
                                            <p:strVal val="ppt_x-ppt_w/2"/>
                                          </p:val>
                                        </p:tav>
                                      </p:tavLst>
                                    </p:anim>
                                    <p:anim calcmode="lin" valueType="num">
                                      <p:cBhvr>
                                        <p:cTn id="7" dur="5000"/>
                                        <p:tgtEl>
                                          <p:spTgt spid="8"/>
                                        </p:tgtEl>
                                        <p:attrNameLst>
                                          <p:attrName>ppt_y</p:attrName>
                                        </p:attrNameLst>
                                      </p:cBhvr>
                                      <p:tavLst>
                                        <p:tav tm="0">
                                          <p:val>
                                            <p:strVal val="ppt_y"/>
                                          </p:val>
                                        </p:tav>
                                        <p:tav tm="100000">
                                          <p:val>
                                            <p:strVal val="ppt_y"/>
                                          </p:val>
                                        </p:tav>
                                      </p:tavLst>
                                    </p:anim>
                                    <p:anim calcmode="lin" valueType="num">
                                      <p:cBhvr>
                                        <p:cTn id="8" dur="5000"/>
                                        <p:tgtEl>
                                          <p:spTgt spid="8"/>
                                        </p:tgtEl>
                                        <p:attrNameLst>
                                          <p:attrName>ppt_w</p:attrName>
                                        </p:attrNameLst>
                                      </p:cBhvr>
                                      <p:tavLst>
                                        <p:tav tm="0">
                                          <p:val>
                                            <p:strVal val="ppt_w"/>
                                          </p:val>
                                        </p:tav>
                                        <p:tav tm="100000">
                                          <p:val>
                                            <p:fltVal val="0"/>
                                          </p:val>
                                        </p:tav>
                                      </p:tavLst>
                                    </p:anim>
                                    <p:anim calcmode="lin" valueType="num">
                                      <p:cBhvr>
                                        <p:cTn id="9" dur="5000"/>
                                        <p:tgtEl>
                                          <p:spTgt spid="8"/>
                                        </p:tgtEl>
                                        <p:attrNameLst>
                                          <p:attrName>ppt_h</p:attrName>
                                        </p:attrNameLst>
                                      </p:cBhvr>
                                      <p:tavLst>
                                        <p:tav tm="0">
                                          <p:val>
                                            <p:strVal val="ppt_h"/>
                                          </p:val>
                                        </p:tav>
                                        <p:tav tm="100000">
                                          <p:val>
                                            <p:strVal val="ppt_h"/>
                                          </p:val>
                                        </p:tav>
                                      </p:tavLst>
                                    </p:anim>
                                    <p:set>
                                      <p:cBhvr>
                                        <p:cTn id="10" dur="1" fill="hold">
                                          <p:stCondLst>
                                            <p:cond delay="4999"/>
                                          </p:stCondLst>
                                        </p:cTn>
                                        <p:tgtEl>
                                          <p:spTgt spid="8"/>
                                        </p:tgtEl>
                                        <p:attrNameLst>
                                          <p:attrName>style.visibility</p:attrName>
                                        </p:attrNameLst>
                                      </p:cBhvr>
                                      <p:to>
                                        <p:strVal val="hidden"/>
                                      </p:to>
                                    </p:set>
                                  </p:childTnLst>
                                </p:cTn>
                              </p:par>
                              <p:par>
                                <p:cTn id="11" presetID="3" presetClass="exit" presetSubtype="10" fill="hold" nodeType="withEffect">
                                  <p:stCondLst>
                                    <p:cond delay="2000"/>
                                  </p:stCondLst>
                                  <p:childTnLst>
                                    <p:animEffect transition="out" filter="blinds(horizontal)">
                                      <p:cBhvr>
                                        <p:cTn id="12" dur="5000"/>
                                        <p:tgtEl>
                                          <p:spTgt spid="8"/>
                                        </p:tgtEl>
                                      </p:cBhvr>
                                    </p:animEffect>
                                    <p:set>
                                      <p:cBhvr>
                                        <p:cTn id="13" dur="1" fill="hold">
                                          <p:stCondLst>
                                            <p:cond delay="4999"/>
                                          </p:stCondLst>
                                        </p:cTn>
                                        <p:tgtEl>
                                          <p:spTgt spid="8"/>
                                        </p:tgtEl>
                                        <p:attrNameLst>
                                          <p:attrName>style.visibility</p:attrName>
                                        </p:attrNameLst>
                                      </p:cBhvr>
                                      <p:to>
                                        <p:strVal val="hidden"/>
                                      </p:to>
                                    </p:set>
                                  </p:childTnLst>
                                </p:cTn>
                              </p:par>
                              <p:par>
                                <p:cTn id="14" presetID="17" presetClass="entr" presetSubtype="2" fill="hold" nodeType="withEffect">
                                  <p:stCondLst>
                                    <p:cond delay="2000"/>
                                  </p:stCondLst>
                                  <p:childTnLst>
                                    <p:set>
                                      <p:cBhvr>
                                        <p:cTn id="15" dur="1" fill="hold">
                                          <p:stCondLst>
                                            <p:cond delay="0"/>
                                          </p:stCondLst>
                                        </p:cTn>
                                        <p:tgtEl>
                                          <p:spTgt spid="7"/>
                                        </p:tgtEl>
                                        <p:attrNameLst>
                                          <p:attrName>style.visibility</p:attrName>
                                        </p:attrNameLst>
                                      </p:cBhvr>
                                      <p:to>
                                        <p:strVal val="visible"/>
                                      </p:to>
                                    </p:set>
                                    <p:anim calcmode="lin" valueType="num">
                                      <p:cBhvr>
                                        <p:cTn id="16" dur="5000" fill="hold"/>
                                        <p:tgtEl>
                                          <p:spTgt spid="7"/>
                                        </p:tgtEl>
                                        <p:attrNameLst>
                                          <p:attrName>ppt_x</p:attrName>
                                        </p:attrNameLst>
                                      </p:cBhvr>
                                      <p:tavLst>
                                        <p:tav tm="0">
                                          <p:val>
                                            <p:strVal val="#ppt_x+#ppt_w/2"/>
                                          </p:val>
                                        </p:tav>
                                        <p:tav tm="100000">
                                          <p:val>
                                            <p:strVal val="#ppt_x"/>
                                          </p:val>
                                        </p:tav>
                                      </p:tavLst>
                                    </p:anim>
                                    <p:anim calcmode="lin" valueType="num">
                                      <p:cBhvr>
                                        <p:cTn id="17" dur="5000" fill="hold"/>
                                        <p:tgtEl>
                                          <p:spTgt spid="7"/>
                                        </p:tgtEl>
                                        <p:attrNameLst>
                                          <p:attrName>ppt_y</p:attrName>
                                        </p:attrNameLst>
                                      </p:cBhvr>
                                      <p:tavLst>
                                        <p:tav tm="0">
                                          <p:val>
                                            <p:strVal val="#ppt_y"/>
                                          </p:val>
                                        </p:tav>
                                        <p:tav tm="100000">
                                          <p:val>
                                            <p:strVal val="#ppt_y"/>
                                          </p:val>
                                        </p:tav>
                                      </p:tavLst>
                                    </p:anim>
                                    <p:anim calcmode="lin" valueType="num">
                                      <p:cBhvr>
                                        <p:cTn id="18" dur="5000" fill="hold"/>
                                        <p:tgtEl>
                                          <p:spTgt spid="7"/>
                                        </p:tgtEl>
                                        <p:attrNameLst>
                                          <p:attrName>ppt_w</p:attrName>
                                        </p:attrNameLst>
                                      </p:cBhvr>
                                      <p:tavLst>
                                        <p:tav tm="0">
                                          <p:val>
                                            <p:fltVal val="0"/>
                                          </p:val>
                                        </p:tav>
                                        <p:tav tm="100000">
                                          <p:val>
                                            <p:strVal val="#ppt_w"/>
                                          </p:val>
                                        </p:tav>
                                      </p:tavLst>
                                    </p:anim>
                                    <p:anim calcmode="lin" valueType="num">
                                      <p:cBhvr>
                                        <p:cTn id="19" dur="5000" fill="hold"/>
                                        <p:tgtEl>
                                          <p:spTgt spid="7"/>
                                        </p:tgtEl>
                                        <p:attrNameLst>
                                          <p:attrName>ppt_h</p:attrName>
                                        </p:attrNameLst>
                                      </p:cBhvr>
                                      <p:tavLst>
                                        <p:tav tm="0">
                                          <p:val>
                                            <p:strVal val="#ppt_h"/>
                                          </p:val>
                                        </p:tav>
                                        <p:tav tm="100000">
                                          <p:val>
                                            <p:strVal val="#ppt_h"/>
                                          </p:val>
                                        </p:tav>
                                      </p:tavLst>
                                    </p:anim>
                                  </p:childTnLst>
                                </p:cTn>
                              </p:par>
                              <p:par>
                                <p:cTn id="20" presetID="3" presetClass="entr" presetSubtype="5" fill="hold" nodeType="withEffect">
                                  <p:stCondLst>
                                    <p:cond delay="2000"/>
                                  </p:stCondLst>
                                  <p:childTnLst>
                                    <p:set>
                                      <p:cBhvr>
                                        <p:cTn id="21" dur="1" fill="hold">
                                          <p:stCondLst>
                                            <p:cond delay="0"/>
                                          </p:stCondLst>
                                        </p:cTn>
                                        <p:tgtEl>
                                          <p:spTgt spid="7"/>
                                        </p:tgtEl>
                                        <p:attrNameLst>
                                          <p:attrName>style.visibility</p:attrName>
                                        </p:attrNameLst>
                                      </p:cBhvr>
                                      <p:to>
                                        <p:strVal val="visible"/>
                                      </p:to>
                                    </p:set>
                                    <p:animEffect transition="in" filter="blinds(vertical)">
                                      <p:cBhvr>
                                        <p:cTn id="22" dur="5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996600"/>
          </a:solidFill>
        </p:spPr>
        <p:txBody>
          <a:bodyPr/>
          <a:lstStyle/>
          <a:p>
            <a:endParaRPr lang="es-ES" dirty="0"/>
          </a:p>
        </p:txBody>
      </p:sp>
      <p:pic>
        <p:nvPicPr>
          <p:cNvPr id="4" name="3 Imagen" descr="0(101).jpg"/>
          <p:cNvPicPr>
            <a:picLocks noChangeAspect="1"/>
          </p:cNvPicPr>
          <p:nvPr/>
        </p:nvPicPr>
        <p:blipFill>
          <a:blip r:embed="rId2"/>
          <a:stretch>
            <a:fillRect/>
          </a:stretch>
        </p:blipFill>
        <p:spPr>
          <a:xfrm>
            <a:off x="0" y="6691"/>
            <a:ext cx="9144000" cy="6851309"/>
          </a:xfrm>
          <a:prstGeom prst="rect">
            <a:avLst/>
          </a:prstGeom>
        </p:spPr>
      </p:pic>
      <p:pic>
        <p:nvPicPr>
          <p:cNvPr id="5" name="4 Imagen" descr="0(93).jpg"/>
          <p:cNvPicPr>
            <a:picLocks noChangeAspect="1"/>
          </p:cNvPicPr>
          <p:nvPr/>
        </p:nvPicPr>
        <p:blipFill>
          <a:blip r:embed="rId3"/>
          <a:stretch>
            <a:fillRect/>
          </a:stretch>
        </p:blipFill>
        <p:spPr>
          <a:xfrm>
            <a:off x="0" y="0"/>
            <a:ext cx="9144000" cy="6858000"/>
          </a:xfrm>
          <a:prstGeom prst="rect">
            <a:avLst/>
          </a:prstGeom>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nodeType="withEffect">
                                  <p:stCondLst>
                                    <p:cond delay="2000"/>
                                  </p:stCondLst>
                                  <p:childTnLst>
                                    <p:anim calcmode="lin" valueType="num">
                                      <p:cBhvr>
                                        <p:cTn id="6" dur="3000"/>
                                        <p:tgtEl>
                                          <p:spTgt spid="5"/>
                                        </p:tgtEl>
                                        <p:attrNameLst>
                                          <p:attrName>ppt_x</p:attrName>
                                        </p:attrNameLst>
                                      </p:cBhvr>
                                      <p:tavLst>
                                        <p:tav tm="0">
                                          <p:val>
                                            <p:strVal val="ppt_x"/>
                                          </p:val>
                                        </p:tav>
                                        <p:tav tm="100000">
                                          <p:val>
                                            <p:strVal val="ppt_x"/>
                                          </p:val>
                                        </p:tav>
                                      </p:tavLst>
                                    </p:anim>
                                    <p:anim calcmode="lin" valueType="num">
                                      <p:cBhvr>
                                        <p:cTn id="7" dur="3000"/>
                                        <p:tgtEl>
                                          <p:spTgt spid="5"/>
                                        </p:tgtEl>
                                        <p:attrNameLst>
                                          <p:attrName>ppt_y</p:attrName>
                                        </p:attrNameLst>
                                      </p:cBhvr>
                                      <p:tavLst>
                                        <p:tav tm="0">
                                          <p:val>
                                            <p:strVal val="ppt_y"/>
                                          </p:val>
                                        </p:tav>
                                        <p:tav tm="100000">
                                          <p:val>
                                            <p:strVal val="ppt_y+ppt_h/2"/>
                                          </p:val>
                                        </p:tav>
                                      </p:tavLst>
                                    </p:anim>
                                    <p:anim calcmode="lin" valueType="num">
                                      <p:cBhvr>
                                        <p:cTn id="8" dur="3000"/>
                                        <p:tgtEl>
                                          <p:spTgt spid="5"/>
                                        </p:tgtEl>
                                        <p:attrNameLst>
                                          <p:attrName>ppt_w</p:attrName>
                                        </p:attrNameLst>
                                      </p:cBhvr>
                                      <p:tavLst>
                                        <p:tav tm="0">
                                          <p:val>
                                            <p:strVal val="ppt_w"/>
                                          </p:val>
                                        </p:tav>
                                        <p:tav tm="100000">
                                          <p:val>
                                            <p:strVal val="ppt_w"/>
                                          </p:val>
                                        </p:tav>
                                      </p:tavLst>
                                    </p:anim>
                                    <p:anim calcmode="lin" valueType="num">
                                      <p:cBhvr>
                                        <p:cTn id="9" dur="3000"/>
                                        <p:tgtEl>
                                          <p:spTgt spid="5"/>
                                        </p:tgtEl>
                                        <p:attrNameLst>
                                          <p:attrName>ppt_h</p:attrName>
                                        </p:attrNameLst>
                                      </p:cBhvr>
                                      <p:tavLst>
                                        <p:tav tm="0">
                                          <p:val>
                                            <p:strVal val="ppt_h"/>
                                          </p:val>
                                        </p:tav>
                                        <p:tav tm="100000">
                                          <p:val>
                                            <p:fltVal val="0"/>
                                          </p:val>
                                        </p:tav>
                                      </p:tavLst>
                                    </p:anim>
                                    <p:set>
                                      <p:cBhvr>
                                        <p:cTn id="10" dur="1" fill="hold">
                                          <p:stCondLst>
                                            <p:cond delay="2999"/>
                                          </p:stCondLst>
                                        </p:cTn>
                                        <p:tgtEl>
                                          <p:spTgt spid="5"/>
                                        </p:tgtEl>
                                        <p:attrNameLst>
                                          <p:attrName>style.visibility</p:attrName>
                                        </p:attrNameLst>
                                      </p:cBhvr>
                                      <p:to>
                                        <p:strVal val="hidden"/>
                                      </p:to>
                                    </p:set>
                                  </p:childTnLst>
                                </p:cTn>
                              </p:par>
                              <p:par>
                                <p:cTn id="11" presetID="5" presetClass="exit" presetSubtype="10" fill="hold" nodeType="withEffect">
                                  <p:stCondLst>
                                    <p:cond delay="2000"/>
                                  </p:stCondLst>
                                  <p:childTnLst>
                                    <p:animEffect transition="out" filter="checkerboard(across)">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1" fill="hold" nodeType="withEffect">
                                  <p:stCondLst>
                                    <p:cond delay="2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
                                          </p:val>
                                        </p:tav>
                                        <p:tav tm="100000">
                                          <p:val>
                                            <p:strVal val="#ppt_x"/>
                                          </p:val>
                                        </p:tav>
                                      </p:tavLst>
                                    </p:anim>
                                    <p:anim calcmode="lin" valueType="num">
                                      <p:cBhvr>
                                        <p:cTn id="17" dur="3000" fill="hold"/>
                                        <p:tgtEl>
                                          <p:spTgt spid="4"/>
                                        </p:tgtEl>
                                        <p:attrNameLst>
                                          <p:attrName>ppt_y</p:attrName>
                                        </p:attrNameLst>
                                      </p:cBhvr>
                                      <p:tavLst>
                                        <p:tav tm="0">
                                          <p:val>
                                            <p:strVal val="#ppt_y-#ppt_h/2"/>
                                          </p:val>
                                        </p:tav>
                                        <p:tav tm="100000">
                                          <p:val>
                                            <p:strVal val="#ppt_y"/>
                                          </p:val>
                                        </p:tav>
                                      </p:tavLst>
                                    </p:anim>
                                    <p:anim calcmode="lin" valueType="num">
                                      <p:cBhvr>
                                        <p:cTn id="18" dur="3000" fill="hold"/>
                                        <p:tgtEl>
                                          <p:spTgt spid="4"/>
                                        </p:tgtEl>
                                        <p:attrNameLst>
                                          <p:attrName>ppt_w</p:attrName>
                                        </p:attrNameLst>
                                      </p:cBhvr>
                                      <p:tavLst>
                                        <p:tav tm="0">
                                          <p:val>
                                            <p:strVal val="#ppt_w"/>
                                          </p:val>
                                        </p:tav>
                                        <p:tav tm="100000">
                                          <p:val>
                                            <p:strVal val="#ppt_w"/>
                                          </p:val>
                                        </p:tav>
                                      </p:tavLst>
                                    </p:anim>
                                    <p:anim calcmode="lin" valueType="num">
                                      <p:cBhvr>
                                        <p:cTn id="19" dur="3000" fill="hold"/>
                                        <p:tgtEl>
                                          <p:spTgt spid="4"/>
                                        </p:tgtEl>
                                        <p:attrNameLst>
                                          <p:attrName>ppt_h</p:attrName>
                                        </p:attrNameLst>
                                      </p:cBhvr>
                                      <p:tavLst>
                                        <p:tav tm="0">
                                          <p:val>
                                            <p:fltVal val="0"/>
                                          </p:val>
                                        </p:tav>
                                        <p:tav tm="100000">
                                          <p:val>
                                            <p:strVal val="#ppt_h"/>
                                          </p:val>
                                        </p:tav>
                                      </p:tavLst>
                                    </p:anim>
                                  </p:childTnLst>
                                </p:cTn>
                              </p:par>
                              <p:par>
                                <p:cTn id="20" presetID="5" presetClass="entr" presetSubtype="10" fill="hold" nodeType="withEffect">
                                  <p:stCondLst>
                                    <p:cond delay="2000"/>
                                  </p:stCondLst>
                                  <p:childTnLst>
                                    <p:set>
                                      <p:cBhvr>
                                        <p:cTn id="21" dur="1" fill="hold">
                                          <p:stCondLst>
                                            <p:cond delay="0"/>
                                          </p:stCondLst>
                                        </p:cTn>
                                        <p:tgtEl>
                                          <p:spTgt spid="4"/>
                                        </p:tgtEl>
                                        <p:attrNameLst>
                                          <p:attrName>style.visibility</p:attrName>
                                        </p:attrNameLst>
                                      </p:cBhvr>
                                      <p:to>
                                        <p:strVal val="visible"/>
                                      </p:to>
                                    </p:set>
                                    <p:animEffect transition="in" filter="checkerboard(across)">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996600"/>
          </a:solidFill>
        </p:spPr>
        <p:txBody>
          <a:bodyPr/>
          <a:lstStyle/>
          <a:p>
            <a:endParaRPr lang="es-ES" dirty="0"/>
          </a:p>
        </p:txBody>
      </p:sp>
      <p:pic>
        <p:nvPicPr>
          <p:cNvPr id="4" name="3 Imagen" descr="0(83).jpg"/>
          <p:cNvPicPr>
            <a:picLocks noChangeAspect="1"/>
          </p:cNvPicPr>
          <p:nvPr/>
        </p:nvPicPr>
        <p:blipFill>
          <a:blip r:embed="rId2"/>
          <a:stretch>
            <a:fillRect/>
          </a:stretch>
        </p:blipFill>
        <p:spPr>
          <a:xfrm>
            <a:off x="11891" y="0"/>
            <a:ext cx="9132109" cy="6858000"/>
          </a:xfrm>
          <a:prstGeom prst="rect">
            <a:avLst/>
          </a:prstGeom>
        </p:spPr>
      </p:pic>
      <p:pic>
        <p:nvPicPr>
          <p:cNvPr id="9" name="8 Imagen" descr="0(107).jpg"/>
          <p:cNvPicPr>
            <a:picLocks noChangeAspect="1"/>
          </p:cNvPicPr>
          <p:nvPr/>
        </p:nvPicPr>
        <p:blipFill>
          <a:blip r:embed="rId3"/>
          <a:stretch>
            <a:fillRect/>
          </a:stretch>
        </p:blipFill>
        <p:spPr>
          <a:xfrm>
            <a:off x="-17859" y="0"/>
            <a:ext cx="9161859" cy="6858000"/>
          </a:xfrm>
          <a:prstGeom prst="rect">
            <a:avLst/>
          </a:prstGeom>
        </p:spPr>
      </p:pic>
      <p:pic>
        <p:nvPicPr>
          <p:cNvPr id="10" name="Picture 2" descr="Rendered Image"/>
          <p:cNvPicPr>
            <a:picLocks noChangeAspect="1" noChangeArrowheads="1"/>
          </p:cNvPicPr>
          <p:nvPr/>
        </p:nvPicPr>
        <p:blipFill>
          <a:blip r:embed="rId4"/>
          <a:srcRect/>
          <a:stretch>
            <a:fillRect/>
          </a:stretch>
        </p:blipFill>
        <p:spPr bwMode="auto">
          <a:xfrm rot="20581351">
            <a:off x="5852967" y="4652601"/>
            <a:ext cx="1709744" cy="1200120"/>
          </a:xfrm>
          <a:prstGeom prst="rect">
            <a:avLst/>
          </a:prstGeom>
          <a:noFill/>
        </p:spPr>
      </p:pic>
    </p:spTree>
  </p:cSld>
  <p:clrMapOvr>
    <a:masterClrMapping/>
  </p:clrMapOvr>
  <p:transition spd="slow" advTm="15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nodeType="withEffect">
                                  <p:stCondLst>
                                    <p:cond delay="2000"/>
                                  </p:stCondLst>
                                  <p:childTnLst>
                                    <p:anim calcmode="lin" valueType="num">
                                      <p:cBhvr>
                                        <p:cTn id="6" dur="3000"/>
                                        <p:tgtEl>
                                          <p:spTgt spid="9"/>
                                        </p:tgtEl>
                                        <p:attrNameLst>
                                          <p:attrName>ppt_x</p:attrName>
                                        </p:attrNameLst>
                                      </p:cBhvr>
                                      <p:tavLst>
                                        <p:tav tm="0">
                                          <p:val>
                                            <p:strVal val="ppt_x"/>
                                          </p:val>
                                        </p:tav>
                                        <p:tav tm="100000">
                                          <p:val>
                                            <p:strVal val="ppt_x"/>
                                          </p:val>
                                        </p:tav>
                                      </p:tavLst>
                                    </p:anim>
                                    <p:anim calcmode="lin" valueType="num">
                                      <p:cBhvr>
                                        <p:cTn id="7" dur="3000"/>
                                        <p:tgtEl>
                                          <p:spTgt spid="9"/>
                                        </p:tgtEl>
                                        <p:attrNameLst>
                                          <p:attrName>ppt_y</p:attrName>
                                        </p:attrNameLst>
                                      </p:cBhvr>
                                      <p:tavLst>
                                        <p:tav tm="0">
                                          <p:val>
                                            <p:strVal val="ppt_y"/>
                                          </p:val>
                                        </p:tav>
                                        <p:tav tm="100000">
                                          <p:val>
                                            <p:strVal val="ppt_y+ppt_h/2"/>
                                          </p:val>
                                        </p:tav>
                                      </p:tavLst>
                                    </p:anim>
                                    <p:anim calcmode="lin" valueType="num">
                                      <p:cBhvr>
                                        <p:cTn id="8" dur="3000"/>
                                        <p:tgtEl>
                                          <p:spTgt spid="9"/>
                                        </p:tgtEl>
                                        <p:attrNameLst>
                                          <p:attrName>ppt_w</p:attrName>
                                        </p:attrNameLst>
                                      </p:cBhvr>
                                      <p:tavLst>
                                        <p:tav tm="0">
                                          <p:val>
                                            <p:strVal val="ppt_w"/>
                                          </p:val>
                                        </p:tav>
                                        <p:tav tm="100000">
                                          <p:val>
                                            <p:strVal val="ppt_w"/>
                                          </p:val>
                                        </p:tav>
                                      </p:tavLst>
                                    </p:anim>
                                    <p:anim calcmode="lin" valueType="num">
                                      <p:cBhvr>
                                        <p:cTn id="9" dur="3000"/>
                                        <p:tgtEl>
                                          <p:spTgt spid="9"/>
                                        </p:tgtEl>
                                        <p:attrNameLst>
                                          <p:attrName>ppt_h</p:attrName>
                                        </p:attrNameLst>
                                      </p:cBhvr>
                                      <p:tavLst>
                                        <p:tav tm="0">
                                          <p:val>
                                            <p:strVal val="ppt_h"/>
                                          </p:val>
                                        </p:tav>
                                        <p:tav tm="100000">
                                          <p:val>
                                            <p:fltVal val="0"/>
                                          </p:val>
                                        </p:tav>
                                      </p:tavLst>
                                    </p:anim>
                                    <p:set>
                                      <p:cBhvr>
                                        <p:cTn id="10" dur="1" fill="hold">
                                          <p:stCondLst>
                                            <p:cond delay="2999"/>
                                          </p:stCondLst>
                                        </p:cTn>
                                        <p:tgtEl>
                                          <p:spTgt spid="9"/>
                                        </p:tgtEl>
                                        <p:attrNameLst>
                                          <p:attrName>style.visibility</p:attrName>
                                        </p:attrNameLst>
                                      </p:cBhvr>
                                      <p:to>
                                        <p:strVal val="hidden"/>
                                      </p:to>
                                    </p:set>
                                  </p:childTnLst>
                                </p:cTn>
                              </p:par>
                              <p:par>
                                <p:cTn id="11" presetID="17" presetClass="entr" presetSubtype="1" fill="hold" nodeType="withEffect">
                                  <p:stCondLst>
                                    <p:cond delay="200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ppt_x</p:attrName>
                                        </p:attrNameLst>
                                      </p:cBhvr>
                                      <p:tavLst>
                                        <p:tav tm="0">
                                          <p:val>
                                            <p:strVal val="#ppt_x"/>
                                          </p:val>
                                        </p:tav>
                                        <p:tav tm="100000">
                                          <p:val>
                                            <p:strVal val="#ppt_x"/>
                                          </p:val>
                                        </p:tav>
                                      </p:tavLst>
                                    </p:anim>
                                    <p:anim calcmode="lin" valueType="num">
                                      <p:cBhvr>
                                        <p:cTn id="14" dur="3000" fill="hold"/>
                                        <p:tgtEl>
                                          <p:spTgt spid="4"/>
                                        </p:tgtEl>
                                        <p:attrNameLst>
                                          <p:attrName>ppt_y</p:attrName>
                                        </p:attrNameLst>
                                      </p:cBhvr>
                                      <p:tavLst>
                                        <p:tav tm="0">
                                          <p:val>
                                            <p:strVal val="#ppt_y-#ppt_h/2"/>
                                          </p:val>
                                        </p:tav>
                                        <p:tav tm="100000">
                                          <p:val>
                                            <p:strVal val="#ppt_y"/>
                                          </p:val>
                                        </p:tav>
                                      </p:tavLst>
                                    </p:anim>
                                    <p:anim calcmode="lin" valueType="num">
                                      <p:cBhvr>
                                        <p:cTn id="15" dur="3000" fill="hold"/>
                                        <p:tgtEl>
                                          <p:spTgt spid="4"/>
                                        </p:tgtEl>
                                        <p:attrNameLst>
                                          <p:attrName>ppt_w</p:attrName>
                                        </p:attrNameLst>
                                      </p:cBhvr>
                                      <p:tavLst>
                                        <p:tav tm="0">
                                          <p:val>
                                            <p:strVal val="#ppt_w"/>
                                          </p:val>
                                        </p:tav>
                                        <p:tav tm="100000">
                                          <p:val>
                                            <p:strVal val="#ppt_w"/>
                                          </p:val>
                                        </p:tav>
                                      </p:tavLst>
                                    </p:anim>
                                    <p:anim calcmode="lin" valueType="num">
                                      <p:cBhvr>
                                        <p:cTn id="16" dur="3000" fill="hold"/>
                                        <p:tgtEl>
                                          <p:spTgt spid="4"/>
                                        </p:tgtEl>
                                        <p:attrNameLst>
                                          <p:attrName>ppt_h</p:attrName>
                                        </p:attrNameLst>
                                      </p:cBhvr>
                                      <p:tavLst>
                                        <p:tav tm="0">
                                          <p:val>
                                            <p:fltVal val="0"/>
                                          </p:val>
                                        </p:tav>
                                        <p:tav tm="100000">
                                          <p:val>
                                            <p:strVal val="#ppt_h"/>
                                          </p:val>
                                        </p:tav>
                                      </p:tavLst>
                                    </p:anim>
                                  </p:childTnLst>
                                </p:cTn>
                              </p:par>
                            </p:childTnLst>
                          </p:cTn>
                        </p:par>
                        <p:par>
                          <p:cTn id="17" fill="hold">
                            <p:stCondLst>
                              <p:cond delay="5000"/>
                            </p:stCondLst>
                            <p:childTnLst>
                              <p:par>
                                <p:cTn id="18" presetID="31" presetClass="entr" presetSubtype="0" fill="hold" nodeType="afterEffect">
                                  <p:stCondLst>
                                    <p:cond delay="0"/>
                                  </p:stCondLst>
                                  <p:iterate type="lt">
                                    <p:tmPct val="5000"/>
                                  </p:iterate>
                                  <p:childTnLst>
                                    <p:set>
                                      <p:cBhvr>
                                        <p:cTn id="19" dur="1" fill="hold">
                                          <p:stCondLst>
                                            <p:cond delay="0"/>
                                          </p:stCondLst>
                                        </p:cTn>
                                        <p:tgtEl>
                                          <p:spTgt spid="10"/>
                                        </p:tgtEl>
                                        <p:attrNameLst>
                                          <p:attrName>style.visibility</p:attrName>
                                        </p:attrNameLst>
                                      </p:cBhvr>
                                      <p:to>
                                        <p:strVal val="visible"/>
                                      </p:to>
                                    </p:set>
                                    <p:anim calcmode="lin" valueType="num">
                                      <p:cBhvr>
                                        <p:cTn id="20" dur="2000" fill="hold"/>
                                        <p:tgtEl>
                                          <p:spTgt spid="10"/>
                                        </p:tgtEl>
                                        <p:attrNameLst>
                                          <p:attrName>ppt_w</p:attrName>
                                        </p:attrNameLst>
                                      </p:cBhvr>
                                      <p:tavLst>
                                        <p:tav tm="0">
                                          <p:val>
                                            <p:fltVal val="0"/>
                                          </p:val>
                                        </p:tav>
                                        <p:tav tm="100000">
                                          <p:val>
                                            <p:strVal val="#ppt_w"/>
                                          </p:val>
                                        </p:tav>
                                      </p:tavLst>
                                    </p:anim>
                                    <p:anim calcmode="lin" valueType="num">
                                      <p:cBhvr>
                                        <p:cTn id="21" dur="2000" fill="hold"/>
                                        <p:tgtEl>
                                          <p:spTgt spid="10"/>
                                        </p:tgtEl>
                                        <p:attrNameLst>
                                          <p:attrName>ppt_h</p:attrName>
                                        </p:attrNameLst>
                                      </p:cBhvr>
                                      <p:tavLst>
                                        <p:tav tm="0">
                                          <p:val>
                                            <p:fltVal val="0"/>
                                          </p:val>
                                        </p:tav>
                                        <p:tav tm="100000">
                                          <p:val>
                                            <p:strVal val="#ppt_h"/>
                                          </p:val>
                                        </p:tav>
                                      </p:tavLst>
                                    </p:anim>
                                    <p:anim calcmode="lin" valueType="num">
                                      <p:cBhvr>
                                        <p:cTn id="22" dur="2000" fill="hold"/>
                                        <p:tgtEl>
                                          <p:spTgt spid="10"/>
                                        </p:tgtEl>
                                        <p:attrNameLst>
                                          <p:attrName>style.rotation</p:attrName>
                                        </p:attrNameLst>
                                      </p:cBhvr>
                                      <p:tavLst>
                                        <p:tav tm="0">
                                          <p:val>
                                            <p:fltVal val="90"/>
                                          </p:val>
                                        </p:tav>
                                        <p:tav tm="100000">
                                          <p:val>
                                            <p:fltVal val="0"/>
                                          </p:val>
                                        </p:tav>
                                      </p:tavLst>
                                    </p:anim>
                                    <p:animEffect transition="in" filter="fade">
                                      <p:cBhvr>
                                        <p:cTn id="23"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0</TotalTime>
  <Words>195</Words>
  <Application>Microsoft Office PowerPoint</Application>
  <PresentationFormat>Presentación en pantalla (4:3)</PresentationFormat>
  <Paragraphs>26</Paragraphs>
  <Slides>46</Slides>
  <Notes>0</Notes>
  <HiddenSlides>0</HiddenSlides>
  <MMClips>1</MMClips>
  <ScaleCrop>false</ScaleCrop>
  <HeadingPairs>
    <vt:vector size="4" baseType="variant">
      <vt:variant>
        <vt:lpstr>Tema</vt:lpstr>
      </vt:variant>
      <vt:variant>
        <vt:i4>2</vt:i4>
      </vt:variant>
      <vt:variant>
        <vt:lpstr>Títulos de diapositiva</vt:lpstr>
      </vt:variant>
      <vt:variant>
        <vt:i4>46</vt:i4>
      </vt:variant>
    </vt:vector>
  </HeadingPairs>
  <TitlesOfParts>
    <vt:vector size="48"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95</cp:revision>
  <dcterms:created xsi:type="dcterms:W3CDTF">2014-09-19T14:53:04Z</dcterms:created>
  <dcterms:modified xsi:type="dcterms:W3CDTF">2014-09-20T15:20:38Z</dcterms:modified>
</cp:coreProperties>
</file>