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7" r:id="rId3"/>
    <p:sldId id="293" r:id="rId4"/>
    <p:sldId id="271" r:id="rId5"/>
    <p:sldId id="282" r:id="rId6"/>
    <p:sldId id="272" r:id="rId7"/>
    <p:sldId id="270" r:id="rId8"/>
    <p:sldId id="283" r:id="rId9"/>
    <p:sldId id="265" r:id="rId10"/>
    <p:sldId id="269" r:id="rId11"/>
    <p:sldId id="284" r:id="rId12"/>
    <p:sldId id="285" r:id="rId13"/>
    <p:sldId id="268" r:id="rId14"/>
    <p:sldId id="267" r:id="rId15"/>
    <p:sldId id="266" r:id="rId16"/>
    <p:sldId id="286" r:id="rId17"/>
    <p:sldId id="264" r:id="rId18"/>
    <p:sldId id="263" r:id="rId19"/>
    <p:sldId id="262" r:id="rId20"/>
    <p:sldId id="287" r:id="rId21"/>
    <p:sldId id="259" r:id="rId22"/>
    <p:sldId id="288" r:id="rId23"/>
    <p:sldId id="260" r:id="rId24"/>
    <p:sldId id="280" r:id="rId25"/>
    <p:sldId id="279" r:id="rId26"/>
    <p:sldId id="289" r:id="rId27"/>
    <p:sldId id="278" r:id="rId28"/>
    <p:sldId id="277" r:id="rId29"/>
    <p:sldId id="276" r:id="rId30"/>
    <p:sldId id="275" r:id="rId31"/>
    <p:sldId id="290" r:id="rId32"/>
    <p:sldId id="291" r:id="rId33"/>
    <p:sldId id="274" r:id="rId34"/>
    <p:sldId id="273" r:id="rId35"/>
    <p:sldId id="292" r:id="rId36"/>
    <p:sldId id="281" r:id="rId37"/>
    <p:sldId id="258" r:id="rId38"/>
    <p:sldId id="294" r:id="rId3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Rvm7J6VBYqTt2DcGWteTg" hashData="R/8m6+eUBEWXTLvLu7VX7UMm81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890" autoAdjust="0"/>
    <p:restoredTop sz="94640" autoAdjust="0"/>
  </p:normalViewPr>
  <p:slideViewPr>
    <p:cSldViewPr>
      <p:cViewPr>
        <p:scale>
          <a:sx n="40" d="100"/>
          <a:sy n="40" d="100"/>
        </p:scale>
        <p:origin x="-1296" y="-6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1ACBD-DD8B-4B71-AAA9-E966F21F1BFC}" type="datetimeFigureOut">
              <a:rPr lang="es-ES" smtClean="0"/>
              <a:pPr/>
              <a:t>20/11/2012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80C54-EAC0-46E0-9812-5179533D4D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1ACBD-DD8B-4B71-AAA9-E966F21F1BFC}" type="datetimeFigureOut">
              <a:rPr lang="es-ES" smtClean="0"/>
              <a:pPr/>
              <a:t>20/11/2012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80C54-EAC0-46E0-9812-5179533D4D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1ACBD-DD8B-4B71-AAA9-E966F21F1BFC}" type="datetimeFigureOut">
              <a:rPr lang="es-ES" smtClean="0"/>
              <a:pPr/>
              <a:t>20/11/2012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80C54-EAC0-46E0-9812-5179533D4D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1ACBD-DD8B-4B71-AAA9-E966F21F1BFC}" type="datetimeFigureOut">
              <a:rPr lang="es-ES" smtClean="0"/>
              <a:pPr/>
              <a:t>20/11/2012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80C54-EAC0-46E0-9812-5179533D4D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1ACBD-DD8B-4B71-AAA9-E966F21F1BFC}" type="datetimeFigureOut">
              <a:rPr lang="es-ES" smtClean="0"/>
              <a:pPr/>
              <a:t>20/11/2012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80C54-EAC0-46E0-9812-5179533D4D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1ACBD-DD8B-4B71-AAA9-E966F21F1BFC}" type="datetimeFigureOut">
              <a:rPr lang="es-ES" smtClean="0"/>
              <a:pPr/>
              <a:t>20/11/2012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80C54-EAC0-46E0-9812-5179533D4D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1ACBD-DD8B-4B71-AAA9-E966F21F1BFC}" type="datetimeFigureOut">
              <a:rPr lang="es-ES" smtClean="0"/>
              <a:pPr/>
              <a:t>20/11/2012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80C54-EAC0-46E0-9812-5179533D4D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1ACBD-DD8B-4B71-AAA9-E966F21F1BFC}" type="datetimeFigureOut">
              <a:rPr lang="es-ES" smtClean="0"/>
              <a:pPr/>
              <a:t>20/11/2012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80C54-EAC0-46E0-9812-5179533D4D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1ACBD-DD8B-4B71-AAA9-E966F21F1BFC}" type="datetimeFigureOut">
              <a:rPr lang="es-ES" smtClean="0"/>
              <a:pPr/>
              <a:t>20/11/2012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80C54-EAC0-46E0-9812-5179533D4D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1ACBD-DD8B-4B71-AAA9-E966F21F1BFC}" type="datetimeFigureOut">
              <a:rPr lang="es-ES" smtClean="0"/>
              <a:pPr/>
              <a:t>20/11/2012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80C54-EAC0-46E0-9812-5179533D4D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1ACBD-DD8B-4B71-AAA9-E966F21F1BFC}" type="datetimeFigureOut">
              <a:rPr lang="es-ES" smtClean="0"/>
              <a:pPr/>
              <a:t>20/11/2012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80C54-EAC0-46E0-9812-5179533D4D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A2CD75-160F-458A-A215-726C611460F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2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61ACBD-DD8B-4B71-AAA9-E966F21F1BFC}" type="datetimeFigureOut">
              <a:rPr lang="es-ES" smtClean="0"/>
              <a:pPr/>
              <a:t>20/11/2012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B80C54-EAC0-46E0-9812-5179533D4D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A95DCFD-340E-4751-9E31-F8FB0180F02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2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gif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78.png"/><Relationship Id="rId7" Type="http://schemas.openxmlformats.org/officeDocument/2006/relationships/image" Target="../media/image8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8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7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realdressbig.png"/>
          <p:cNvPicPr>
            <a:picLocks noChangeAspect="1"/>
          </p:cNvPicPr>
          <p:nvPr/>
        </p:nvPicPr>
        <p:blipFill>
          <a:blip r:embed="rId3"/>
          <a:srcRect l="6659" t="6236" b="8239"/>
          <a:stretch>
            <a:fillRect/>
          </a:stretch>
        </p:blipFill>
        <p:spPr>
          <a:xfrm>
            <a:off x="0" y="0"/>
            <a:ext cx="5925517" cy="685800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5842" name="Picture 2" descr="http://static1.glowtxt.com/data1/2/0/a/20aab34c46e760da73f44efbc9bff0ffbbf543eeda39a3ee5e6b4b0d3255bfef95601890afd80709da39a3ee5e6b4b0d3255bfef95601890afd80709a0f758413414d516bfa2752aa6b14e57.gif"/>
          <p:cNvPicPr>
            <a:picLocks noChangeAspect="1" noChangeArrowheads="1" noCrop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5931827" y="357166"/>
            <a:ext cx="3212173" cy="933452"/>
          </a:xfrm>
          <a:prstGeom prst="rect">
            <a:avLst/>
          </a:prstGeom>
          <a:noFill/>
        </p:spPr>
      </p:pic>
      <p:pic>
        <p:nvPicPr>
          <p:cNvPr id="35844" name="Picture 4" descr="http://static1.glowtxt.com/data1/c/1/7/c17e93b41b5abd58012d2a25b08cf90e85b89835da39a3ee5e6b4b0d3255bfef95601890afd80709da39a3ee5e6b4b0d3255bfef95601890afd80709a0f758413414d516bfa2752aa6b14e57.gif"/>
          <p:cNvPicPr>
            <a:picLocks noChangeAspect="1" noChangeArrowheads="1" noCrop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6000760" y="1643050"/>
            <a:ext cx="1884854" cy="833440"/>
          </a:xfrm>
          <a:prstGeom prst="rect">
            <a:avLst/>
          </a:prstGeom>
          <a:noFill/>
        </p:spPr>
      </p:pic>
      <p:pic>
        <p:nvPicPr>
          <p:cNvPr id="35846" name="Picture 6" descr="http://static1.glowtxt.com/data1/f/0/3/f034c1424e9c459879a87e4e48aae5fabe6fe5fada39a3ee5e6b4b0d3255bfef95601890afd80709da39a3ee5e6b4b0d3255bfef95601890afd80709a0f758413414d516bfa2752aa6b14e57.gif"/>
          <p:cNvPicPr>
            <a:picLocks noChangeAspect="1" noChangeArrowheads="1" noCrop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7143768" y="1714488"/>
            <a:ext cx="1697310" cy="776289"/>
          </a:xfrm>
          <a:prstGeom prst="rect">
            <a:avLst/>
          </a:prstGeom>
          <a:noFill/>
        </p:spPr>
      </p:pic>
      <p:pic>
        <p:nvPicPr>
          <p:cNvPr id="11" name="10 Imagen" descr="animacii-net-1.gif"/>
          <p:cNvPicPr>
            <a:picLocks noChangeAspect="1"/>
          </p:cNvPicPr>
          <p:nvPr/>
        </p:nvPicPr>
        <p:blipFill>
          <a:blip r:embed="rId7">
            <a:lum contrast="10000"/>
          </a:blip>
          <a:stretch>
            <a:fillRect/>
          </a:stretch>
        </p:blipFill>
        <p:spPr>
          <a:xfrm>
            <a:off x="4844065" y="2928934"/>
            <a:ext cx="4299935" cy="3929066"/>
          </a:xfrm>
          <a:prstGeom prst="rect">
            <a:avLst/>
          </a:prstGeom>
        </p:spPr>
      </p:pic>
      <p:pic>
        <p:nvPicPr>
          <p:cNvPr id="39938" name="Picture 2" descr="http://static1.glowtxt.com/data1/d/6/2/d6257931d059dbc618bf365488ad054e6cfaa215da39a3ee5e6b4b0d3255bfef95601890afd80709da39a3ee5e6b4b0d3255bfef95601890afd807099fbccad91eb5597d5a89b7a6ee875370.gif"/>
          <p:cNvPicPr>
            <a:picLocks noChangeAspect="1" noChangeArrowheads="1" noCrop="1"/>
          </p:cNvPicPr>
          <p:nvPr/>
        </p:nvPicPr>
        <p:blipFill>
          <a:blip r:embed="rId8">
            <a:lum bright="20000" contrast="40000"/>
          </a:blip>
          <a:srcRect/>
          <a:stretch>
            <a:fillRect/>
          </a:stretch>
        </p:blipFill>
        <p:spPr bwMode="auto">
          <a:xfrm>
            <a:off x="5276286" y="5929330"/>
            <a:ext cx="3867714" cy="557213"/>
          </a:xfrm>
          <a:prstGeom prst="rect">
            <a:avLst/>
          </a:prstGeom>
          <a:noFill/>
        </p:spPr>
      </p:pic>
    </p:spTree>
  </p:cSld>
  <p:clrMapOvr>
    <a:masterClrMapping/>
  </p:clrMapOvr>
  <p:transition advTm="16000">
    <p:sndAc>
      <p:stSnd loop="1">
        <p:snd r:embed="rId2" name="El negro zumbon, El baile del pinguino, Cosita linda, La Pachang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000"/>
                            </p:stCondLst>
                            <p:childTnLst>
                              <p:par>
                                <p:cTn id="37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e0c01db (1).pn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4 CuadroTexto"/>
          <p:cNvSpPr txBox="1"/>
          <p:nvPr/>
        </p:nvSpPr>
        <p:spPr>
          <a:xfrm>
            <a:off x="2928926" y="1785926"/>
            <a:ext cx="4643470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blipFill dpi="0" rotWithShape="1">
                  <a:blip r:embed="rId3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El Estilo Pin up, es arte de dibujos de los años 40´s, los cuales fueron de extremada publicidad en las portadas de revistas y posters para cines, generalmente eran imágenes de chicas de una sonrisa ingenua de dulce atracción. He aquí unas cuantas fotografías compuestas que nos muestran a la modelos en que se basaron estas famosas ilustraciones.</a:t>
            </a:r>
          </a:p>
          <a:p>
            <a:pPr algn="ctr"/>
            <a:endParaRPr lang="es-ES" sz="2400" b="1" dirty="0" smtClean="0">
              <a:blipFill dpi="0" rotWithShape="1">
                <a:blip r:embed="rId3"/>
                <a:srcRect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/>
            <a:endParaRPr lang="es-ES" sz="2400" b="1" dirty="0">
              <a:blipFill dpi="0" rotWithShape="1">
                <a:blip r:embed="rId3"/>
                <a:srcRect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0c7q2jd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786314" cy="685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6 Imagen" descr="0pgrthz9.jpg"/>
          <p:cNvPicPr>
            <a:picLocks noChangeAspect="1"/>
          </p:cNvPicPr>
          <p:nvPr/>
        </p:nvPicPr>
        <p:blipFill>
          <a:blip r:embed="rId3"/>
          <a:srcRect r="11615"/>
          <a:stretch>
            <a:fillRect/>
          </a:stretch>
        </p:blipFill>
        <p:spPr>
          <a:xfrm>
            <a:off x="4286216" y="0"/>
            <a:ext cx="4857784" cy="685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Picture 2" descr="fl21m4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71934" y="1857364"/>
            <a:ext cx="2638804" cy="5000636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Imagen18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524597"/>
            <a:ext cx="6643702" cy="4333403"/>
          </a:xfrm>
          <a:effectLst>
            <a:softEdge rad="31750"/>
          </a:effectLst>
        </p:spPr>
      </p:pic>
      <p:pic>
        <p:nvPicPr>
          <p:cNvPr id="4" name="3 Imagen" descr="Imagen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9256" y="1214398"/>
            <a:ext cx="4071934" cy="5643602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fvq6z5x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6" name="5 Imagen" descr="2z37qh0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643438" cy="68580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3ifp04e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6 Imagen" descr="3lv3443h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562" y="0"/>
            <a:ext cx="4643438" cy="68580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7.pn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500034" y="857232"/>
            <a:ext cx="1860168" cy="5214950"/>
          </a:xfrm>
          <a:prstGeom prst="rect">
            <a:avLst/>
          </a:prstGeom>
        </p:spPr>
      </p:pic>
      <p:pic>
        <p:nvPicPr>
          <p:cNvPr id="6" name="5 Imagen" descr="Imagen7.pn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 flipH="1">
            <a:off x="6858016" y="785794"/>
            <a:ext cx="1969832" cy="5357850"/>
          </a:xfrm>
          <a:prstGeom prst="rect">
            <a:avLst/>
          </a:prstGeom>
        </p:spPr>
      </p:pic>
      <p:pic>
        <p:nvPicPr>
          <p:cNvPr id="9" name="8 Imagen" descr="Imagen1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84" y="0"/>
            <a:ext cx="5478203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3ruotkyq.jpg"/>
          <p:cNvPicPr>
            <a:picLocks noChangeAspect="1"/>
          </p:cNvPicPr>
          <p:nvPr/>
        </p:nvPicPr>
        <p:blipFill>
          <a:blip r:embed="rId2"/>
          <a:srcRect l="7143" r="6256"/>
          <a:stretch>
            <a:fillRect/>
          </a:stretch>
        </p:blipFill>
        <p:spPr>
          <a:xfrm>
            <a:off x="4714876" y="0"/>
            <a:ext cx="4429124" cy="685800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7" name="6 Imagen" descr="4bc4549a.jpg"/>
          <p:cNvPicPr>
            <a:picLocks noChangeAspect="1"/>
          </p:cNvPicPr>
          <p:nvPr/>
        </p:nvPicPr>
        <p:blipFill>
          <a:blip r:embed="rId3"/>
          <a:srcRect l="10447"/>
          <a:stretch>
            <a:fillRect/>
          </a:stretch>
        </p:blipFill>
        <p:spPr>
          <a:xfrm>
            <a:off x="0" y="0"/>
            <a:ext cx="4643438" cy="6858000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4qq5z8je.jpg"/>
          <p:cNvPicPr>
            <a:picLocks noChangeAspect="1"/>
          </p:cNvPicPr>
          <p:nvPr/>
        </p:nvPicPr>
        <p:blipFill>
          <a:blip r:embed="rId2"/>
          <a:srcRect r="12833"/>
          <a:stretch>
            <a:fillRect/>
          </a:stretch>
        </p:blipFill>
        <p:spPr>
          <a:xfrm>
            <a:off x="4643439" y="0"/>
            <a:ext cx="4500562" cy="685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6 Imagen" descr="7lrevpfy.jpg"/>
          <p:cNvPicPr>
            <a:picLocks noChangeAspect="1"/>
          </p:cNvPicPr>
          <p:nvPr/>
        </p:nvPicPr>
        <p:blipFill>
          <a:blip r:embed="rId3"/>
          <a:srcRect l="5472" r="11076"/>
          <a:stretch>
            <a:fillRect/>
          </a:stretch>
        </p:blipFill>
        <p:spPr>
          <a:xfrm>
            <a:off x="0" y="0"/>
            <a:ext cx="4714876" cy="68580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9" name="8 Imagen" descr="165461_origin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7686" y="0"/>
            <a:ext cx="4786314" cy="6858000"/>
          </a:xfrm>
          <a:prstGeom prst="rect">
            <a:avLst/>
          </a:prstGeom>
        </p:spPr>
      </p:pic>
      <p:pic>
        <p:nvPicPr>
          <p:cNvPr id="13" name="12 Imagen" descr="Imagen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357685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15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00232" y="0"/>
            <a:ext cx="6072230" cy="6858000"/>
          </a:xfrm>
        </p:spPr>
      </p:pic>
      <p:pic>
        <p:nvPicPr>
          <p:cNvPr id="24578" name="Picture 2" descr="fleurs,tube,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2857496"/>
            <a:ext cx="5715000" cy="4572000"/>
          </a:xfrm>
          <a:prstGeom prst="rect">
            <a:avLst/>
          </a:prstGeom>
          <a:noFill/>
        </p:spPr>
      </p:pic>
      <p:pic>
        <p:nvPicPr>
          <p:cNvPr id="24580" name="Picture 4" descr="fleurs,tube,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 flipV="1">
            <a:off x="-1714544" y="-428652"/>
            <a:ext cx="6786609" cy="4572008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8m20wkw3.jpg"/>
          <p:cNvPicPr>
            <a:picLocks noChangeAspect="1"/>
          </p:cNvPicPr>
          <p:nvPr/>
        </p:nvPicPr>
        <p:blipFill>
          <a:blip r:embed="rId2"/>
          <a:srcRect r="12708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6 Imagen" descr="9owpaagp.jpg"/>
          <p:cNvPicPr>
            <a:picLocks noChangeAspect="1"/>
          </p:cNvPicPr>
          <p:nvPr/>
        </p:nvPicPr>
        <p:blipFill>
          <a:blip r:embed="rId3"/>
          <a:srcRect l="6602" r="8878"/>
          <a:stretch>
            <a:fillRect/>
          </a:stretch>
        </p:blipFill>
        <p:spPr>
          <a:xfrm>
            <a:off x="0" y="0"/>
            <a:ext cx="4572032" cy="68580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9b5dqssw.jpg"/>
          <p:cNvPicPr>
            <a:picLocks noChangeAspect="1"/>
          </p:cNvPicPr>
          <p:nvPr/>
        </p:nvPicPr>
        <p:blipFill>
          <a:blip r:embed="rId2"/>
          <a:srcRect r="11614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6" name="5 Imagen" descr="12s8i9nj.jpg"/>
          <p:cNvPicPr>
            <a:picLocks noChangeAspect="1"/>
          </p:cNvPicPr>
          <p:nvPr/>
        </p:nvPicPr>
        <p:blipFill>
          <a:blip r:embed="rId3"/>
          <a:srcRect l="12058"/>
          <a:stretch>
            <a:fillRect/>
          </a:stretch>
        </p:blipFill>
        <p:spPr>
          <a:xfrm>
            <a:off x="0" y="0"/>
            <a:ext cx="4500562" cy="68580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60s46bvx.jpg"/>
          <p:cNvPicPr>
            <a:picLocks noChangeAspect="1"/>
          </p:cNvPicPr>
          <p:nvPr/>
        </p:nvPicPr>
        <p:blipFill>
          <a:blip r:embed="rId2"/>
          <a:srcRect r="9186"/>
          <a:stretch>
            <a:fillRect/>
          </a:stretch>
        </p:blipFill>
        <p:spPr>
          <a:xfrm>
            <a:off x="0" y="0"/>
            <a:ext cx="4929158" cy="685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6" name="5 Imagen" descr="85z4ahyi.jpg"/>
          <p:cNvPicPr>
            <a:picLocks noChangeAspect="1"/>
          </p:cNvPicPr>
          <p:nvPr/>
        </p:nvPicPr>
        <p:blipFill>
          <a:blip r:embed="rId3"/>
          <a:srcRect l="16891"/>
          <a:stretch>
            <a:fillRect/>
          </a:stretch>
        </p:blipFill>
        <p:spPr>
          <a:xfrm>
            <a:off x="4925955" y="0"/>
            <a:ext cx="4218045" cy="68580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14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flipH="1">
            <a:off x="3857588" y="0"/>
            <a:ext cx="5286412" cy="6972005"/>
          </a:xfrm>
        </p:spPr>
      </p:pic>
      <p:pic>
        <p:nvPicPr>
          <p:cNvPr id="21506" name="Picture 2" descr="flores, tubo, 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071546"/>
            <a:ext cx="4071934" cy="5786454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aoxuwawc.jpg"/>
          <p:cNvPicPr>
            <a:picLocks noChangeAspect="1"/>
          </p:cNvPicPr>
          <p:nvPr/>
        </p:nvPicPr>
        <p:blipFill>
          <a:blip r:embed="rId2"/>
          <a:srcRect l="9776"/>
          <a:stretch>
            <a:fillRect/>
          </a:stretch>
        </p:blipFill>
        <p:spPr>
          <a:xfrm>
            <a:off x="4643438" y="0"/>
            <a:ext cx="4500562" cy="685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6" name="5 Imagen" descr="ARMSTRONG_img_01.jpg"/>
          <p:cNvPicPr>
            <a:picLocks noChangeAspect="1"/>
          </p:cNvPicPr>
          <p:nvPr/>
        </p:nvPicPr>
        <p:blipFill>
          <a:blip r:embed="rId3"/>
          <a:srcRect r="8977"/>
          <a:stretch>
            <a:fillRect/>
          </a:stretch>
        </p:blipFill>
        <p:spPr>
          <a:xfrm>
            <a:off x="0" y="0"/>
            <a:ext cx="4643438" cy="68580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ARMSTRONG_img_02.jpg"/>
          <p:cNvPicPr>
            <a:picLocks noChangeAspect="1"/>
          </p:cNvPicPr>
          <p:nvPr/>
        </p:nvPicPr>
        <p:blipFill>
          <a:blip r:embed="rId2"/>
          <a:srcRect l="10962"/>
          <a:stretch>
            <a:fillRect/>
          </a:stretch>
        </p:blipFill>
        <p:spPr>
          <a:xfrm>
            <a:off x="4786314" y="0"/>
            <a:ext cx="4357686" cy="685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6" name="5 Imagen" descr="ARMSTRONG_img_0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786314" cy="68580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ARMSTRONG_img_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9124" y="0"/>
            <a:ext cx="4714876" cy="685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6" name="5 Imagen" descr="BALLANTYNE_img_4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00562" cy="68580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10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14678" y="-8415"/>
            <a:ext cx="5584683" cy="6866415"/>
          </a:xfrm>
        </p:spPr>
      </p:pic>
      <p:pic>
        <p:nvPicPr>
          <p:cNvPr id="18434" name="Picture 2" descr="flores, tubo, 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857500" cy="2667000"/>
          </a:xfrm>
          <a:prstGeom prst="rect">
            <a:avLst/>
          </a:prstGeom>
          <a:noFill/>
        </p:spPr>
      </p:pic>
      <p:pic>
        <p:nvPicPr>
          <p:cNvPr id="5" name="Picture 2" descr="flores, tubo, 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950506">
            <a:off x="182541" y="4279217"/>
            <a:ext cx="2857500" cy="2667000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Burch-Lady-Luck-2_L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248" y="0"/>
            <a:ext cx="4857752" cy="685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6" name="5 Imagen" descr="Burch-las-vegas_L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857784" cy="68580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12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5333260" cy="6858000"/>
          </a:xfrm>
        </p:spPr>
      </p:pic>
      <p:pic>
        <p:nvPicPr>
          <p:cNvPr id="15362" name="Picture 2" descr=" flor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932602">
            <a:off x="5881326" y="3881604"/>
            <a:ext cx="3810000" cy="3600451"/>
          </a:xfrm>
          <a:prstGeom prst="rect">
            <a:avLst/>
          </a:prstGeom>
          <a:noFill/>
        </p:spPr>
      </p:pic>
      <p:pic>
        <p:nvPicPr>
          <p:cNvPr id="5" name="Picture 2" descr=" flor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932602">
            <a:off x="5881326" y="1667026"/>
            <a:ext cx="3810000" cy="3600451"/>
          </a:xfrm>
          <a:prstGeom prst="rect">
            <a:avLst/>
          </a:prstGeom>
          <a:noFill/>
        </p:spPr>
      </p:pic>
      <p:pic>
        <p:nvPicPr>
          <p:cNvPr id="6" name="Picture 2" descr=" flor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932602">
            <a:off x="6024202" y="-618989"/>
            <a:ext cx="3810000" cy="3600451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>
              <a:lumMod val="8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BUELL_img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632854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7412" name="Picture 4" descr="flores, tubo, png"/>
          <p:cNvPicPr>
            <a:picLocks noChangeAspect="1" noChangeArrowheads="1"/>
          </p:cNvPicPr>
          <p:nvPr/>
        </p:nvPicPr>
        <p:blipFill>
          <a:blip r:embed="rId3">
            <a:lum contrast="10000"/>
          </a:blip>
          <a:srcRect/>
          <a:stretch>
            <a:fillRect/>
          </a:stretch>
        </p:blipFill>
        <p:spPr bwMode="auto">
          <a:xfrm>
            <a:off x="2928926" y="-1214470"/>
            <a:ext cx="7229500" cy="9019909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Burch-pina-colada_L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4876" y="0"/>
            <a:ext cx="4429124" cy="685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6" name="5 Imagen" descr="Burch-red-hot_LG.jpg"/>
          <p:cNvPicPr>
            <a:picLocks noChangeAspect="1"/>
          </p:cNvPicPr>
          <p:nvPr/>
        </p:nvPicPr>
        <p:blipFill>
          <a:blip r:embed="rId3"/>
          <a:srcRect l="5208" r="4948"/>
          <a:stretch>
            <a:fillRect/>
          </a:stretch>
        </p:blipFill>
        <p:spPr>
          <a:xfrm>
            <a:off x="0" y="0"/>
            <a:ext cx="4786314" cy="68580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mb6glf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4876" y="0"/>
            <a:ext cx="4429124" cy="685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6" name="5 Imagen" descr="DANCONA_img_0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714876" cy="68580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16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5132273" cy="6858000"/>
          </a:xfrm>
        </p:spPr>
      </p:pic>
      <p:pic>
        <p:nvPicPr>
          <p:cNvPr id="12290" name="Picture 2" descr="flor tub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4929190" y="827773"/>
            <a:ext cx="3786182" cy="6030227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dkwqoynp.jpg"/>
          <p:cNvPicPr>
            <a:picLocks noChangeAspect="1"/>
          </p:cNvPicPr>
          <p:nvPr/>
        </p:nvPicPr>
        <p:blipFill>
          <a:blip r:embed="rId2"/>
          <a:srcRect l="23750"/>
          <a:stretch>
            <a:fillRect/>
          </a:stretch>
        </p:blipFill>
        <p:spPr>
          <a:xfrm>
            <a:off x="4786314" y="0"/>
            <a:ext cx="4357686" cy="685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6" name="5 Imagen" descr="DRIBEN_img_1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857752" cy="68580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RIBEN_img_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643438" cy="685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4 Imagen" descr="drwsffj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0"/>
            <a:ext cx="4500562" cy="68580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ea9740l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7752" y="0"/>
            <a:ext cx="4286248" cy="685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6" name="5 Imagen" descr="elvgren_chap-from-lips-41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4857752" cy="68580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ethgptb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4876" y="0"/>
            <a:ext cx="4429124" cy="685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6" name="5 Imagen" descr="eu7rujkc.jpg"/>
          <p:cNvPicPr>
            <a:picLocks noChangeAspect="1"/>
          </p:cNvPicPr>
          <p:nvPr/>
        </p:nvPicPr>
        <p:blipFill>
          <a:blip r:embed="rId3"/>
          <a:srcRect l="12316"/>
          <a:stretch>
            <a:fillRect/>
          </a:stretch>
        </p:blipFill>
        <p:spPr>
          <a:xfrm>
            <a:off x="0" y="0"/>
            <a:ext cx="4714876" cy="68580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2.pn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4500562" y="0"/>
            <a:ext cx="4025348" cy="6858000"/>
          </a:xfrm>
        </p:spPr>
      </p:pic>
      <p:pic>
        <p:nvPicPr>
          <p:cNvPr id="9220" name="Picture 4" descr="flores, tubo, png"/>
          <p:cNvPicPr>
            <a:picLocks noChangeAspect="1" noChangeArrowheads="1"/>
          </p:cNvPicPr>
          <p:nvPr/>
        </p:nvPicPr>
        <p:blipFill>
          <a:blip r:embed="rId3">
            <a:lum contrast="10000"/>
          </a:blip>
          <a:srcRect/>
          <a:stretch>
            <a:fillRect/>
          </a:stretch>
        </p:blipFill>
        <p:spPr bwMode="auto">
          <a:xfrm>
            <a:off x="-500098" y="1263431"/>
            <a:ext cx="5572164" cy="5594569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13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57620" y="0"/>
            <a:ext cx="5594194" cy="6841307"/>
          </a:xfrm>
        </p:spPr>
      </p:pic>
      <p:pic>
        <p:nvPicPr>
          <p:cNvPr id="6148" name="Picture 4" descr="Tube ramo de flores!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85784" y="428604"/>
            <a:ext cx="455058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FRUSH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9190" y="0"/>
            <a:ext cx="4214810" cy="685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6" name="5 Imagen" descr="FRUSH_0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929190" cy="68580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RUSH_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7752" y="0"/>
            <a:ext cx="4286248" cy="685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4 Imagen" descr="hyrskliz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786314" cy="68580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3 Marcador de contenido" descr="Imagen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5728"/>
            <a:ext cx="5571583" cy="6572272"/>
          </a:xfrm>
          <a:prstGeom prst="rect">
            <a:avLst/>
          </a:prstGeom>
        </p:spPr>
      </p:pic>
      <p:pic>
        <p:nvPicPr>
          <p:cNvPr id="3076" name="Picture 4" descr="tubo ramo de flores!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00430" y="0"/>
            <a:ext cx="7643802" cy="8000968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23fxoko.jpg"/>
          <p:cNvPicPr>
            <a:picLocks noChangeAspect="1"/>
          </p:cNvPicPr>
          <p:nvPr/>
        </p:nvPicPr>
        <p:blipFill>
          <a:blip r:embed="rId2"/>
          <a:srcRect l="8230" r="15345"/>
          <a:stretch>
            <a:fillRect/>
          </a:stretch>
        </p:blipFill>
        <p:spPr>
          <a:xfrm>
            <a:off x="0" y="0"/>
            <a:ext cx="4786314" cy="685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4 Imagen" descr="h59oknkf.jpg"/>
          <p:cNvPicPr>
            <a:picLocks noChangeAspect="1"/>
          </p:cNvPicPr>
          <p:nvPr/>
        </p:nvPicPr>
        <p:blipFill>
          <a:blip r:embed="rId3"/>
          <a:srcRect l="21288"/>
          <a:stretch>
            <a:fillRect/>
          </a:stretch>
        </p:blipFill>
        <p:spPr>
          <a:xfrm>
            <a:off x="4786314" y="0"/>
            <a:ext cx="4357686" cy="68580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7358090"/>
          </a:xfrm>
          <a:prstGeom prst="rect">
            <a:avLst/>
          </a:prstGeom>
        </p:spPr>
      </p:pic>
      <p:pic>
        <p:nvPicPr>
          <p:cNvPr id="4104" name="Picture 8" descr="http://static1.glowtxt.com/data1/e/c/3/ec387c0b667788320aec29036a2d1844640cb575da39a3ee5e6b4b0d3255bfef95601890afd80709da39a3ee5e6b4b0d3255bfef95601890afd80709d88a32fb07c0df10dd924da2b11a2518.gif"/>
          <p:cNvPicPr>
            <a:picLocks noChangeAspect="1" noChangeArrowheads="1" noCrop="1"/>
          </p:cNvPicPr>
          <p:nvPr/>
        </p:nvPicPr>
        <p:blipFill>
          <a:blip r:embed="rId3">
            <a:lum bright="10000" contrast="20000"/>
          </a:blip>
          <a:srcRect/>
          <a:stretch>
            <a:fillRect/>
          </a:stretch>
        </p:blipFill>
        <p:spPr bwMode="auto">
          <a:xfrm>
            <a:off x="785786" y="6000768"/>
            <a:ext cx="2952750" cy="485775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OK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Presentación1OK-</Template>
  <TotalTime>0</TotalTime>
  <Words>41</Words>
  <Application>Microsoft Office PowerPoint</Application>
  <PresentationFormat>Presentación en pantalla (4:3)</PresentationFormat>
  <Paragraphs>16</Paragraphs>
  <Slides>37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39" baseType="lpstr">
      <vt:lpstr>Presentación1OK-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2012-11-20T21:33:08Z</dcterms:created>
  <dcterms:modified xsi:type="dcterms:W3CDTF">2012-11-20T21:34:44Z</dcterms:modified>
</cp:coreProperties>
</file>