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305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cTRn6Gyd6zzf3hmpVZMsA==" hashData="DGnYLskObJonzNu4qTHR6vPZn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3992F-6825-46FA-A61C-40674B2F293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78EF1-F383-4CB8-9726-B58D965A0F90}" type="datetimeFigureOut">
              <a:rPr lang="es-ES" smtClean="0"/>
              <a:pPr/>
              <a:t>16/09/2014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B41E6-50D6-4E47-B39C-7BE9E30DA7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1D6227-30FE-4479-BB72-A36F292D22F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zzzzzzzFUTUROS TRABAJOS\text[1]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4664"/>
            <a:ext cx="3962400" cy="466725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FUTUROS TRABAJOS\text[1] (6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949280"/>
            <a:ext cx="2809875" cy="43815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661248"/>
            <a:ext cx="760214" cy="727695"/>
          </a:xfrm>
          <a:prstGeom prst="rect">
            <a:avLst/>
          </a:prstGeom>
          <a:noFill/>
        </p:spPr>
      </p:pic>
      <p:pic>
        <p:nvPicPr>
          <p:cNvPr id="1030" name="Picture 6" descr="http://es.bloggif.com/tmp/1beb6a563ab1ddbe24a44f914364f9ba/text.gif?141080335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1556792"/>
            <a:ext cx="6219825" cy="933450"/>
          </a:xfrm>
          <a:prstGeom prst="rect">
            <a:avLst/>
          </a:prstGeom>
          <a:noFill/>
        </p:spPr>
      </p:pic>
      <p:pic>
        <p:nvPicPr>
          <p:cNvPr id="1032" name="Picture 8" descr="http://es.bloggif.com/tmp/1beb6a563ab1ddbe24a44f914364f9ba/text.gif?141080338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2996952"/>
            <a:ext cx="1495425" cy="895351"/>
          </a:xfrm>
          <a:prstGeom prst="rect">
            <a:avLst/>
          </a:prstGeom>
          <a:noFill/>
        </p:spPr>
      </p:pic>
      <p:pic>
        <p:nvPicPr>
          <p:cNvPr id="1034" name="Picture 10" descr="http://es.bloggif.com/tmp/1beb6a563ab1ddbe24a44f914364f9ba/text.gif?141080341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4437112"/>
            <a:ext cx="5838825" cy="9334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3"/>
    <p:sndAc>
      <p:stSnd>
        <p:snd r:embed="rId2" name="05_the_long_ro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035_777cda3db7edaa5c64d44f2c68fbf2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87_e8240ffe0e844a147bc43bedc7acf6c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88_bb825f00e1ae671677b9b1e9e72ab5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90_w19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91_w46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93_w1539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95_w56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299_2af03da1f13425cd677999c9199851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2581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00_09381d431a37d4fc1b150745c6ba748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03_59a899262026cda2ed3cb3d1cc6682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08_681a18c6d6d9f1f46c2e0c6c7b608e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09_952e0e141b795f6bc33690e39748eddc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11_c46fd307a1a570892df69e4e28f3a4d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14_0048161e4a74d7520a130cda1394f7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15_4f68e911c2cf4b4e0c838e00b7eb9ac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18_92a50a73bbf0408040d6528b3d750c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0_c81e478f0fad9e2804a57dd1d66411d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1_c5c5b90702b6465ba2aa463e8544be6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4_666fa3eb9719419ec8811607e9fa5a4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5_f878ca138d4b05093c56dc4d5f8ed28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6_5c35a7a29a6a650ee5ffdd753f1f2ed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7_2f417f19dd519c67643cc1fee8b597e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29_4add5487c9567a237ededcf8857d04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0_7bd6ea50964297143b791a3e86179e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2_8c6222cc3bc50fe3eea79fcd74a139c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3_c06327337b2558eea98c73c1e069be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6_b49c3fb74a8963e4e1a75a47149c12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7_fe757abe09d529fe4068995af0e14b4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38_12c8ddfb9ea1253ac83939892882ab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45_b42d9204adfe3e707d8dc2a5a8c81ab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47_8beee4c3a44a22fabee80da3409028b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48_e4fca6549db69e7ce7ee6af64aa675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50_571a1f1eca4c91475d20f4b331447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51_88cbd7e3a2a67b58d817aefd62fd157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52_7618227a526ea109a7ef889138161fc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53_b6a6ba3e19eccda95a1279d5191e374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912355_a3ffff64104563904efd72682411a53f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01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03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12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rfor_figure_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40</Words>
  <Application>Microsoft Office PowerPoint</Application>
  <PresentationFormat>Presentación en pantalla (4:3)</PresentationFormat>
  <Paragraphs>15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2014-09-14T16:40:03Z</dcterms:created>
  <dcterms:modified xsi:type="dcterms:W3CDTF">2014-09-16T12:32:03Z</dcterms:modified>
</cp:coreProperties>
</file>