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7" r:id="rId4"/>
    <p:sldId id="306" r:id="rId5"/>
    <p:sldId id="305" r:id="rId6"/>
    <p:sldId id="304" r:id="rId7"/>
    <p:sldId id="303" r:id="rId8"/>
    <p:sldId id="302" r:id="rId9"/>
    <p:sldId id="301" r:id="rId10"/>
    <p:sldId id="300" r:id="rId11"/>
    <p:sldId id="299" r:id="rId12"/>
    <p:sldId id="298" r:id="rId13"/>
    <p:sldId id="297" r:id="rId14"/>
    <p:sldId id="296" r:id="rId15"/>
    <p:sldId id="295" r:id="rId16"/>
    <p:sldId id="294" r:id="rId17"/>
    <p:sldId id="293" r:id="rId18"/>
    <p:sldId id="292" r:id="rId19"/>
    <p:sldId id="291" r:id="rId20"/>
    <p:sldId id="290" r:id="rId21"/>
    <p:sldId id="289" r:id="rId22"/>
    <p:sldId id="288" r:id="rId23"/>
    <p:sldId id="287" r:id="rId24"/>
    <p:sldId id="286" r:id="rId25"/>
    <p:sldId id="285" r:id="rId26"/>
    <p:sldId id="284" r:id="rId27"/>
    <p:sldId id="283" r:id="rId28"/>
    <p:sldId id="282" r:id="rId29"/>
    <p:sldId id="281" r:id="rId30"/>
    <p:sldId id="280" r:id="rId31"/>
    <p:sldId id="279" r:id="rId32"/>
    <p:sldId id="278" r:id="rId33"/>
    <p:sldId id="277" r:id="rId34"/>
    <p:sldId id="276" r:id="rId35"/>
    <p:sldId id="275" r:id="rId36"/>
    <p:sldId id="274" r:id="rId37"/>
    <p:sldId id="273" r:id="rId38"/>
    <p:sldId id="272" r:id="rId39"/>
    <p:sldId id="271" r:id="rId40"/>
    <p:sldId id="270" r:id="rId41"/>
    <p:sldId id="269" r:id="rId42"/>
    <p:sldId id="268" r:id="rId43"/>
    <p:sldId id="267" r:id="rId44"/>
    <p:sldId id="266" r:id="rId45"/>
    <p:sldId id="265" r:id="rId46"/>
    <p:sldId id="264" r:id="rId47"/>
    <p:sldId id="263" r:id="rId48"/>
    <p:sldId id="262" r:id="rId49"/>
    <p:sldId id="261" r:id="rId50"/>
    <p:sldId id="260" r:id="rId51"/>
    <p:sldId id="259" r:id="rId52"/>
    <p:sldId id="258" r:id="rId53"/>
    <p:sldId id="257" r:id="rId54"/>
    <p:sldId id="308" r:id="rId55"/>
    <p:sldId id="309" r:id="rId56"/>
    <p:sldId id="310" r:id="rId5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I/LM18zxpJR3R+L9DaftA==" hashData="BFpnu5Tt0wzp/LOGU2OPievqvB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7527E-D74C-4C4D-9025-0044F1C5C4E6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2589C-763E-457C-8FC1-2755E98EF2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7527E-D74C-4C4D-9025-0044F1C5C4E6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2589C-763E-457C-8FC1-2755E98EF2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7527E-D74C-4C4D-9025-0044F1C5C4E6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2589C-763E-457C-8FC1-2755E98EF2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7527E-D74C-4C4D-9025-0044F1C5C4E6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2589C-763E-457C-8FC1-2755E98EF2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7527E-D74C-4C4D-9025-0044F1C5C4E6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2589C-763E-457C-8FC1-2755E98EF2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7527E-D74C-4C4D-9025-0044F1C5C4E6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2589C-763E-457C-8FC1-2755E98EF2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7527E-D74C-4C4D-9025-0044F1C5C4E6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2589C-763E-457C-8FC1-2755E98EF2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7527E-D74C-4C4D-9025-0044F1C5C4E6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2589C-763E-457C-8FC1-2755E98EF2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7527E-D74C-4C4D-9025-0044F1C5C4E6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2589C-763E-457C-8FC1-2755E98EF2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7527E-D74C-4C4D-9025-0044F1C5C4E6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2589C-763E-457C-8FC1-2755E98EF2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7527E-D74C-4C4D-9025-0044F1C5C4E6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2589C-763E-457C-8FC1-2755E98EF2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41188B-AB9B-4ACD-B42C-C44BDB191A6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7527E-D74C-4C4D-9025-0044F1C5C4E6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32589C-763E-457C-8FC1-2755E98EF2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A9FF7CA-7FCB-4BBB-9C9E-E201A69A08ED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pull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9.png"/><Relationship Id="rId7" Type="http://schemas.openxmlformats.org/officeDocument/2006/relationships/image" Target="../media/image6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suario\Desktop\descargas\zzzzzzzzMARCOS\RAMEKY\pngoz02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3" name="Picture 5" descr="http://es.bloggif.com/tmp/cda93c72b24e742f05d35a09705d79fa/text.gif?139499804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1844824"/>
            <a:ext cx="6257925" cy="3714751"/>
          </a:xfrm>
          <a:prstGeom prst="rect">
            <a:avLst/>
          </a:prstGeom>
          <a:noFill/>
        </p:spPr>
      </p:pic>
      <p:pic>
        <p:nvPicPr>
          <p:cNvPr id="2055" name="Picture 7" descr="http://es.bloggif.com/tmp/cda93c72b24e742f05d35a09705d79fa/text.gif?139499811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1124744"/>
            <a:ext cx="3181350" cy="381001"/>
          </a:xfrm>
          <a:prstGeom prst="rect">
            <a:avLst/>
          </a:prstGeom>
          <a:noFill/>
        </p:spPr>
      </p:pic>
      <p:pic>
        <p:nvPicPr>
          <p:cNvPr id="2057" name="Picture 9" descr="http://es.bloggif.com/tmp/cda93c72b24e742f05d35a09705d79fa/text.gif?1394998147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888" y="5589240"/>
            <a:ext cx="2266950" cy="3524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pull/>
    <p:sndAc>
      <p:stSnd>
        <p:snd r:embed="rId2" name="QUEMA DEL MAL HUMOR CARNAVAL VERACRUZ 2014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d4_58ab136b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8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d5_8de031eb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d6_608c013a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d7_e1c9de58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d8_440b6669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d9_50ce5b5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da_b363a69f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dc_dd7cc04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de_133d4218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df_1f34375b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e0_31344c41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e1_722e2d75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e2_a2b6c483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e3_9b2abbde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e4_313ae5fa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e5_fa11f83d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e6_4e542cca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e7_a0a6db83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e8_d8224645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e9_9a89b61b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ea_dc418ea4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725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eb_894cf462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9944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ec_28f636b3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15337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ed_d3de5d60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35063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ee_3e989716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19742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ef_c9c51374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f0_9d6d5376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f1_8ee97573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f2_ad915760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f3_27d19fa8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f4_21734abe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49989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f5_1e956203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13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f6_5069851a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13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f7_b01b3e95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" y="0"/>
            <a:ext cx="91313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f8_e6b1795b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f9_3a719d2e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9321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fa_47e7f5b2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" y="0"/>
            <a:ext cx="91313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fb_cae54d31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" y="0"/>
            <a:ext cx="91313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fc_bf3cb73c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fd_69346b8c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u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fe_d32efb9e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6476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cff_fbd40c93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d00_7b08cf8e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d2d0a_bfc0bc87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u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d01_6a21e5a4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d02_e138f1b6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u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d03_e84de287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d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d04_2eb1094e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" y="0"/>
            <a:ext cx="91313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d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d05_f36bbbce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" y="0"/>
            <a:ext cx="91313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u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d06_efea74e2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32287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d07_e6cc56d6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71807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u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d08_a3acf50e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d09_537dbc27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008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85992"/>
            <a:ext cx="9144000" cy="7200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0_e2fef_1fb82a3d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40</Words>
  <Application>Microsoft Office PowerPoint</Application>
  <PresentationFormat>Presentación en pantalla (4:3)</PresentationFormat>
  <Paragraphs>15</Paragraphs>
  <Slides>55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6</cp:revision>
  <dcterms:created xsi:type="dcterms:W3CDTF">2014-03-16T18:54:37Z</dcterms:created>
  <dcterms:modified xsi:type="dcterms:W3CDTF">2014-03-16T19:45:58Z</dcterms:modified>
</cp:coreProperties>
</file>