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5" r:id="rId3"/>
    <p:sldId id="279" r:id="rId4"/>
    <p:sldId id="278" r:id="rId5"/>
    <p:sldId id="256" r:id="rId6"/>
    <p:sldId id="273" r:id="rId7"/>
    <p:sldId id="277" r:id="rId8"/>
    <p:sldId id="280" r:id="rId9"/>
    <p:sldId id="276" r:id="rId10"/>
    <p:sldId id="275" r:id="rId11"/>
    <p:sldId id="272" r:id="rId12"/>
    <p:sldId id="271" r:id="rId13"/>
    <p:sldId id="267" r:id="rId14"/>
    <p:sldId id="274" r:id="rId15"/>
    <p:sldId id="270" r:id="rId16"/>
    <p:sldId id="269" r:id="rId17"/>
    <p:sldId id="268" r:id="rId18"/>
    <p:sldId id="266" r:id="rId19"/>
    <p:sldId id="265" r:id="rId20"/>
    <p:sldId id="264" r:id="rId21"/>
    <p:sldId id="261" r:id="rId22"/>
    <p:sldId id="282" r:id="rId23"/>
    <p:sldId id="262" r:id="rId24"/>
    <p:sldId id="263" r:id="rId25"/>
    <p:sldId id="291" r:id="rId26"/>
    <p:sldId id="290" r:id="rId27"/>
    <p:sldId id="295" r:id="rId28"/>
    <p:sldId id="289" r:id="rId29"/>
    <p:sldId id="288" r:id="rId30"/>
    <p:sldId id="287" r:id="rId31"/>
    <p:sldId id="286" r:id="rId32"/>
    <p:sldId id="302" r:id="rId33"/>
    <p:sldId id="285" r:id="rId34"/>
    <p:sldId id="284" r:id="rId35"/>
    <p:sldId id="281" r:id="rId36"/>
    <p:sldId id="304" r:id="rId37"/>
    <p:sldId id="298" r:id="rId38"/>
    <p:sldId id="303" r:id="rId39"/>
    <p:sldId id="301" r:id="rId40"/>
    <p:sldId id="300" r:id="rId41"/>
    <p:sldId id="299" r:id="rId42"/>
    <p:sldId id="297" r:id="rId43"/>
    <p:sldId id="296" r:id="rId44"/>
    <p:sldId id="294" r:id="rId45"/>
    <p:sldId id="292" r:id="rId46"/>
    <p:sldId id="312" r:id="rId47"/>
    <p:sldId id="310" r:id="rId48"/>
    <p:sldId id="309" r:id="rId49"/>
    <p:sldId id="308" r:id="rId50"/>
    <p:sldId id="307" r:id="rId51"/>
    <p:sldId id="306" r:id="rId52"/>
    <p:sldId id="260" r:id="rId53"/>
    <p:sldId id="258" r:id="rId54"/>
    <p:sldId id="315" r:id="rId55"/>
    <p:sldId id="311" r:id="rId56"/>
    <p:sldId id="316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aBUpXst7NICtbqeolsqKA" hashData="ifp6DNbchHqeqOx0gqalyy47nH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503" autoAdjust="0"/>
    <p:restoredTop sz="94660"/>
  </p:normalViewPr>
  <p:slideViewPr>
    <p:cSldViewPr>
      <p:cViewPr>
        <p:scale>
          <a:sx n="50" d="100"/>
          <a:sy n="50" d="100"/>
        </p:scale>
        <p:origin x="-516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B28254-3F71-4DC0-BD19-A392D575053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35AB6C-0C16-4037-B337-208A155053DF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9C9BCA-8AF7-4A77-8918-DBE095D5870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2.png"/><Relationship Id="rId7" Type="http://schemas.openxmlformats.org/officeDocument/2006/relationships/image" Target="../media/image6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ft-breeze-caras-ionu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oft-breeze-caras-ionu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oft-breeze-caras-ionu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ooltext1177541914.png"/>
          <p:cNvPicPr>
            <a:picLocks noChangeAspect="1"/>
          </p:cNvPicPr>
          <p:nvPr/>
        </p:nvPicPr>
        <p:blipFill>
          <a:blip r:embed="rId4">
            <a:lum bright="-10000" contrast="20000"/>
          </a:blip>
          <a:stretch>
            <a:fillRect/>
          </a:stretch>
        </p:blipFill>
        <p:spPr>
          <a:xfrm>
            <a:off x="214282" y="500042"/>
            <a:ext cx="3357554" cy="865349"/>
          </a:xfrm>
          <a:prstGeom prst="rect">
            <a:avLst/>
          </a:prstGeom>
        </p:spPr>
      </p:pic>
      <p:pic>
        <p:nvPicPr>
          <p:cNvPr id="8" name="7 Imagen" descr="cooltext1177542282.png"/>
          <p:cNvPicPr>
            <a:picLocks noChangeAspect="1"/>
          </p:cNvPicPr>
          <p:nvPr/>
        </p:nvPicPr>
        <p:blipFill>
          <a:blip r:embed="rId5">
            <a:lum bright="-10000" contrast="20000"/>
          </a:blip>
          <a:stretch>
            <a:fillRect/>
          </a:stretch>
        </p:blipFill>
        <p:spPr>
          <a:xfrm>
            <a:off x="571472" y="1428736"/>
            <a:ext cx="2786082" cy="881672"/>
          </a:xfrm>
          <a:prstGeom prst="rect">
            <a:avLst/>
          </a:prstGeom>
        </p:spPr>
      </p:pic>
      <p:pic>
        <p:nvPicPr>
          <p:cNvPr id="9" name="8 Imagen" descr="cooltext1177543208.png"/>
          <p:cNvPicPr>
            <a:picLocks noChangeAspect="1"/>
          </p:cNvPicPr>
          <p:nvPr/>
        </p:nvPicPr>
        <p:blipFill>
          <a:blip r:embed="rId6">
            <a:lum bright="-10000" contrast="20000"/>
          </a:blip>
          <a:stretch>
            <a:fillRect/>
          </a:stretch>
        </p:blipFill>
        <p:spPr>
          <a:xfrm>
            <a:off x="428596" y="2500306"/>
            <a:ext cx="3350785" cy="447600"/>
          </a:xfrm>
          <a:prstGeom prst="rect">
            <a:avLst/>
          </a:prstGeom>
        </p:spPr>
      </p:pic>
      <p:pic>
        <p:nvPicPr>
          <p:cNvPr id="10" name="9 Imagen" descr="cooltext1177543416.png"/>
          <p:cNvPicPr>
            <a:picLocks noChangeAspect="1"/>
          </p:cNvPicPr>
          <p:nvPr/>
        </p:nvPicPr>
        <p:blipFill>
          <a:blip r:embed="rId7">
            <a:lum bright="-10000" contrast="20000"/>
          </a:blip>
          <a:stretch>
            <a:fillRect/>
          </a:stretch>
        </p:blipFill>
        <p:spPr>
          <a:xfrm>
            <a:off x="1714480" y="3071810"/>
            <a:ext cx="468438" cy="560289"/>
          </a:xfrm>
          <a:prstGeom prst="rect">
            <a:avLst/>
          </a:prstGeom>
        </p:spPr>
      </p:pic>
      <p:pic>
        <p:nvPicPr>
          <p:cNvPr id="11" name="10 Imagen" descr="cooltext1177543599.png"/>
          <p:cNvPicPr>
            <a:picLocks noChangeAspect="1"/>
          </p:cNvPicPr>
          <p:nvPr/>
        </p:nvPicPr>
        <p:blipFill>
          <a:blip r:embed="rId8">
            <a:lum bright="-10000" contrast="20000"/>
          </a:blip>
          <a:stretch>
            <a:fillRect/>
          </a:stretch>
        </p:blipFill>
        <p:spPr>
          <a:xfrm>
            <a:off x="500034" y="3786190"/>
            <a:ext cx="2786081" cy="443240"/>
          </a:xfrm>
          <a:prstGeom prst="rect">
            <a:avLst/>
          </a:prstGeom>
        </p:spPr>
      </p:pic>
    </p:spTree>
  </p:cSld>
  <p:clrMapOvr>
    <a:masterClrMapping/>
  </p:clrMapOvr>
  <p:transition spd="slow" advTm="15000">
    <p:comb dir="vert"/>
    <p:sndAc>
      <p:stSnd loop="1">
        <p:snd r:embed="rId2" name="Senor Coconut - Da D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10000"/>
            </a:schemeClr>
          </a:solidFill>
          <a:scene3d>
            <a:camera prst="orthographicFront"/>
            <a:lightRig rig="threePt" dir="t"/>
          </a:scene3d>
          <a:sp3d>
            <a:bevelT w="120650" h="139700" prst="slop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onut_Caras_1366711869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357166"/>
            <a:ext cx="4214810" cy="614366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CuadroTexto"/>
          <p:cNvSpPr txBox="1"/>
          <p:nvPr/>
        </p:nvSpPr>
        <p:spPr>
          <a:xfrm>
            <a:off x="5072066" y="1571612"/>
            <a:ext cx="378621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C000"/>
                </a:solidFill>
              </a:rPr>
              <a:t>fotógrafo y artista gráfico, Caras </a:t>
            </a:r>
            <a:r>
              <a:rPr lang="es-ES" b="1" dirty="0" err="1" smtClean="0">
                <a:solidFill>
                  <a:srgbClr val="FFC000"/>
                </a:solidFill>
              </a:rPr>
              <a:t>Ionut</a:t>
            </a:r>
            <a:r>
              <a:rPr lang="es-ES" dirty="0" smtClean="0">
                <a:solidFill>
                  <a:srgbClr val="FFC000"/>
                </a:solidFill>
              </a:rPr>
              <a:t>. Nacido en Rumania a finales de los años 70's, este gran personaje dedicó gran parte de su infancia al oficio de ser pescador. Luego, descubrió su talento que lo ha llevado a conseguir múltiples reconocimientos a nivel mundial. Sus </a:t>
            </a:r>
            <a:r>
              <a:rPr lang="es-ES" b="1" dirty="0" smtClean="0">
                <a:solidFill>
                  <a:srgbClr val="FFC000"/>
                </a:solidFill>
              </a:rPr>
              <a:t>maravillosos trabajos realizados en </a:t>
            </a:r>
            <a:r>
              <a:rPr lang="es-ES" b="1" dirty="0" err="1" smtClean="0">
                <a:solidFill>
                  <a:srgbClr val="FFC000"/>
                </a:solidFill>
              </a:rPr>
              <a:t>Photoshop</a:t>
            </a:r>
            <a:r>
              <a:rPr lang="es-ES" dirty="0" smtClean="0">
                <a:solidFill>
                  <a:srgbClr val="FFC000"/>
                </a:solidFill>
              </a:rPr>
              <a:t>, han sido publicados en revistas internacionales. Los invito a descubrir el enorme potencial que tiene este reconocido genio de la lente y maestro de la </a:t>
            </a:r>
            <a:r>
              <a:rPr lang="es-ES" b="1" dirty="0" smtClean="0">
                <a:solidFill>
                  <a:srgbClr val="FFC000"/>
                </a:solidFill>
              </a:rPr>
              <a:t>edición digital</a:t>
            </a:r>
            <a:r>
              <a:rPr lang="es-ES" dirty="0" smtClean="0">
                <a:solidFill>
                  <a:srgbClr val="FFC000"/>
                </a:solidFill>
              </a:rPr>
              <a:t>.</a:t>
            </a:r>
          </a:p>
          <a:p>
            <a:pPr algn="ctr"/>
            <a:r>
              <a:rPr lang="es-ES" dirty="0" smtClean="0">
                <a:solidFill>
                  <a:srgbClr val="FFC000"/>
                </a:solidFill>
              </a:rPr>
              <a:t> </a:t>
            </a:r>
          </a:p>
          <a:p>
            <a:pPr algn="ctr"/>
            <a:endParaRPr lang="es-ES" dirty="0">
              <a:solidFill>
                <a:srgbClr val="FFC000"/>
              </a:solidFill>
            </a:endParaRPr>
          </a:p>
        </p:txBody>
      </p:sp>
      <p:pic>
        <p:nvPicPr>
          <p:cNvPr id="6041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4926" y="857232"/>
            <a:ext cx="3777284" cy="4286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d505b1381c04d9c0079de96b273225e_zps5dc4a6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d505b1381c04d9c0079de96b273225e_zps5dc4a6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d505b1381c04d9c0079de96b273225e_zps5dc4a6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d69316a72b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4d69316a72b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4d69316a72b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C724C07E0C367C957D1B6C4CB42F69E1B3C9B317158_900_90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24C724C07E0C367C957D1B6C4CB42F69E1B3C9B317158_900_90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454.jpg"/>
          <p:cNvPicPr>
            <a:picLocks noChangeAspect="1"/>
          </p:cNvPicPr>
          <p:nvPr/>
        </p:nvPicPr>
        <p:blipFill>
          <a:blip r:embed="rId2"/>
          <a:srcRect b="734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454.jpg"/>
          <p:cNvPicPr>
            <a:picLocks noChangeAspect="1"/>
          </p:cNvPicPr>
          <p:nvPr/>
        </p:nvPicPr>
        <p:blipFill>
          <a:blip r:embed="rId2"/>
          <a:srcRect b="734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4454.jpg"/>
          <p:cNvPicPr>
            <a:picLocks noChangeAspect="1"/>
          </p:cNvPicPr>
          <p:nvPr/>
        </p:nvPicPr>
        <p:blipFill>
          <a:blip r:embed="rId2"/>
          <a:srcRect b="734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94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894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894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50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59110"/>
          </a:xfrm>
          <a:prstGeom prst="rect">
            <a:avLst/>
          </a:prstGeom>
        </p:spPr>
      </p:pic>
      <p:pic>
        <p:nvPicPr>
          <p:cNvPr id="5" name="4 Imagen" descr="4050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5911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9788_492887494104904_55442588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89788_492887494104904_55442588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89788_492887494104904_55442588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59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959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959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59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959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959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632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87492"/>
          </a:xfrm>
          <a:prstGeom prst="rect">
            <a:avLst/>
          </a:prstGeom>
        </p:spPr>
      </p:pic>
      <p:pic>
        <p:nvPicPr>
          <p:cNvPr id="5" name="4 Imagen" descr="39632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87492"/>
          </a:xfrm>
          <a:prstGeom prst="rect">
            <a:avLst/>
          </a:prstGeom>
        </p:spPr>
      </p:pic>
      <p:pic>
        <p:nvPicPr>
          <p:cNvPr id="6" name="5 Imagen" descr="39632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87492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10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210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83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4283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1954" y="0"/>
            <a:ext cx="9195954" cy="6858000"/>
          </a:xfrm>
          <a:prstGeom prst="rect">
            <a:avLst/>
          </a:prstGeom>
        </p:spPr>
      </p:pic>
      <p:pic>
        <p:nvPicPr>
          <p:cNvPr id="6" name="5 Imagen" descr="4283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3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9714"/>
          </a:xfrm>
          <a:prstGeom prst="rect">
            <a:avLst/>
          </a:prstGeom>
        </p:spPr>
      </p:pic>
      <p:pic>
        <p:nvPicPr>
          <p:cNvPr id="5" name="4 Imagen" descr="453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9714"/>
          </a:xfrm>
          <a:prstGeom prst="rect">
            <a:avLst/>
          </a:prstGeom>
        </p:spPr>
      </p:pic>
      <p:pic>
        <p:nvPicPr>
          <p:cNvPr id="6" name="5 Imagen" descr="453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9714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67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267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68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268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268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2814_525093434195633_79327133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5234" cy="6858000"/>
          </a:xfrm>
          <a:prstGeom prst="rect">
            <a:avLst/>
          </a:prstGeom>
        </p:spPr>
      </p:pic>
      <p:pic>
        <p:nvPicPr>
          <p:cNvPr id="5" name="4 Imagen" descr="482814_525093434195633_79327133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5234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2659_497648796949581_60425644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72659_497648796949581_60425644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72659_497648796949581_60425644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6810.jpg"/>
          <p:cNvPicPr>
            <a:picLocks noChangeAspect="1"/>
          </p:cNvPicPr>
          <p:nvPr/>
        </p:nvPicPr>
        <p:blipFill>
          <a:blip r:embed="rId2"/>
          <a:srcRect t="7692"/>
          <a:stretch>
            <a:fillRect/>
          </a:stretch>
        </p:blipFill>
        <p:spPr>
          <a:xfrm>
            <a:off x="-1" y="0"/>
            <a:ext cx="9209549" cy="6858000"/>
          </a:xfrm>
          <a:prstGeom prst="rect">
            <a:avLst/>
          </a:prstGeom>
        </p:spPr>
      </p:pic>
      <p:pic>
        <p:nvPicPr>
          <p:cNvPr id="5" name="4 Imagen" descr="526810.jpg"/>
          <p:cNvPicPr>
            <a:picLocks noChangeAspect="1"/>
          </p:cNvPicPr>
          <p:nvPr/>
        </p:nvPicPr>
        <p:blipFill>
          <a:blip r:embed="rId2"/>
          <a:srcRect t="7692"/>
          <a:stretch>
            <a:fillRect/>
          </a:stretch>
        </p:blipFill>
        <p:spPr>
          <a:xfrm>
            <a:off x="-65549" y="0"/>
            <a:ext cx="9209549" cy="6858000"/>
          </a:xfrm>
          <a:prstGeom prst="rect">
            <a:avLst/>
          </a:prstGeom>
        </p:spPr>
      </p:pic>
      <p:pic>
        <p:nvPicPr>
          <p:cNvPr id="6" name="5 Imagen" descr="526810.jpg"/>
          <p:cNvPicPr>
            <a:picLocks noChangeAspect="1"/>
          </p:cNvPicPr>
          <p:nvPr/>
        </p:nvPicPr>
        <p:blipFill>
          <a:blip r:embed="rId2"/>
          <a:srcRect t="7692"/>
          <a:stretch>
            <a:fillRect/>
          </a:stretch>
        </p:blipFill>
        <p:spPr>
          <a:xfrm>
            <a:off x="-65549" y="0"/>
            <a:ext cx="920954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8066_390308f5fac544a8f97ee9faf3a300b0_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38066_390308f5fac544a8f97ee9faf3a300b0_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38066_390308f5fac544a8f97ee9faf3a300b0_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asIonu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asIonu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142148_large_s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0142148_large_s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8547994_388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98547994_388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938201304011708059756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938201304011708059756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9938201304011708059756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704062201112231728282850417805527_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4704062201112231728282850417805527_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4704062201112231728282850417805527_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asIonut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asIonut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rasIonut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p 361 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p 361 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ok2013_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ook2013_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as_Ionut_05_thum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5" name="4 Imagen" descr="Caras_Ionut_05_thum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as_Ionut_11_thum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pic>
        <p:nvPicPr>
          <p:cNvPr id="5" name="4 Imagen" descr="Caras_Ionut_11_thum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4854" cy="6858000"/>
          </a:xfrm>
          <a:prstGeom prst="rect">
            <a:avLst/>
          </a:prstGeom>
        </p:spPr>
      </p:pic>
      <p:pic>
        <p:nvPicPr>
          <p:cNvPr id="6" name="5 Imagen" descr="Caras_Ionut_11_thum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46" y="0"/>
            <a:ext cx="9084854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as_Ionut_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as_Ionut_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rves-caras-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urves-caras-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etting-cold-caras-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etting-cold-caras-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_5621041306260649862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image_5621041306260649862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6" name="5 Imagen" descr="image_5621041306260649862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457199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montajes-y-fotomanipulaciones-digitales-de-Caras-Ionut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onut Caras 1978 - Romanian professional photographer - Tutt'Art@ 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onut Caras 1978 - Romanian professional photographer - Tutt'Art@ 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onut-Caras-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onut-Caras-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vember-stro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43"/>
            <a:ext cx="9144000" cy="6785113"/>
          </a:xfrm>
          <a:prstGeom prst="rect">
            <a:avLst/>
          </a:prstGeom>
        </p:spPr>
      </p:pic>
      <p:pic>
        <p:nvPicPr>
          <p:cNvPr id="5" name="4 Imagen" descr="november-stro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fx4li63y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fx4li63y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airwaytoheavenbyCaras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938367"/>
          </a:xfrm>
          <a:prstGeom prst="rect">
            <a:avLst/>
          </a:prstGeom>
        </p:spPr>
      </p:pic>
      <p:pic>
        <p:nvPicPr>
          <p:cNvPr id="5" name="4 Imagen" descr="StairwaytoheavenbyCaras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8367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sual-Inspiration-3718-@-GenCep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  <p:pic>
        <p:nvPicPr>
          <p:cNvPr id="5" name="4 Imagen" descr="Visual-Inspiration-3718-@-GenCep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eaalrSqay1qb8vpu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tumblr_leaalrSqay1qb8vpu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10000" contrast="40000"/>
          </a:blip>
          <a:srcRect/>
          <a:stretch>
            <a:fillRect/>
          </a:stretch>
        </p:blipFill>
        <p:spPr bwMode="auto">
          <a:xfrm rot="20900691">
            <a:off x="857372" y="4242977"/>
            <a:ext cx="2571768" cy="16784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</Words>
  <Application>Microsoft Office PowerPoint</Application>
  <PresentationFormat>Presentación en pantalla (4:3)</PresentationFormat>
  <Paragraphs>17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18</cp:revision>
  <dcterms:created xsi:type="dcterms:W3CDTF">2013-09-05T17:12:54Z</dcterms:created>
  <dcterms:modified xsi:type="dcterms:W3CDTF">2013-09-05T20:30:07Z</dcterms:modified>
</cp:coreProperties>
</file>