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63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02" r:id="rId49"/>
    <p:sldId id="303" r:id="rId50"/>
    <p:sldId id="304" r:id="rId51"/>
    <p:sldId id="305" r:id="rId52"/>
    <p:sldId id="306" r:id="rId53"/>
    <p:sldId id="307" r:id="rId54"/>
    <p:sldId id="308" r:id="rId55"/>
    <p:sldId id="309" r:id="rId56"/>
    <p:sldId id="310" r:id="rId57"/>
    <p:sldId id="311" r:id="rId58"/>
    <p:sldId id="312" r:id="rId59"/>
    <p:sldId id="313" r:id="rId60"/>
    <p:sldId id="314" r:id="rId61"/>
    <p:sldId id="315" r:id="rId62"/>
  </p:sldIdLst>
  <p:sldSz cx="9144000" cy="6858000" type="screen4x3"/>
  <p:notesSz cx="6858000" cy="9144000"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e5e9VWz1PJGhdow6CkY8ow" hashData="JACctMWwi4jnwHjxRTrnhH5GeVs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3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tableStyles" Target="tableStyle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6CC7FC-1EAA-4CAF-9936-DE1F9E91E4AD}" type="datetimeFigureOut">
              <a:rPr lang="es-PE" smtClean="0"/>
              <a:t>21/06/2016</a:t>
            </a:fld>
            <a:endParaRPr lang="es-PE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PE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5F77CAD-893C-4E65-855A-C3D3AA4E1FF5}" type="slidenum">
              <a:rPr lang="es-PE" smtClean="0"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DE89AF-2D5B-4350-AD8A-D830D4A85A34}" type="slidenum">
              <a:rPr lang="es-ES" smtClean="0"/>
              <a:pPr/>
              <a:t>21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C82F3-5F01-4C78-9102-8E7A4ECEDDD5}" type="datetimeFigureOut">
              <a:rPr lang="es-PE" smtClean="0"/>
              <a:t>21/06/2016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BC33C0-3EAE-40A8-A783-2718D464952D}" type="slidenum">
              <a:rPr lang="es-PE" smtClean="0"/>
              <a:t>‹Nº›</a:t>
            </a:fld>
            <a:endParaRPr lang="es-PE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C82F3-5F01-4C78-9102-8E7A4ECEDDD5}" type="datetimeFigureOut">
              <a:rPr lang="es-PE" smtClean="0"/>
              <a:t>21/06/2016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BC33C0-3EAE-40A8-A783-2718D464952D}" type="slidenum">
              <a:rPr lang="es-PE" smtClean="0"/>
              <a:t>‹Nº›</a:t>
            </a:fld>
            <a:endParaRPr lang="es-PE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C82F3-5F01-4C78-9102-8E7A4ECEDDD5}" type="datetimeFigureOut">
              <a:rPr lang="es-PE" smtClean="0"/>
              <a:t>21/06/2016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BC33C0-3EAE-40A8-A783-2718D464952D}" type="slidenum">
              <a:rPr lang="es-PE" smtClean="0"/>
              <a:t>‹Nº›</a:t>
            </a:fld>
            <a:endParaRPr lang="es-PE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C82F3-5F01-4C78-9102-8E7A4ECEDDD5}" type="datetimeFigureOut">
              <a:rPr lang="es-PE" smtClean="0"/>
              <a:t>21/06/2016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BC33C0-3EAE-40A8-A783-2718D464952D}" type="slidenum">
              <a:rPr lang="es-PE" smtClean="0"/>
              <a:t>‹Nº›</a:t>
            </a:fld>
            <a:endParaRPr lang="es-PE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C82F3-5F01-4C78-9102-8E7A4ECEDDD5}" type="datetimeFigureOut">
              <a:rPr lang="es-PE" smtClean="0"/>
              <a:t>21/06/2016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BC33C0-3EAE-40A8-A783-2718D464952D}" type="slidenum">
              <a:rPr lang="es-PE" smtClean="0"/>
              <a:t>‹Nº›</a:t>
            </a:fld>
            <a:endParaRPr lang="es-PE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C82F3-5F01-4C78-9102-8E7A4ECEDDD5}" type="datetimeFigureOut">
              <a:rPr lang="es-PE" smtClean="0"/>
              <a:t>21/06/2016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BC33C0-3EAE-40A8-A783-2718D464952D}" type="slidenum">
              <a:rPr lang="es-PE" smtClean="0"/>
              <a:t>‹Nº›</a:t>
            </a:fld>
            <a:endParaRPr lang="es-PE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C82F3-5F01-4C78-9102-8E7A4ECEDDD5}" type="datetimeFigureOut">
              <a:rPr lang="es-PE" smtClean="0"/>
              <a:t>21/06/2016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BC33C0-3EAE-40A8-A783-2718D464952D}" type="slidenum">
              <a:rPr lang="es-PE" smtClean="0"/>
              <a:t>‹Nº›</a:t>
            </a:fld>
            <a:endParaRPr lang="es-PE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C82F3-5F01-4C78-9102-8E7A4ECEDDD5}" type="datetimeFigureOut">
              <a:rPr lang="es-PE" smtClean="0"/>
              <a:t>21/06/2016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BC33C0-3EAE-40A8-A783-2718D464952D}" type="slidenum">
              <a:rPr lang="es-PE" smtClean="0"/>
              <a:t>‹Nº›</a:t>
            </a:fld>
            <a:endParaRPr lang="es-PE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C82F3-5F01-4C78-9102-8E7A4ECEDDD5}" type="datetimeFigureOut">
              <a:rPr lang="es-PE" smtClean="0"/>
              <a:t>21/06/2016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BC33C0-3EAE-40A8-A783-2718D464952D}" type="slidenum">
              <a:rPr lang="es-PE" smtClean="0"/>
              <a:t>‹Nº›</a:t>
            </a:fld>
            <a:endParaRPr lang="es-PE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C82F3-5F01-4C78-9102-8E7A4ECEDDD5}" type="datetimeFigureOut">
              <a:rPr lang="es-PE" smtClean="0"/>
              <a:t>21/06/2016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BC33C0-3EAE-40A8-A783-2718D464952D}" type="slidenum">
              <a:rPr lang="es-PE" smtClean="0"/>
              <a:t>‹Nº›</a:t>
            </a:fld>
            <a:endParaRPr lang="es-PE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C82F3-5F01-4C78-9102-8E7A4ECEDDD5}" type="datetimeFigureOut">
              <a:rPr lang="es-PE" smtClean="0"/>
              <a:t>21/06/2016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BC33C0-3EAE-40A8-A783-2718D464952D}" type="slidenum">
              <a:rPr lang="es-PE" smtClean="0"/>
              <a:t>‹Nº›</a:t>
            </a:fld>
            <a:endParaRPr lang="es-PE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1C82F3-5F01-4C78-9102-8E7A4ECEDDD5}" type="datetimeFigureOut">
              <a:rPr lang="es-PE" smtClean="0"/>
              <a:t>21/06/2016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BC33C0-3EAE-40A8-A783-2718D464952D}" type="slidenum">
              <a:rPr lang="es-PE" smtClean="0"/>
              <a:t>‹Nº›</a:t>
            </a:fld>
            <a:endParaRPr lang="es-PE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4.png"/><Relationship Id="rId13" Type="http://schemas.openxmlformats.org/officeDocument/2006/relationships/image" Target="../media/image77.png"/><Relationship Id="rId18" Type="http://schemas.openxmlformats.org/officeDocument/2006/relationships/image" Target="../media/image80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79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73.png"/><Relationship Id="rId11" Type="http://schemas.openxmlformats.org/officeDocument/2006/relationships/image" Target="../media/image76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78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72.png"/><Relationship Id="rId9" Type="http://schemas.openxmlformats.org/officeDocument/2006/relationships/image" Target="../media/image75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7" name="6 Rectángulo"/>
          <p:cNvSpPr/>
          <p:nvPr/>
        </p:nvSpPr>
        <p:spPr>
          <a:xfrm>
            <a:off x="0" y="0"/>
            <a:ext cx="9144064" cy="6858000"/>
          </a:xfrm>
          <a:prstGeom prst="rect">
            <a:avLst/>
          </a:prstGeom>
          <a:gradFill flip="none" rotWithShape="1">
            <a:gsLst>
              <a:gs pos="50000">
                <a:schemeClr val="tx2">
                  <a:lumMod val="50000"/>
                  <a:shade val="30000"/>
                  <a:satMod val="115000"/>
                  <a:alpha val="4800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8" name="7 Imagen" descr="Imagen1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15364" name="Picture 4" descr="Rendered Image"/>
          <p:cNvPicPr>
            <a:picLocks noChangeAspect="1" noChangeArrowheads="1"/>
          </p:cNvPicPr>
          <p:nvPr/>
        </p:nvPicPr>
        <p:blipFill>
          <a:blip r:embed="rId4">
            <a:lum bright="40000" contrast="30000"/>
          </a:blip>
          <a:srcRect/>
          <a:stretch>
            <a:fillRect/>
          </a:stretch>
        </p:blipFill>
        <p:spPr bwMode="auto">
          <a:xfrm>
            <a:off x="3214678" y="928670"/>
            <a:ext cx="5114925" cy="876300"/>
          </a:xfrm>
          <a:prstGeom prst="rect">
            <a:avLst/>
          </a:prstGeom>
          <a:noFill/>
        </p:spPr>
      </p:pic>
      <p:pic>
        <p:nvPicPr>
          <p:cNvPr id="15366" name="Picture 6" descr="Rendered Image"/>
          <p:cNvPicPr>
            <a:picLocks noChangeAspect="1" noChangeArrowheads="1"/>
          </p:cNvPicPr>
          <p:nvPr/>
        </p:nvPicPr>
        <p:blipFill>
          <a:blip r:embed="rId5">
            <a:lum bright="40000" contrast="30000"/>
          </a:blip>
          <a:srcRect/>
          <a:stretch>
            <a:fillRect/>
          </a:stretch>
        </p:blipFill>
        <p:spPr bwMode="auto">
          <a:xfrm>
            <a:off x="2571736" y="2214554"/>
            <a:ext cx="6315075" cy="876300"/>
          </a:xfrm>
          <a:prstGeom prst="rect">
            <a:avLst/>
          </a:prstGeom>
          <a:noFill/>
        </p:spPr>
      </p:pic>
      <p:pic>
        <p:nvPicPr>
          <p:cNvPr id="15368" name="Picture 8" descr="Rendered Image"/>
          <p:cNvPicPr>
            <a:picLocks noChangeAspect="1" noChangeArrowheads="1"/>
          </p:cNvPicPr>
          <p:nvPr/>
        </p:nvPicPr>
        <p:blipFill>
          <a:blip r:embed="rId6">
            <a:lum bright="40000" contrast="40000"/>
          </a:blip>
          <a:srcRect/>
          <a:stretch>
            <a:fillRect/>
          </a:stretch>
        </p:blipFill>
        <p:spPr bwMode="auto">
          <a:xfrm>
            <a:off x="0" y="6002054"/>
            <a:ext cx="3071802" cy="422577"/>
          </a:xfrm>
          <a:prstGeom prst="rect">
            <a:avLst/>
          </a:prstGeom>
          <a:noFill/>
        </p:spPr>
      </p:pic>
      <p:pic>
        <p:nvPicPr>
          <p:cNvPr id="13" name="12 Imagen" descr="Imagen1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20000">
    <p:sndAc>
      <p:stSnd loop="1">
        <p:snd r:embed="rId2" name="Electric_Daisy_Violin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2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3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6000"/>
                            </p:stCondLst>
                            <p:childTnLst>
                              <p:par>
                                <p:cTn id="36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8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9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0" dur="3000"/>
                                        <p:tgtEl>
                                          <p:spTgt spid="15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9000"/>
                            </p:stCondLst>
                            <p:childTnLst>
                              <p:par>
                                <p:cTn id="42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solidFill>
            <a:schemeClr val="bg1">
              <a:lumMod val="65000"/>
              <a:lumOff val="35000"/>
            </a:schemeClr>
          </a:solidFill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izone_Campaign_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  <a:solidFill>
            <a:schemeClr val="bg1">
              <a:lumMod val="65000"/>
              <a:lumOff val="35000"/>
            </a:schemeClr>
          </a:solidFill>
        </p:spPr>
      </p:pic>
      <p:sp>
        <p:nvSpPr>
          <p:cNvPr id="5" name="4 Lágrima"/>
          <p:cNvSpPr/>
          <p:nvPr/>
        </p:nvSpPr>
        <p:spPr>
          <a:xfrm>
            <a:off x="0" y="0"/>
            <a:ext cx="4500562" cy="4286256"/>
          </a:xfrm>
          <a:prstGeom prst="teardrop">
            <a:avLst/>
          </a:prstGeom>
          <a:gradFill flip="none" rotWithShape="1">
            <a:gsLst>
              <a:gs pos="57000">
                <a:schemeClr val="bg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flipH="1">
            <a:off x="4500562" y="0"/>
            <a:ext cx="4643438" cy="4286256"/>
          </a:xfrm>
          <a:prstGeom prst="teardrop">
            <a:avLst/>
          </a:prstGeom>
          <a:gradFill flip="none" rotWithShape="1">
            <a:gsLst>
              <a:gs pos="57000">
                <a:schemeClr val="bg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>
            <a:off x="0" y="1285860"/>
            <a:ext cx="4500562" cy="4286256"/>
          </a:xfrm>
          <a:prstGeom prst="teardrop">
            <a:avLst/>
          </a:prstGeom>
          <a:gradFill flip="none" rotWithShape="1">
            <a:gsLst>
              <a:gs pos="57000">
                <a:schemeClr val="bg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flipH="1">
            <a:off x="4500562" y="1285860"/>
            <a:ext cx="4643438" cy="4286256"/>
          </a:xfrm>
          <a:prstGeom prst="teardrop">
            <a:avLst/>
          </a:prstGeom>
          <a:gradFill flip="none" rotWithShape="1">
            <a:gsLst>
              <a:gs pos="57000">
                <a:schemeClr val="bg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>
            <a:off x="0" y="2571744"/>
            <a:ext cx="4500562" cy="4286256"/>
          </a:xfrm>
          <a:prstGeom prst="teardrop">
            <a:avLst/>
          </a:prstGeom>
          <a:gradFill flip="none" rotWithShape="1">
            <a:gsLst>
              <a:gs pos="57000">
                <a:schemeClr val="bg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flipH="1">
            <a:off x="4500562" y="2571744"/>
            <a:ext cx="4643438" cy="4286256"/>
          </a:xfrm>
          <a:prstGeom prst="teardrop">
            <a:avLst/>
          </a:prstGeom>
          <a:gradFill flip="none" rotWithShape="1">
            <a:gsLst>
              <a:gs pos="57000">
                <a:schemeClr val="bg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6">
                  <a:lumMod val="75000"/>
                </a:schemeClr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chemeClr val="accent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2">
                  <a:lumMod val="40000"/>
                  <a:lumOff val="60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umblr_m3uf4qIAle1r2themo1_1280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1142976" y="0"/>
            <a:ext cx="678661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Franja diagonal"/>
          <p:cNvSpPr/>
          <p:nvPr/>
        </p:nvSpPr>
        <p:spPr>
          <a:xfrm rot="16200000" flipH="1" flipV="1">
            <a:off x="107140" y="-107139"/>
            <a:ext cx="928694" cy="1142975"/>
          </a:xfrm>
          <a:prstGeom prst="diagStripe">
            <a:avLst/>
          </a:prstGeom>
          <a:blipFill dpi="0" rotWithShape="1">
            <a:blip r:embed="rId3" cstate="print">
              <a:duotone>
                <a:prstClr val="black"/>
                <a:srgbClr val="D20069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Franja diagonal"/>
          <p:cNvSpPr/>
          <p:nvPr/>
        </p:nvSpPr>
        <p:spPr>
          <a:xfrm rot="16200000" flipH="1" flipV="1">
            <a:off x="107140" y="607216"/>
            <a:ext cx="928694" cy="1142975"/>
          </a:xfrm>
          <a:prstGeom prst="diagStripe">
            <a:avLst/>
          </a:prstGeom>
          <a:blipFill dpi="0" rotWithShape="1">
            <a:blip r:embed="rId3" cstate="print">
              <a:duotone>
                <a:prstClr val="black"/>
                <a:srgbClr val="D20069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Franja diagonal"/>
          <p:cNvSpPr/>
          <p:nvPr/>
        </p:nvSpPr>
        <p:spPr>
          <a:xfrm rot="16200000" flipH="1" flipV="1">
            <a:off x="107153" y="1321583"/>
            <a:ext cx="928669" cy="1142975"/>
          </a:xfrm>
          <a:prstGeom prst="diagStripe">
            <a:avLst/>
          </a:prstGeom>
          <a:blipFill dpi="0" rotWithShape="1">
            <a:blip r:embed="rId3" cstate="print">
              <a:duotone>
                <a:prstClr val="black"/>
                <a:srgbClr val="D20069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Franja diagonal"/>
          <p:cNvSpPr/>
          <p:nvPr/>
        </p:nvSpPr>
        <p:spPr>
          <a:xfrm rot="16200000" flipH="1" flipV="1">
            <a:off x="107153" y="2035963"/>
            <a:ext cx="928669" cy="1142975"/>
          </a:xfrm>
          <a:prstGeom prst="diagStripe">
            <a:avLst/>
          </a:prstGeom>
          <a:blipFill dpi="0" rotWithShape="1">
            <a:blip r:embed="rId3" cstate="print">
              <a:duotone>
                <a:prstClr val="black"/>
                <a:srgbClr val="D20069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Franja diagonal"/>
          <p:cNvSpPr/>
          <p:nvPr/>
        </p:nvSpPr>
        <p:spPr>
          <a:xfrm rot="16200000" flipH="1" flipV="1">
            <a:off x="107140" y="2678943"/>
            <a:ext cx="928694" cy="1142975"/>
          </a:xfrm>
          <a:prstGeom prst="diagStripe">
            <a:avLst/>
          </a:prstGeom>
          <a:blipFill dpi="0" rotWithShape="1">
            <a:blip r:embed="rId3" cstate="print">
              <a:duotone>
                <a:prstClr val="black"/>
                <a:srgbClr val="D20069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Franja diagonal"/>
          <p:cNvSpPr/>
          <p:nvPr/>
        </p:nvSpPr>
        <p:spPr>
          <a:xfrm rot="16200000" flipH="1" flipV="1">
            <a:off x="107140" y="3393298"/>
            <a:ext cx="928694" cy="1142975"/>
          </a:xfrm>
          <a:prstGeom prst="diagStripe">
            <a:avLst/>
          </a:prstGeom>
          <a:blipFill dpi="0" rotWithShape="1">
            <a:blip r:embed="rId3" cstate="print">
              <a:duotone>
                <a:prstClr val="black"/>
                <a:srgbClr val="D20069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Franja diagonal"/>
          <p:cNvSpPr/>
          <p:nvPr/>
        </p:nvSpPr>
        <p:spPr>
          <a:xfrm rot="16200000" flipH="1" flipV="1">
            <a:off x="107153" y="4107665"/>
            <a:ext cx="928669" cy="1142975"/>
          </a:xfrm>
          <a:prstGeom prst="diagStripe">
            <a:avLst/>
          </a:prstGeom>
          <a:blipFill dpi="0" rotWithShape="1">
            <a:blip r:embed="rId3" cstate="print">
              <a:duotone>
                <a:prstClr val="black"/>
                <a:srgbClr val="D20069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Franja diagonal"/>
          <p:cNvSpPr/>
          <p:nvPr/>
        </p:nvSpPr>
        <p:spPr>
          <a:xfrm rot="16200000" flipH="1" flipV="1">
            <a:off x="107153" y="4822045"/>
            <a:ext cx="928669" cy="1142975"/>
          </a:xfrm>
          <a:prstGeom prst="diagStripe">
            <a:avLst/>
          </a:prstGeom>
          <a:blipFill dpi="0" rotWithShape="1">
            <a:blip r:embed="rId3" cstate="print">
              <a:duotone>
                <a:prstClr val="black"/>
                <a:srgbClr val="D20069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Franja diagonal"/>
          <p:cNvSpPr/>
          <p:nvPr/>
        </p:nvSpPr>
        <p:spPr>
          <a:xfrm rot="5400000" flipV="1">
            <a:off x="8036738" y="-107152"/>
            <a:ext cx="1000110" cy="1214414"/>
          </a:xfrm>
          <a:prstGeom prst="diagStripe">
            <a:avLst>
              <a:gd name="adj" fmla="val 54976"/>
            </a:avLst>
          </a:prstGeom>
          <a:blipFill>
            <a:blip r:embed="rId4" cstate="print">
              <a:duotone>
                <a:prstClr val="black"/>
                <a:srgbClr val="D20069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Franja diagonal"/>
          <p:cNvSpPr/>
          <p:nvPr/>
        </p:nvSpPr>
        <p:spPr>
          <a:xfrm rot="16200000" flipH="1" flipV="1">
            <a:off x="107153" y="5822178"/>
            <a:ext cx="928669" cy="1142975"/>
          </a:xfrm>
          <a:prstGeom prst="diagStripe">
            <a:avLst/>
          </a:prstGeom>
          <a:blipFill dpi="0" rotWithShape="1">
            <a:blip r:embed="rId3" cstate="print">
              <a:duotone>
                <a:prstClr val="black"/>
                <a:srgbClr val="D20069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Franja diagonal"/>
          <p:cNvSpPr/>
          <p:nvPr/>
        </p:nvSpPr>
        <p:spPr>
          <a:xfrm rot="5400000" flipV="1">
            <a:off x="8036738" y="535766"/>
            <a:ext cx="1000110" cy="1214414"/>
          </a:xfrm>
          <a:prstGeom prst="diagStripe">
            <a:avLst>
              <a:gd name="adj" fmla="val 54976"/>
            </a:avLst>
          </a:prstGeom>
          <a:blipFill>
            <a:blip r:embed="rId4" cstate="print">
              <a:duotone>
                <a:prstClr val="black"/>
                <a:srgbClr val="D20069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Franja diagonal"/>
          <p:cNvSpPr/>
          <p:nvPr/>
        </p:nvSpPr>
        <p:spPr>
          <a:xfrm rot="5400000" flipV="1">
            <a:off x="8036738" y="1178732"/>
            <a:ext cx="1000110" cy="1214414"/>
          </a:xfrm>
          <a:prstGeom prst="diagStripe">
            <a:avLst>
              <a:gd name="adj" fmla="val 54976"/>
            </a:avLst>
          </a:prstGeom>
          <a:blipFill>
            <a:blip r:embed="rId4" cstate="print">
              <a:duotone>
                <a:prstClr val="black"/>
                <a:srgbClr val="D20069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Franja diagonal"/>
          <p:cNvSpPr/>
          <p:nvPr/>
        </p:nvSpPr>
        <p:spPr>
          <a:xfrm rot="5400000" flipV="1">
            <a:off x="8036738" y="1893088"/>
            <a:ext cx="1000110" cy="1214414"/>
          </a:xfrm>
          <a:prstGeom prst="diagStripe">
            <a:avLst>
              <a:gd name="adj" fmla="val 54976"/>
            </a:avLst>
          </a:prstGeom>
          <a:blipFill>
            <a:blip r:embed="rId4" cstate="print">
              <a:duotone>
                <a:prstClr val="black"/>
                <a:srgbClr val="D20069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Franja diagonal"/>
          <p:cNvSpPr/>
          <p:nvPr/>
        </p:nvSpPr>
        <p:spPr>
          <a:xfrm rot="5400000" flipV="1">
            <a:off x="8036738" y="2607468"/>
            <a:ext cx="1000110" cy="1214414"/>
          </a:xfrm>
          <a:prstGeom prst="diagStripe">
            <a:avLst>
              <a:gd name="adj" fmla="val 54976"/>
            </a:avLst>
          </a:prstGeom>
          <a:blipFill>
            <a:blip r:embed="rId4" cstate="print">
              <a:duotone>
                <a:prstClr val="black"/>
                <a:srgbClr val="D20069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Franja diagonal"/>
          <p:cNvSpPr/>
          <p:nvPr/>
        </p:nvSpPr>
        <p:spPr>
          <a:xfrm rot="5400000" flipV="1">
            <a:off x="8036738" y="3321848"/>
            <a:ext cx="1000110" cy="1214414"/>
          </a:xfrm>
          <a:prstGeom prst="diagStripe">
            <a:avLst>
              <a:gd name="adj" fmla="val 54976"/>
            </a:avLst>
          </a:prstGeom>
          <a:blipFill>
            <a:blip r:embed="rId4" cstate="print">
              <a:duotone>
                <a:prstClr val="black"/>
                <a:srgbClr val="D20069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Franja diagonal"/>
          <p:cNvSpPr/>
          <p:nvPr/>
        </p:nvSpPr>
        <p:spPr>
          <a:xfrm rot="5400000" flipV="1">
            <a:off x="8036738" y="4036228"/>
            <a:ext cx="1000110" cy="1214414"/>
          </a:xfrm>
          <a:prstGeom prst="diagStripe">
            <a:avLst>
              <a:gd name="adj" fmla="val 54976"/>
            </a:avLst>
          </a:prstGeom>
          <a:blipFill>
            <a:blip r:embed="rId4" cstate="print">
              <a:duotone>
                <a:prstClr val="black"/>
                <a:srgbClr val="D20069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Franja diagonal"/>
          <p:cNvSpPr/>
          <p:nvPr/>
        </p:nvSpPr>
        <p:spPr>
          <a:xfrm rot="5400000" flipV="1">
            <a:off x="8036738" y="4750608"/>
            <a:ext cx="1000110" cy="1214414"/>
          </a:xfrm>
          <a:prstGeom prst="diagStripe">
            <a:avLst>
              <a:gd name="adj" fmla="val 54976"/>
            </a:avLst>
          </a:prstGeom>
          <a:blipFill>
            <a:blip r:embed="rId4" cstate="print">
              <a:duotone>
                <a:prstClr val="black"/>
                <a:srgbClr val="D20069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Franja diagonal"/>
          <p:cNvSpPr/>
          <p:nvPr/>
        </p:nvSpPr>
        <p:spPr>
          <a:xfrm rot="5400000" flipV="1">
            <a:off x="8036738" y="5750738"/>
            <a:ext cx="1000110" cy="1214414"/>
          </a:xfrm>
          <a:prstGeom prst="diagStripe">
            <a:avLst>
              <a:gd name="adj" fmla="val 54976"/>
            </a:avLst>
          </a:prstGeom>
          <a:blipFill>
            <a:blip r:embed="rId4" cstate="print">
              <a:duotone>
                <a:prstClr val="black"/>
                <a:srgbClr val="D20069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6">
                  <a:lumMod val="75000"/>
                </a:schemeClr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0.jpg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0" y="0"/>
            <a:ext cx="9144000" cy="681317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Imagen10.jpg"/>
          <p:cNvPicPr>
            <a:picLocks noChangeAspect="1"/>
          </p:cNvPicPr>
          <p:nvPr/>
        </p:nvPicPr>
        <p:blipFill>
          <a:blip r:embed="rId2">
            <a:lum contrast="20000"/>
          </a:blip>
          <a:srcRect l="50000"/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6" name="5 Imagen" descr="Imagen10.jpg"/>
          <p:cNvPicPr>
            <a:picLocks noChangeAspect="1"/>
          </p:cNvPicPr>
          <p:nvPr/>
        </p:nvPicPr>
        <p:blipFill>
          <a:blip r:embed="rId2">
            <a:lum contrast="20000"/>
          </a:blip>
          <a:srcRect r="50000"/>
          <a:stretch>
            <a:fillRect/>
          </a:stretch>
        </p:blipFill>
        <p:spPr>
          <a:xfrm>
            <a:off x="0" y="0"/>
            <a:ext cx="4572000" cy="681317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6">
                  <a:lumMod val="75000"/>
                </a:schemeClr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mma-hack-art-03_130106778945.jpg_gallery_max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7282" y="0"/>
            <a:ext cx="6909435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Cheurón"/>
          <p:cNvSpPr/>
          <p:nvPr/>
        </p:nvSpPr>
        <p:spPr>
          <a:xfrm rot="16200000">
            <a:off x="35703" y="5322123"/>
            <a:ext cx="1000132" cy="1071538"/>
          </a:xfrm>
          <a:prstGeom prst="chevron">
            <a:avLst>
              <a:gd name="adj" fmla="val 67143"/>
            </a:avLst>
          </a:prstGeom>
          <a:solidFill>
            <a:schemeClr val="accent2">
              <a:lumMod val="60000"/>
              <a:lumOff val="40000"/>
            </a:schemeClr>
          </a:solidFill>
          <a:ln cmpd="dbl">
            <a:solidFill>
              <a:schemeClr val="accent6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6200000">
            <a:off x="35703" y="4822057"/>
            <a:ext cx="1000132" cy="1071538"/>
          </a:xfrm>
          <a:prstGeom prst="chevron">
            <a:avLst>
              <a:gd name="adj" fmla="val 67143"/>
            </a:avLst>
          </a:prstGeom>
          <a:solidFill>
            <a:schemeClr val="accent2">
              <a:lumMod val="60000"/>
              <a:lumOff val="40000"/>
            </a:schemeClr>
          </a:solidFill>
          <a:ln cmpd="dbl">
            <a:solidFill>
              <a:schemeClr val="accent6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6200000">
            <a:off x="35703" y="4321991"/>
            <a:ext cx="1000132" cy="1071538"/>
          </a:xfrm>
          <a:prstGeom prst="chevron">
            <a:avLst>
              <a:gd name="adj" fmla="val 67143"/>
            </a:avLst>
          </a:prstGeom>
          <a:solidFill>
            <a:schemeClr val="accent2">
              <a:lumMod val="60000"/>
              <a:lumOff val="40000"/>
            </a:schemeClr>
          </a:solidFill>
          <a:ln cmpd="dbl">
            <a:solidFill>
              <a:schemeClr val="accent6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6200000">
            <a:off x="35703" y="3893363"/>
            <a:ext cx="1000132" cy="1071538"/>
          </a:xfrm>
          <a:prstGeom prst="chevron">
            <a:avLst>
              <a:gd name="adj" fmla="val 67143"/>
            </a:avLst>
          </a:prstGeom>
          <a:solidFill>
            <a:schemeClr val="accent2">
              <a:lumMod val="60000"/>
              <a:lumOff val="40000"/>
            </a:schemeClr>
          </a:solidFill>
          <a:ln cmpd="dbl">
            <a:solidFill>
              <a:schemeClr val="accent6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6200000">
            <a:off x="35703" y="3393297"/>
            <a:ext cx="1000132" cy="1071538"/>
          </a:xfrm>
          <a:prstGeom prst="chevron">
            <a:avLst>
              <a:gd name="adj" fmla="val 67143"/>
            </a:avLst>
          </a:prstGeom>
          <a:solidFill>
            <a:schemeClr val="accent2">
              <a:lumMod val="60000"/>
              <a:lumOff val="40000"/>
            </a:schemeClr>
          </a:solidFill>
          <a:ln cmpd="dbl">
            <a:solidFill>
              <a:schemeClr val="accent6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6200000">
            <a:off x="35703" y="2893231"/>
            <a:ext cx="1000132" cy="1071538"/>
          </a:xfrm>
          <a:prstGeom prst="chevron">
            <a:avLst>
              <a:gd name="adj" fmla="val 67143"/>
            </a:avLst>
          </a:prstGeom>
          <a:solidFill>
            <a:schemeClr val="accent2">
              <a:lumMod val="60000"/>
              <a:lumOff val="40000"/>
            </a:schemeClr>
          </a:solidFill>
          <a:ln cmpd="dbl">
            <a:solidFill>
              <a:schemeClr val="accent6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6200000">
            <a:off x="35703" y="2393165"/>
            <a:ext cx="1000132" cy="1071538"/>
          </a:xfrm>
          <a:prstGeom prst="chevron">
            <a:avLst>
              <a:gd name="adj" fmla="val 67143"/>
            </a:avLst>
          </a:prstGeom>
          <a:solidFill>
            <a:schemeClr val="accent2">
              <a:lumMod val="60000"/>
              <a:lumOff val="40000"/>
            </a:schemeClr>
          </a:solidFill>
          <a:ln cmpd="dbl">
            <a:solidFill>
              <a:schemeClr val="accent6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6200000">
            <a:off x="35703" y="1893099"/>
            <a:ext cx="1000132" cy="1071538"/>
          </a:xfrm>
          <a:prstGeom prst="chevron">
            <a:avLst>
              <a:gd name="adj" fmla="val 67143"/>
            </a:avLst>
          </a:prstGeom>
          <a:solidFill>
            <a:schemeClr val="accent2">
              <a:lumMod val="60000"/>
              <a:lumOff val="40000"/>
            </a:schemeClr>
          </a:solidFill>
          <a:ln cmpd="dbl">
            <a:solidFill>
              <a:schemeClr val="accent6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6200000">
            <a:off x="35703" y="1464471"/>
            <a:ext cx="1000132" cy="1071538"/>
          </a:xfrm>
          <a:prstGeom prst="chevron">
            <a:avLst>
              <a:gd name="adj" fmla="val 67143"/>
            </a:avLst>
          </a:prstGeom>
          <a:solidFill>
            <a:schemeClr val="accent2">
              <a:lumMod val="60000"/>
              <a:lumOff val="40000"/>
            </a:schemeClr>
          </a:solidFill>
          <a:ln cmpd="dbl">
            <a:solidFill>
              <a:schemeClr val="accent6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6200000">
            <a:off x="35703" y="964405"/>
            <a:ext cx="1000132" cy="1071538"/>
          </a:xfrm>
          <a:prstGeom prst="chevron">
            <a:avLst>
              <a:gd name="adj" fmla="val 67143"/>
            </a:avLst>
          </a:prstGeom>
          <a:solidFill>
            <a:schemeClr val="accent2">
              <a:lumMod val="60000"/>
              <a:lumOff val="40000"/>
            </a:schemeClr>
          </a:solidFill>
          <a:ln cmpd="dbl">
            <a:solidFill>
              <a:schemeClr val="accent6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6200000">
            <a:off x="35703" y="464339"/>
            <a:ext cx="1000132" cy="1071538"/>
          </a:xfrm>
          <a:prstGeom prst="chevron">
            <a:avLst>
              <a:gd name="adj" fmla="val 67143"/>
            </a:avLst>
          </a:prstGeom>
          <a:solidFill>
            <a:schemeClr val="accent2">
              <a:lumMod val="60000"/>
              <a:lumOff val="40000"/>
            </a:schemeClr>
          </a:solidFill>
          <a:ln cmpd="dbl">
            <a:solidFill>
              <a:schemeClr val="accent6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6200000">
            <a:off x="35703" y="-35703"/>
            <a:ext cx="1000132" cy="1071538"/>
          </a:xfrm>
          <a:prstGeom prst="chevron">
            <a:avLst>
              <a:gd name="adj" fmla="val 67143"/>
            </a:avLst>
          </a:prstGeom>
          <a:solidFill>
            <a:schemeClr val="accent2">
              <a:lumMod val="60000"/>
              <a:lumOff val="40000"/>
            </a:schemeClr>
          </a:solidFill>
          <a:ln cmpd="dbl">
            <a:solidFill>
              <a:schemeClr val="accent6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16200000">
            <a:off x="35703" y="5822189"/>
            <a:ext cx="1000132" cy="1071538"/>
          </a:xfrm>
          <a:prstGeom prst="chevron">
            <a:avLst>
              <a:gd name="adj" fmla="val 67143"/>
            </a:avLst>
          </a:prstGeom>
          <a:solidFill>
            <a:schemeClr val="accent2">
              <a:lumMod val="60000"/>
              <a:lumOff val="40000"/>
            </a:schemeClr>
          </a:solidFill>
          <a:ln cmpd="dbl">
            <a:solidFill>
              <a:schemeClr val="accent6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16200000">
            <a:off x="8072458" y="5286392"/>
            <a:ext cx="1000108" cy="1142976"/>
          </a:xfrm>
          <a:prstGeom prst="chevron">
            <a:avLst>
              <a:gd name="adj" fmla="val 67143"/>
            </a:avLst>
          </a:prstGeom>
          <a:solidFill>
            <a:schemeClr val="accent2">
              <a:lumMod val="60000"/>
              <a:lumOff val="40000"/>
            </a:schemeClr>
          </a:solidFill>
          <a:ln cmpd="dbl">
            <a:solidFill>
              <a:schemeClr val="accent6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16200000">
            <a:off x="8072458" y="4786326"/>
            <a:ext cx="1000108" cy="1142976"/>
          </a:xfrm>
          <a:prstGeom prst="chevron">
            <a:avLst>
              <a:gd name="adj" fmla="val 67143"/>
            </a:avLst>
          </a:prstGeom>
          <a:solidFill>
            <a:schemeClr val="accent2">
              <a:lumMod val="60000"/>
              <a:lumOff val="40000"/>
            </a:schemeClr>
          </a:solidFill>
          <a:ln cmpd="dbl">
            <a:solidFill>
              <a:schemeClr val="accent6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 rot="16200000">
            <a:off x="8072458" y="4286260"/>
            <a:ext cx="1000108" cy="1142976"/>
          </a:xfrm>
          <a:prstGeom prst="chevron">
            <a:avLst>
              <a:gd name="adj" fmla="val 67143"/>
            </a:avLst>
          </a:prstGeom>
          <a:solidFill>
            <a:schemeClr val="accent2">
              <a:lumMod val="60000"/>
              <a:lumOff val="40000"/>
            </a:schemeClr>
          </a:solidFill>
          <a:ln cmpd="dbl">
            <a:solidFill>
              <a:schemeClr val="accent6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 rot="16200000">
            <a:off x="8072458" y="3857632"/>
            <a:ext cx="1000108" cy="1142976"/>
          </a:xfrm>
          <a:prstGeom prst="chevron">
            <a:avLst>
              <a:gd name="adj" fmla="val 67143"/>
            </a:avLst>
          </a:prstGeom>
          <a:solidFill>
            <a:schemeClr val="accent2">
              <a:lumMod val="60000"/>
              <a:lumOff val="40000"/>
            </a:schemeClr>
          </a:solidFill>
          <a:ln cmpd="dbl">
            <a:solidFill>
              <a:schemeClr val="accent6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Cheurón"/>
          <p:cNvSpPr/>
          <p:nvPr/>
        </p:nvSpPr>
        <p:spPr>
          <a:xfrm rot="16200000">
            <a:off x="8072458" y="3357566"/>
            <a:ext cx="1000108" cy="1142976"/>
          </a:xfrm>
          <a:prstGeom prst="chevron">
            <a:avLst>
              <a:gd name="adj" fmla="val 67143"/>
            </a:avLst>
          </a:prstGeom>
          <a:solidFill>
            <a:schemeClr val="accent2">
              <a:lumMod val="60000"/>
              <a:lumOff val="40000"/>
            </a:schemeClr>
          </a:solidFill>
          <a:ln cmpd="dbl">
            <a:solidFill>
              <a:schemeClr val="accent6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Cheurón"/>
          <p:cNvSpPr/>
          <p:nvPr/>
        </p:nvSpPr>
        <p:spPr>
          <a:xfrm rot="16200000">
            <a:off x="8072458" y="2857500"/>
            <a:ext cx="1000108" cy="1142976"/>
          </a:xfrm>
          <a:prstGeom prst="chevron">
            <a:avLst>
              <a:gd name="adj" fmla="val 67143"/>
            </a:avLst>
          </a:prstGeom>
          <a:solidFill>
            <a:schemeClr val="accent2">
              <a:lumMod val="60000"/>
              <a:lumOff val="40000"/>
            </a:schemeClr>
          </a:solidFill>
          <a:ln cmpd="dbl">
            <a:solidFill>
              <a:schemeClr val="accent6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Cheurón"/>
          <p:cNvSpPr/>
          <p:nvPr/>
        </p:nvSpPr>
        <p:spPr>
          <a:xfrm rot="16200000">
            <a:off x="8072458" y="2357434"/>
            <a:ext cx="1000108" cy="1142976"/>
          </a:xfrm>
          <a:prstGeom prst="chevron">
            <a:avLst>
              <a:gd name="adj" fmla="val 67143"/>
            </a:avLst>
          </a:prstGeom>
          <a:solidFill>
            <a:schemeClr val="accent2">
              <a:lumMod val="60000"/>
              <a:lumOff val="40000"/>
            </a:schemeClr>
          </a:solidFill>
          <a:ln cmpd="dbl">
            <a:solidFill>
              <a:schemeClr val="accent6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 rot="16200000">
            <a:off x="8072458" y="1857368"/>
            <a:ext cx="1000108" cy="1142976"/>
          </a:xfrm>
          <a:prstGeom prst="chevron">
            <a:avLst>
              <a:gd name="adj" fmla="val 67143"/>
            </a:avLst>
          </a:prstGeom>
          <a:solidFill>
            <a:schemeClr val="accent2">
              <a:lumMod val="60000"/>
              <a:lumOff val="40000"/>
            </a:schemeClr>
          </a:solidFill>
          <a:ln cmpd="dbl">
            <a:solidFill>
              <a:schemeClr val="accent6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Cheurón"/>
          <p:cNvSpPr/>
          <p:nvPr/>
        </p:nvSpPr>
        <p:spPr>
          <a:xfrm rot="16200000">
            <a:off x="8072458" y="1428740"/>
            <a:ext cx="1000108" cy="1142976"/>
          </a:xfrm>
          <a:prstGeom prst="chevron">
            <a:avLst>
              <a:gd name="adj" fmla="val 67143"/>
            </a:avLst>
          </a:prstGeom>
          <a:solidFill>
            <a:schemeClr val="accent2">
              <a:lumMod val="60000"/>
              <a:lumOff val="40000"/>
            </a:schemeClr>
          </a:solidFill>
          <a:ln cmpd="dbl">
            <a:solidFill>
              <a:schemeClr val="accent6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Cheurón"/>
          <p:cNvSpPr/>
          <p:nvPr/>
        </p:nvSpPr>
        <p:spPr>
          <a:xfrm rot="16200000">
            <a:off x="8072458" y="928674"/>
            <a:ext cx="1000108" cy="1142976"/>
          </a:xfrm>
          <a:prstGeom prst="chevron">
            <a:avLst>
              <a:gd name="adj" fmla="val 67143"/>
            </a:avLst>
          </a:prstGeom>
          <a:solidFill>
            <a:schemeClr val="accent2">
              <a:lumMod val="60000"/>
              <a:lumOff val="40000"/>
            </a:schemeClr>
          </a:solidFill>
          <a:ln cmpd="dbl">
            <a:solidFill>
              <a:schemeClr val="accent6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Cheurón"/>
          <p:cNvSpPr/>
          <p:nvPr/>
        </p:nvSpPr>
        <p:spPr>
          <a:xfrm rot="16200000">
            <a:off x="8072458" y="428608"/>
            <a:ext cx="1000108" cy="1142976"/>
          </a:xfrm>
          <a:prstGeom prst="chevron">
            <a:avLst>
              <a:gd name="adj" fmla="val 67143"/>
            </a:avLst>
          </a:prstGeom>
          <a:solidFill>
            <a:schemeClr val="accent2">
              <a:lumMod val="60000"/>
              <a:lumOff val="40000"/>
            </a:schemeClr>
          </a:solidFill>
          <a:ln cmpd="dbl">
            <a:solidFill>
              <a:schemeClr val="accent6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Cheurón"/>
          <p:cNvSpPr/>
          <p:nvPr/>
        </p:nvSpPr>
        <p:spPr>
          <a:xfrm rot="16200000">
            <a:off x="8072458" y="-71434"/>
            <a:ext cx="1000108" cy="1142976"/>
          </a:xfrm>
          <a:prstGeom prst="chevron">
            <a:avLst>
              <a:gd name="adj" fmla="val 67143"/>
            </a:avLst>
          </a:prstGeom>
          <a:solidFill>
            <a:schemeClr val="accent2">
              <a:lumMod val="60000"/>
              <a:lumOff val="40000"/>
            </a:schemeClr>
          </a:solidFill>
          <a:ln cmpd="dbl">
            <a:solidFill>
              <a:schemeClr val="accent6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Cheurón"/>
          <p:cNvSpPr/>
          <p:nvPr/>
        </p:nvSpPr>
        <p:spPr>
          <a:xfrm rot="16200000">
            <a:off x="8072458" y="5786458"/>
            <a:ext cx="1000108" cy="1142976"/>
          </a:xfrm>
          <a:prstGeom prst="chevron">
            <a:avLst>
              <a:gd name="adj" fmla="val 67143"/>
            </a:avLst>
          </a:prstGeom>
          <a:solidFill>
            <a:schemeClr val="accent2">
              <a:lumMod val="60000"/>
              <a:lumOff val="40000"/>
            </a:schemeClr>
          </a:solidFill>
          <a:ln cmpd="dbl">
            <a:solidFill>
              <a:schemeClr val="accent6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6">
                  <a:lumMod val="75000"/>
                </a:schemeClr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0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9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1" grpId="0" animBg="1"/>
      <p:bldP spid="31" grpId="1" animBg="1"/>
      <p:bldP spid="3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erdure-body-paintin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Paralelogramo"/>
          <p:cNvSpPr/>
          <p:nvPr/>
        </p:nvSpPr>
        <p:spPr>
          <a:xfrm>
            <a:off x="0" y="0"/>
            <a:ext cx="4643438" cy="6858000"/>
          </a:xfrm>
          <a:prstGeom prst="parallelogram">
            <a:avLst>
              <a:gd name="adj" fmla="val 47975"/>
            </a:avLst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 flipH="1">
            <a:off x="4572000" y="0"/>
            <a:ext cx="4572000" cy="6858000"/>
          </a:xfrm>
          <a:prstGeom prst="parallelogram">
            <a:avLst>
              <a:gd name="adj" fmla="val 48167"/>
            </a:avLst>
          </a:prstGeom>
          <a:blipFill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6">
                  <a:lumMod val="75000"/>
                </a:schemeClr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7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__sleepatwork__d4bf36767c3decd765d6ae98658b342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__sleepatwork__d4bf36767c3decd765d6ae98658b3428.jpg"/>
          <p:cNvPicPr>
            <a:picLocks noChangeAspect="1"/>
          </p:cNvPicPr>
          <p:nvPr/>
        </p:nvPicPr>
        <p:blipFill>
          <a:blip r:embed="rId2"/>
          <a:srcRect l="50000"/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6" name="5 Imagen" descr="__sleepatwork__d4bf36767c3decd765d6ae98658b3428.jpg"/>
          <p:cNvPicPr>
            <a:picLocks noChangeAspect="1"/>
          </p:cNvPicPr>
          <p:nvPr/>
        </p:nvPicPr>
        <p:blipFill>
          <a:blip r:embed="rId2"/>
          <a:srcRect r="50000"/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6">
                  <a:lumMod val="75000"/>
                </a:schemeClr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2">
                  <a:lumMod val="25000"/>
                </a:schemeClr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5400000" scaled="1"/>
            <a:tileRect/>
          </a:gradFill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Imagen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6">
                  <a:lumMod val="75000"/>
                </a:schemeClr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_8b27a_b5ca0d56_ori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5" y="0"/>
            <a:ext cx="9132109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Onda"/>
          <p:cNvSpPr/>
          <p:nvPr/>
        </p:nvSpPr>
        <p:spPr>
          <a:xfrm rot="5400000">
            <a:off x="-214322" y="2071678"/>
            <a:ext cx="6858000" cy="2714644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5400000" flipV="1">
            <a:off x="2459841" y="2112159"/>
            <a:ext cx="6858000" cy="2633682"/>
          </a:xfrm>
          <a:prstGeom prst="wave">
            <a:avLst>
              <a:gd name="adj1" fmla="val 20000"/>
              <a:gd name="adj2" fmla="val 0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5400000">
            <a:off x="-2071678" y="2071678"/>
            <a:ext cx="6858000" cy="2714644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5400000" flipV="1">
            <a:off x="4321975" y="2035975"/>
            <a:ext cx="6858000" cy="2786050"/>
          </a:xfrm>
          <a:prstGeom prst="wave">
            <a:avLst>
              <a:gd name="adj1" fmla="val 20000"/>
              <a:gd name="adj2" fmla="val 0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6">
                  <a:lumMod val="75000"/>
                </a:schemeClr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4">
                  <a:lumMod val="50000"/>
                </a:schemeClr>
              </a:gs>
              <a:gs pos="50000">
                <a:schemeClr val="accent4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4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XDGsBAh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Triángulo rectángulo"/>
          <p:cNvSpPr/>
          <p:nvPr/>
        </p:nvSpPr>
        <p:spPr>
          <a:xfrm>
            <a:off x="0" y="0"/>
            <a:ext cx="1071538" cy="2285992"/>
          </a:xfrm>
          <a:prstGeom prst="rtTriangle">
            <a:avLst/>
          </a:prstGeom>
          <a:gradFill flip="none" rotWithShape="1">
            <a:gsLst>
              <a:gs pos="62000">
                <a:schemeClr val="accent4">
                  <a:lumMod val="50000"/>
                </a:scheme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1"/>
            <a:tileRect/>
          </a:gradFill>
          <a:ln w="3175">
            <a:solidFill>
              <a:schemeClr val="bg1">
                <a:lumMod val="50000"/>
                <a:lumOff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>
            <a:off x="0" y="1428736"/>
            <a:ext cx="1071538" cy="2285992"/>
          </a:xfrm>
          <a:prstGeom prst="rtTriangle">
            <a:avLst/>
          </a:prstGeom>
          <a:gradFill flip="none" rotWithShape="1">
            <a:gsLst>
              <a:gs pos="62000">
                <a:schemeClr val="accent4">
                  <a:lumMod val="50000"/>
                </a:scheme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1"/>
            <a:tileRect/>
          </a:gradFill>
          <a:ln w="3175">
            <a:solidFill>
              <a:schemeClr val="bg1">
                <a:lumMod val="50000"/>
                <a:lumOff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>
            <a:off x="0" y="2928934"/>
            <a:ext cx="1071538" cy="2285992"/>
          </a:xfrm>
          <a:prstGeom prst="rtTriangle">
            <a:avLst/>
          </a:prstGeom>
          <a:gradFill flip="none" rotWithShape="1">
            <a:gsLst>
              <a:gs pos="62000">
                <a:schemeClr val="accent4">
                  <a:lumMod val="50000"/>
                </a:scheme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1"/>
            <a:tileRect/>
          </a:gradFill>
          <a:ln w="3175">
            <a:solidFill>
              <a:schemeClr val="bg1">
                <a:lumMod val="50000"/>
                <a:lumOff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>
            <a:off x="0" y="4572008"/>
            <a:ext cx="1214414" cy="2285992"/>
          </a:xfrm>
          <a:prstGeom prst="rtTriangle">
            <a:avLst/>
          </a:prstGeom>
          <a:gradFill flip="none" rotWithShape="1">
            <a:gsLst>
              <a:gs pos="62000">
                <a:schemeClr val="accent4">
                  <a:lumMod val="50000"/>
                </a:scheme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1"/>
            <a:tileRect/>
          </a:gradFill>
          <a:ln w="3175">
            <a:solidFill>
              <a:schemeClr val="bg1">
                <a:lumMod val="50000"/>
                <a:lumOff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flipH="1">
            <a:off x="8072462" y="4572008"/>
            <a:ext cx="1071538" cy="2285992"/>
          </a:xfrm>
          <a:prstGeom prst="rtTriangle">
            <a:avLst/>
          </a:prstGeom>
          <a:gradFill flip="none" rotWithShape="1">
            <a:gsLst>
              <a:gs pos="61000">
                <a:schemeClr val="accent4">
                  <a:lumMod val="50000"/>
                </a:scheme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1"/>
            <a:tileRect/>
          </a:gradFill>
          <a:ln w="3175">
            <a:solidFill>
              <a:schemeClr val="bg1">
                <a:lumMod val="50000"/>
                <a:lumOff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 flipH="1">
            <a:off x="8072462" y="2928934"/>
            <a:ext cx="1071538" cy="2285992"/>
          </a:xfrm>
          <a:prstGeom prst="rtTriangle">
            <a:avLst/>
          </a:prstGeom>
          <a:gradFill flip="none" rotWithShape="1">
            <a:gsLst>
              <a:gs pos="61000">
                <a:schemeClr val="accent4">
                  <a:lumMod val="50000"/>
                </a:scheme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1"/>
            <a:tileRect/>
          </a:gradFill>
          <a:ln w="3175">
            <a:solidFill>
              <a:schemeClr val="bg1">
                <a:lumMod val="50000"/>
                <a:lumOff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flipH="1">
            <a:off x="8072462" y="1214422"/>
            <a:ext cx="1071538" cy="2285992"/>
          </a:xfrm>
          <a:prstGeom prst="rtTriangle">
            <a:avLst/>
          </a:prstGeom>
          <a:gradFill flip="none" rotWithShape="1">
            <a:gsLst>
              <a:gs pos="61000">
                <a:schemeClr val="accent4">
                  <a:lumMod val="50000"/>
                </a:scheme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1"/>
            <a:tileRect/>
          </a:gradFill>
          <a:ln w="3175">
            <a:solidFill>
              <a:schemeClr val="bg1">
                <a:lumMod val="50000"/>
                <a:lumOff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 flipH="1">
            <a:off x="8072462" y="0"/>
            <a:ext cx="1071538" cy="2285992"/>
          </a:xfrm>
          <a:prstGeom prst="rtTriangle">
            <a:avLst/>
          </a:prstGeom>
          <a:gradFill flip="none" rotWithShape="1">
            <a:gsLst>
              <a:gs pos="61000">
                <a:schemeClr val="accent4">
                  <a:lumMod val="50000"/>
                </a:scheme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1"/>
            <a:tileRect/>
          </a:gradFill>
          <a:ln w="3175">
            <a:solidFill>
              <a:schemeClr val="bg1">
                <a:lumMod val="50000"/>
                <a:lumOff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6">
                  <a:lumMod val="75000"/>
                </a:schemeClr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sp>
        <p:nvSpPr>
          <p:cNvPr id="5" name="4 Triángulo rectángulo"/>
          <p:cNvSpPr/>
          <p:nvPr/>
        </p:nvSpPr>
        <p:spPr>
          <a:xfrm>
            <a:off x="0" y="0"/>
            <a:ext cx="1214414" cy="1357298"/>
          </a:xfrm>
          <a:prstGeom prst="rtTriangle">
            <a:avLst/>
          </a:prstGeom>
          <a:gradFill flip="none" rotWithShape="1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108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>
            <a:off x="0" y="1357298"/>
            <a:ext cx="1214414" cy="1357322"/>
          </a:xfrm>
          <a:prstGeom prst="rtTriangle">
            <a:avLst/>
          </a:prstGeom>
          <a:gradFill flip="none" rotWithShape="1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108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>
            <a:off x="0" y="2643182"/>
            <a:ext cx="1214414" cy="1428760"/>
          </a:xfrm>
          <a:prstGeom prst="rtTriangle">
            <a:avLst/>
          </a:prstGeom>
          <a:gradFill flip="none" rotWithShape="1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108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>
            <a:off x="0" y="4000504"/>
            <a:ext cx="1214414" cy="1428760"/>
          </a:xfrm>
          <a:prstGeom prst="rtTriangle">
            <a:avLst/>
          </a:prstGeom>
          <a:gradFill flip="none" rotWithShape="1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108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>
            <a:off x="0" y="5429240"/>
            <a:ext cx="1214414" cy="1428760"/>
          </a:xfrm>
          <a:prstGeom prst="rtTriangle">
            <a:avLst/>
          </a:prstGeom>
          <a:gradFill flip="none" rotWithShape="1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108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flipH="1">
            <a:off x="8143900" y="0"/>
            <a:ext cx="1000100" cy="1357298"/>
          </a:xfrm>
          <a:prstGeom prst="rtTriangle">
            <a:avLst/>
          </a:prstGeom>
          <a:gradFill flip="none" rotWithShape="1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 flipH="1">
            <a:off x="8143900" y="1357298"/>
            <a:ext cx="1000100" cy="1357298"/>
          </a:xfrm>
          <a:prstGeom prst="rtTriangle">
            <a:avLst/>
          </a:prstGeom>
          <a:gradFill flip="none" rotWithShape="1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 flipH="1">
            <a:off x="8143900" y="2643182"/>
            <a:ext cx="1000100" cy="1357298"/>
          </a:xfrm>
          <a:prstGeom prst="rtTriangle">
            <a:avLst/>
          </a:prstGeom>
          <a:gradFill flip="none" rotWithShape="1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 flipH="1">
            <a:off x="8143900" y="4000504"/>
            <a:ext cx="1000100" cy="1357298"/>
          </a:xfrm>
          <a:prstGeom prst="rtTriangle">
            <a:avLst/>
          </a:prstGeom>
          <a:gradFill flip="none" rotWithShape="1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 flipH="1">
            <a:off x="8143900" y="5500702"/>
            <a:ext cx="1000100" cy="1357298"/>
          </a:xfrm>
          <a:prstGeom prst="rtTriangle">
            <a:avLst/>
          </a:prstGeom>
          <a:gradFill flip="none" rotWithShape="1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3" name="32 Imagen" descr="tumblr_m3uf4nvqhy1r2themo1_12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4414" y="0"/>
            <a:ext cx="6929486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47" name="46 CuadroTexto"/>
          <p:cNvSpPr txBox="1"/>
          <p:nvPr/>
        </p:nvSpPr>
        <p:spPr>
          <a:xfrm>
            <a:off x="4071934" y="321468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sp>
        <p:nvSpPr>
          <p:cNvPr id="31" name="3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6">
                  <a:lumMod val="75000"/>
                </a:schemeClr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3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2">
                  <a:lumMod val="50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159_10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1538" y="0"/>
            <a:ext cx="6929486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17" name="16 Franja diagonal"/>
          <p:cNvSpPr/>
          <p:nvPr/>
        </p:nvSpPr>
        <p:spPr>
          <a:xfrm>
            <a:off x="8001024" y="0"/>
            <a:ext cx="1142976" cy="1785926"/>
          </a:xfrm>
          <a:prstGeom prst="diagStripe">
            <a:avLst>
              <a:gd name="adj" fmla="val 70267"/>
            </a:avLst>
          </a:prstGeom>
          <a:solidFill>
            <a:schemeClr val="accent2">
              <a:lumMod val="50000"/>
            </a:schemeClr>
          </a:solidFill>
          <a:ln w="3175">
            <a:solidFill>
              <a:schemeClr val="tx1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Franja diagonal"/>
          <p:cNvSpPr/>
          <p:nvPr/>
        </p:nvSpPr>
        <p:spPr>
          <a:xfrm flipH="1">
            <a:off x="0" y="0"/>
            <a:ext cx="1071538" cy="1785926"/>
          </a:xfrm>
          <a:prstGeom prst="diagStripe">
            <a:avLst>
              <a:gd name="adj" fmla="val 68133"/>
            </a:avLst>
          </a:prstGeom>
          <a:solidFill>
            <a:schemeClr val="accent2">
              <a:lumMod val="50000"/>
            </a:schemeClr>
          </a:solidFill>
          <a:ln w="3175">
            <a:solidFill>
              <a:schemeClr val="tx1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Franja diagonal"/>
          <p:cNvSpPr/>
          <p:nvPr/>
        </p:nvSpPr>
        <p:spPr>
          <a:xfrm flipH="1">
            <a:off x="0" y="714356"/>
            <a:ext cx="1071538" cy="1928802"/>
          </a:xfrm>
          <a:prstGeom prst="diagStripe">
            <a:avLst>
              <a:gd name="adj" fmla="val 68133"/>
            </a:avLst>
          </a:prstGeom>
          <a:solidFill>
            <a:schemeClr val="accent2">
              <a:lumMod val="50000"/>
            </a:schemeClr>
          </a:solidFill>
          <a:ln w="3175">
            <a:solidFill>
              <a:schemeClr val="tx1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Franja diagonal"/>
          <p:cNvSpPr/>
          <p:nvPr/>
        </p:nvSpPr>
        <p:spPr>
          <a:xfrm flipH="1">
            <a:off x="0" y="1571612"/>
            <a:ext cx="1071538" cy="1928802"/>
          </a:xfrm>
          <a:prstGeom prst="diagStripe">
            <a:avLst>
              <a:gd name="adj" fmla="val 68133"/>
            </a:avLst>
          </a:prstGeom>
          <a:solidFill>
            <a:schemeClr val="accent2">
              <a:lumMod val="50000"/>
            </a:schemeClr>
          </a:solidFill>
          <a:ln w="3175">
            <a:solidFill>
              <a:schemeClr val="tx1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Franja diagonal"/>
          <p:cNvSpPr/>
          <p:nvPr/>
        </p:nvSpPr>
        <p:spPr>
          <a:xfrm flipH="1">
            <a:off x="0" y="2357430"/>
            <a:ext cx="1071538" cy="1928802"/>
          </a:xfrm>
          <a:prstGeom prst="diagStripe">
            <a:avLst>
              <a:gd name="adj" fmla="val 68133"/>
            </a:avLst>
          </a:prstGeom>
          <a:solidFill>
            <a:schemeClr val="accent2">
              <a:lumMod val="50000"/>
            </a:schemeClr>
          </a:solidFill>
          <a:ln w="3175">
            <a:solidFill>
              <a:schemeClr val="tx1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Franja diagonal"/>
          <p:cNvSpPr/>
          <p:nvPr/>
        </p:nvSpPr>
        <p:spPr>
          <a:xfrm flipH="1">
            <a:off x="0" y="3214686"/>
            <a:ext cx="1071538" cy="1928802"/>
          </a:xfrm>
          <a:prstGeom prst="diagStripe">
            <a:avLst>
              <a:gd name="adj" fmla="val 68133"/>
            </a:avLst>
          </a:prstGeom>
          <a:solidFill>
            <a:schemeClr val="accent2">
              <a:lumMod val="50000"/>
            </a:schemeClr>
          </a:solidFill>
          <a:ln w="3175">
            <a:solidFill>
              <a:schemeClr val="tx1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Franja diagonal"/>
          <p:cNvSpPr/>
          <p:nvPr/>
        </p:nvSpPr>
        <p:spPr>
          <a:xfrm flipH="1">
            <a:off x="0" y="4071966"/>
            <a:ext cx="1071538" cy="1928802"/>
          </a:xfrm>
          <a:prstGeom prst="diagStripe">
            <a:avLst>
              <a:gd name="adj" fmla="val 68133"/>
            </a:avLst>
          </a:prstGeom>
          <a:solidFill>
            <a:schemeClr val="accent2">
              <a:lumMod val="50000"/>
            </a:schemeClr>
          </a:solidFill>
          <a:ln w="3175">
            <a:solidFill>
              <a:schemeClr val="tx1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Franja diagonal"/>
          <p:cNvSpPr/>
          <p:nvPr/>
        </p:nvSpPr>
        <p:spPr>
          <a:xfrm flipH="1">
            <a:off x="0" y="4929198"/>
            <a:ext cx="1071538" cy="1928802"/>
          </a:xfrm>
          <a:prstGeom prst="diagStripe">
            <a:avLst>
              <a:gd name="adj" fmla="val 68133"/>
            </a:avLst>
          </a:prstGeom>
          <a:solidFill>
            <a:schemeClr val="accent2">
              <a:lumMod val="50000"/>
            </a:schemeClr>
          </a:solidFill>
          <a:ln w="3175">
            <a:solidFill>
              <a:schemeClr val="tx1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Franja diagonal"/>
          <p:cNvSpPr/>
          <p:nvPr/>
        </p:nvSpPr>
        <p:spPr>
          <a:xfrm>
            <a:off x="8001024" y="785794"/>
            <a:ext cx="1142976" cy="1785926"/>
          </a:xfrm>
          <a:prstGeom prst="diagStripe">
            <a:avLst>
              <a:gd name="adj" fmla="val 70267"/>
            </a:avLst>
          </a:prstGeom>
          <a:solidFill>
            <a:schemeClr val="accent2">
              <a:lumMod val="50000"/>
            </a:schemeClr>
          </a:solidFill>
          <a:ln w="3175">
            <a:solidFill>
              <a:schemeClr val="tx1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Franja diagonal"/>
          <p:cNvSpPr/>
          <p:nvPr/>
        </p:nvSpPr>
        <p:spPr>
          <a:xfrm>
            <a:off x="8001024" y="1714488"/>
            <a:ext cx="1142976" cy="1785926"/>
          </a:xfrm>
          <a:prstGeom prst="diagStripe">
            <a:avLst>
              <a:gd name="adj" fmla="val 70267"/>
            </a:avLst>
          </a:prstGeom>
          <a:solidFill>
            <a:schemeClr val="accent2">
              <a:lumMod val="50000"/>
            </a:schemeClr>
          </a:solidFill>
          <a:ln w="3175">
            <a:solidFill>
              <a:schemeClr val="tx1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Franja diagonal"/>
          <p:cNvSpPr/>
          <p:nvPr/>
        </p:nvSpPr>
        <p:spPr>
          <a:xfrm>
            <a:off x="8001024" y="2500306"/>
            <a:ext cx="1142976" cy="1785926"/>
          </a:xfrm>
          <a:prstGeom prst="diagStripe">
            <a:avLst>
              <a:gd name="adj" fmla="val 70267"/>
            </a:avLst>
          </a:prstGeom>
          <a:solidFill>
            <a:schemeClr val="accent2">
              <a:lumMod val="50000"/>
            </a:schemeClr>
          </a:solidFill>
          <a:ln w="3175">
            <a:solidFill>
              <a:schemeClr val="tx1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Franja diagonal"/>
          <p:cNvSpPr/>
          <p:nvPr/>
        </p:nvSpPr>
        <p:spPr>
          <a:xfrm>
            <a:off x="8001024" y="3357562"/>
            <a:ext cx="1142976" cy="1785926"/>
          </a:xfrm>
          <a:prstGeom prst="diagStripe">
            <a:avLst>
              <a:gd name="adj" fmla="val 70267"/>
            </a:avLst>
          </a:prstGeom>
          <a:solidFill>
            <a:schemeClr val="accent2">
              <a:lumMod val="50000"/>
            </a:schemeClr>
          </a:solidFill>
          <a:ln w="3175">
            <a:solidFill>
              <a:schemeClr val="tx1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Franja diagonal"/>
          <p:cNvSpPr/>
          <p:nvPr/>
        </p:nvSpPr>
        <p:spPr>
          <a:xfrm>
            <a:off x="8001024" y="4214818"/>
            <a:ext cx="1142976" cy="1785926"/>
          </a:xfrm>
          <a:prstGeom prst="diagStripe">
            <a:avLst>
              <a:gd name="adj" fmla="val 70267"/>
            </a:avLst>
          </a:prstGeom>
          <a:solidFill>
            <a:schemeClr val="accent2">
              <a:lumMod val="50000"/>
            </a:schemeClr>
          </a:solidFill>
          <a:ln w="3175">
            <a:solidFill>
              <a:schemeClr val="tx1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Franja diagonal"/>
          <p:cNvSpPr/>
          <p:nvPr/>
        </p:nvSpPr>
        <p:spPr>
          <a:xfrm>
            <a:off x="8001024" y="5072074"/>
            <a:ext cx="1142976" cy="1785926"/>
          </a:xfrm>
          <a:prstGeom prst="diagStripe">
            <a:avLst>
              <a:gd name="adj" fmla="val 70267"/>
            </a:avLst>
          </a:prstGeom>
          <a:solidFill>
            <a:schemeClr val="accent2">
              <a:lumMod val="50000"/>
            </a:schemeClr>
          </a:solidFill>
          <a:ln w="3175">
            <a:solidFill>
              <a:schemeClr val="tx1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6">
                  <a:lumMod val="75000"/>
                </a:schemeClr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0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3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6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9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30" grpId="0" animBg="1"/>
      <p:bldP spid="30" grpId="1" animBg="1"/>
      <p:bldP spid="31" grpId="0" animBg="1"/>
      <p:bldP spid="31" grpId="1" animBg="1"/>
      <p:bldP spid="32" grpId="0" animBg="1"/>
      <p:bldP spid="32" grpId="1" animBg="1"/>
      <p:bldP spid="2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6">
              <a:lumMod val="50000"/>
            </a:schemeClr>
          </a:solidFill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68_6531886_26af0604b5e603cb378abe5c78abc45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580" y="0"/>
            <a:ext cx="910842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268_6531886_26af0604b5e603cb378abe5c78abc45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0842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6">
                  <a:lumMod val="75000"/>
                </a:schemeClr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000f0af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14876" y="0"/>
            <a:ext cx="4429125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0000f0b9.jpe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4714876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6" name="5 Imagen" descr="0000f0b9.jpe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14876" y="0"/>
            <a:ext cx="4429124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7" name="6 Imagen" descr="0000f0af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4694783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6">
                  <a:lumMod val="75000"/>
                </a:schemeClr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1_bp_45 cop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28794" y="0"/>
            <a:ext cx="5286412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Cheurón"/>
          <p:cNvSpPr/>
          <p:nvPr/>
        </p:nvSpPr>
        <p:spPr>
          <a:xfrm rot="16200000">
            <a:off x="428623" y="4929203"/>
            <a:ext cx="1000108" cy="1857354"/>
          </a:xfrm>
          <a:prstGeom prst="chevron">
            <a:avLst>
              <a:gd name="adj" fmla="val 67143"/>
            </a:avLst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cmpd="dbl">
            <a:solidFill>
              <a:schemeClr val="accent6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6200000">
            <a:off x="428623" y="4429137"/>
            <a:ext cx="1000108" cy="1857354"/>
          </a:xfrm>
          <a:prstGeom prst="chevron">
            <a:avLst>
              <a:gd name="adj" fmla="val 67143"/>
            </a:avLst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cmpd="dbl">
            <a:solidFill>
              <a:schemeClr val="accent6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6200000">
            <a:off x="428623" y="3929071"/>
            <a:ext cx="1000108" cy="1857354"/>
          </a:xfrm>
          <a:prstGeom prst="chevron">
            <a:avLst>
              <a:gd name="adj" fmla="val 67143"/>
            </a:avLst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cmpd="dbl">
            <a:solidFill>
              <a:schemeClr val="accent6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6200000">
            <a:off x="428623" y="3500443"/>
            <a:ext cx="1000108" cy="1857354"/>
          </a:xfrm>
          <a:prstGeom prst="chevron">
            <a:avLst>
              <a:gd name="adj" fmla="val 67143"/>
            </a:avLst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cmpd="dbl">
            <a:solidFill>
              <a:schemeClr val="accent6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6200000">
            <a:off x="428623" y="3000377"/>
            <a:ext cx="1000108" cy="1857354"/>
          </a:xfrm>
          <a:prstGeom prst="chevron">
            <a:avLst>
              <a:gd name="adj" fmla="val 67143"/>
            </a:avLst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cmpd="dbl">
            <a:solidFill>
              <a:schemeClr val="accent6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6200000">
            <a:off x="428623" y="2500311"/>
            <a:ext cx="1000108" cy="1857354"/>
          </a:xfrm>
          <a:prstGeom prst="chevron">
            <a:avLst>
              <a:gd name="adj" fmla="val 67143"/>
            </a:avLst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cmpd="dbl">
            <a:solidFill>
              <a:schemeClr val="accent6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6200000">
            <a:off x="428623" y="2000245"/>
            <a:ext cx="1000108" cy="1857354"/>
          </a:xfrm>
          <a:prstGeom prst="chevron">
            <a:avLst>
              <a:gd name="adj" fmla="val 67143"/>
            </a:avLst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cmpd="dbl">
            <a:solidFill>
              <a:schemeClr val="accent6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6200000">
            <a:off x="428623" y="1500179"/>
            <a:ext cx="1000108" cy="1857354"/>
          </a:xfrm>
          <a:prstGeom prst="chevron">
            <a:avLst>
              <a:gd name="adj" fmla="val 67143"/>
            </a:avLst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cmpd="dbl">
            <a:solidFill>
              <a:schemeClr val="accent6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6200000">
            <a:off x="428623" y="1071551"/>
            <a:ext cx="1000108" cy="1857354"/>
          </a:xfrm>
          <a:prstGeom prst="chevron">
            <a:avLst>
              <a:gd name="adj" fmla="val 67143"/>
            </a:avLst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cmpd="dbl">
            <a:solidFill>
              <a:schemeClr val="accent6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6200000">
            <a:off x="428623" y="571485"/>
            <a:ext cx="1000108" cy="1857354"/>
          </a:xfrm>
          <a:prstGeom prst="chevron">
            <a:avLst>
              <a:gd name="adj" fmla="val 67143"/>
            </a:avLst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cmpd="dbl">
            <a:solidFill>
              <a:schemeClr val="accent6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6200000">
            <a:off x="428623" y="71419"/>
            <a:ext cx="1000108" cy="1857354"/>
          </a:xfrm>
          <a:prstGeom prst="chevron">
            <a:avLst>
              <a:gd name="adj" fmla="val 67143"/>
            </a:avLst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cmpd="dbl">
            <a:solidFill>
              <a:schemeClr val="accent6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6200000">
            <a:off x="428623" y="-428623"/>
            <a:ext cx="1000108" cy="1857354"/>
          </a:xfrm>
          <a:prstGeom prst="chevron">
            <a:avLst>
              <a:gd name="adj" fmla="val 67143"/>
            </a:avLst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cmpd="dbl">
            <a:solidFill>
              <a:schemeClr val="accent6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16200000">
            <a:off x="428623" y="5429269"/>
            <a:ext cx="1000108" cy="1857354"/>
          </a:xfrm>
          <a:prstGeom prst="chevron">
            <a:avLst>
              <a:gd name="adj" fmla="val 67143"/>
            </a:avLst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cmpd="dbl">
            <a:solidFill>
              <a:schemeClr val="accent6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16200000">
            <a:off x="7715269" y="4929203"/>
            <a:ext cx="1000108" cy="1857354"/>
          </a:xfrm>
          <a:prstGeom prst="chevron">
            <a:avLst>
              <a:gd name="adj" fmla="val 67143"/>
            </a:avLst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cmpd="dbl">
            <a:solidFill>
              <a:schemeClr val="accent6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16200000">
            <a:off x="7715269" y="4429137"/>
            <a:ext cx="1000108" cy="1857354"/>
          </a:xfrm>
          <a:prstGeom prst="chevron">
            <a:avLst>
              <a:gd name="adj" fmla="val 67143"/>
            </a:avLst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cmpd="dbl">
            <a:solidFill>
              <a:schemeClr val="accent6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 rot="16200000">
            <a:off x="7715269" y="3929071"/>
            <a:ext cx="1000108" cy="1857354"/>
          </a:xfrm>
          <a:prstGeom prst="chevron">
            <a:avLst>
              <a:gd name="adj" fmla="val 67143"/>
            </a:avLst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cmpd="dbl">
            <a:solidFill>
              <a:schemeClr val="accent6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 rot="16200000">
            <a:off x="7715269" y="3500443"/>
            <a:ext cx="1000108" cy="1857354"/>
          </a:xfrm>
          <a:prstGeom prst="chevron">
            <a:avLst>
              <a:gd name="adj" fmla="val 67143"/>
            </a:avLst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cmpd="dbl">
            <a:solidFill>
              <a:schemeClr val="accent6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Cheurón"/>
          <p:cNvSpPr/>
          <p:nvPr/>
        </p:nvSpPr>
        <p:spPr>
          <a:xfrm rot="16200000">
            <a:off x="7715269" y="3000377"/>
            <a:ext cx="1000108" cy="1857354"/>
          </a:xfrm>
          <a:prstGeom prst="chevron">
            <a:avLst>
              <a:gd name="adj" fmla="val 67143"/>
            </a:avLst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cmpd="dbl">
            <a:solidFill>
              <a:schemeClr val="accent6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Cheurón"/>
          <p:cNvSpPr/>
          <p:nvPr/>
        </p:nvSpPr>
        <p:spPr>
          <a:xfrm rot="16200000">
            <a:off x="7715269" y="2500311"/>
            <a:ext cx="1000108" cy="1857354"/>
          </a:xfrm>
          <a:prstGeom prst="chevron">
            <a:avLst>
              <a:gd name="adj" fmla="val 67143"/>
            </a:avLst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cmpd="dbl">
            <a:solidFill>
              <a:schemeClr val="accent6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Cheurón"/>
          <p:cNvSpPr/>
          <p:nvPr/>
        </p:nvSpPr>
        <p:spPr>
          <a:xfrm rot="16200000">
            <a:off x="7715269" y="2000245"/>
            <a:ext cx="1000108" cy="1857354"/>
          </a:xfrm>
          <a:prstGeom prst="chevron">
            <a:avLst>
              <a:gd name="adj" fmla="val 67143"/>
            </a:avLst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cmpd="dbl">
            <a:solidFill>
              <a:schemeClr val="accent6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 rot="16200000">
            <a:off x="7715269" y="1500179"/>
            <a:ext cx="1000108" cy="1857354"/>
          </a:xfrm>
          <a:prstGeom prst="chevron">
            <a:avLst>
              <a:gd name="adj" fmla="val 67143"/>
            </a:avLst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cmpd="dbl">
            <a:solidFill>
              <a:schemeClr val="accent6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Cheurón"/>
          <p:cNvSpPr/>
          <p:nvPr/>
        </p:nvSpPr>
        <p:spPr>
          <a:xfrm rot="16200000">
            <a:off x="7715269" y="1071551"/>
            <a:ext cx="1000108" cy="1857354"/>
          </a:xfrm>
          <a:prstGeom prst="chevron">
            <a:avLst>
              <a:gd name="adj" fmla="val 67143"/>
            </a:avLst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cmpd="dbl">
            <a:solidFill>
              <a:schemeClr val="accent6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Cheurón"/>
          <p:cNvSpPr/>
          <p:nvPr/>
        </p:nvSpPr>
        <p:spPr>
          <a:xfrm rot="16200000">
            <a:off x="7715269" y="571485"/>
            <a:ext cx="1000108" cy="1857354"/>
          </a:xfrm>
          <a:prstGeom prst="chevron">
            <a:avLst>
              <a:gd name="adj" fmla="val 67143"/>
            </a:avLst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cmpd="dbl">
            <a:solidFill>
              <a:schemeClr val="accent6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Cheurón"/>
          <p:cNvSpPr/>
          <p:nvPr/>
        </p:nvSpPr>
        <p:spPr>
          <a:xfrm rot="16200000">
            <a:off x="7715269" y="71419"/>
            <a:ext cx="1000108" cy="1857354"/>
          </a:xfrm>
          <a:prstGeom prst="chevron">
            <a:avLst>
              <a:gd name="adj" fmla="val 67143"/>
            </a:avLst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cmpd="dbl">
            <a:solidFill>
              <a:schemeClr val="accent6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Cheurón"/>
          <p:cNvSpPr/>
          <p:nvPr/>
        </p:nvSpPr>
        <p:spPr>
          <a:xfrm rot="16200000">
            <a:off x="7715269" y="-428623"/>
            <a:ext cx="1000108" cy="1857354"/>
          </a:xfrm>
          <a:prstGeom prst="chevron">
            <a:avLst>
              <a:gd name="adj" fmla="val 67143"/>
            </a:avLst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cmpd="dbl">
            <a:solidFill>
              <a:schemeClr val="accent6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Cheurón"/>
          <p:cNvSpPr/>
          <p:nvPr/>
        </p:nvSpPr>
        <p:spPr>
          <a:xfrm rot="16200000">
            <a:off x="7715269" y="5429269"/>
            <a:ext cx="1000108" cy="1857354"/>
          </a:xfrm>
          <a:prstGeom prst="chevron">
            <a:avLst>
              <a:gd name="adj" fmla="val 67143"/>
            </a:avLst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cmpd="dbl">
            <a:solidFill>
              <a:schemeClr val="accent6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6">
                  <a:lumMod val="75000"/>
                </a:schemeClr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1" grpId="0" animBg="1"/>
      <p:bldP spid="31" grpId="1" animBg="1"/>
      <p:bldP spid="32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662711_origina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205685" cy="6858000"/>
          </a:xfrm>
          <a:prstGeom prst="rect">
            <a:avLst/>
          </a:prstGeom>
          <a:solidFill>
            <a:schemeClr val="accent2">
              <a:lumMod val="50000"/>
              <a:alpha val="70000"/>
            </a:schemeClr>
          </a:solidFill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6">
                  <a:lumMod val="75000"/>
                </a:schemeClr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1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izone_campaign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aizone_campaign_b.jpg"/>
          <p:cNvPicPr>
            <a:picLocks noChangeAspect="1"/>
          </p:cNvPicPr>
          <p:nvPr/>
        </p:nvPicPr>
        <p:blipFill>
          <a:blip r:embed="rId2"/>
          <a:srcRect r="58698"/>
          <a:stretch>
            <a:fillRect/>
          </a:stretch>
        </p:blipFill>
        <p:spPr>
          <a:xfrm>
            <a:off x="0" y="0"/>
            <a:ext cx="4500562" cy="6858000"/>
          </a:xfrm>
          <a:prstGeom prst="rect">
            <a:avLst/>
          </a:prstGeom>
        </p:spPr>
      </p:pic>
      <p:pic>
        <p:nvPicPr>
          <p:cNvPr id="6" name="5 Imagen" descr="aizone_campaign_b.jpg"/>
          <p:cNvPicPr>
            <a:picLocks noChangeAspect="1"/>
          </p:cNvPicPr>
          <p:nvPr/>
        </p:nvPicPr>
        <p:blipFill>
          <a:blip r:embed="rId2"/>
          <a:srcRect r="58698"/>
          <a:stretch>
            <a:fillRect/>
          </a:stretch>
        </p:blipFill>
        <p:spPr>
          <a:xfrm flipH="1">
            <a:off x="4500562" y="0"/>
            <a:ext cx="4643438" cy="68580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6">
                  <a:lumMod val="75000"/>
                </a:schemeClr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213-WM-CLOO-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85918" y="0"/>
            <a:ext cx="5536426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25" name="24 Rectángulo"/>
          <p:cNvSpPr/>
          <p:nvPr/>
        </p:nvSpPr>
        <p:spPr>
          <a:xfrm>
            <a:off x="0" y="0"/>
            <a:ext cx="214282" cy="6858000"/>
          </a:xfrm>
          <a:prstGeom prst="rect">
            <a:avLst/>
          </a:prstGeom>
          <a:gradFill flip="none" rotWithShape="1">
            <a:gsLst>
              <a:gs pos="40000">
                <a:schemeClr val="tx1"/>
              </a:gs>
              <a:gs pos="50000">
                <a:schemeClr val="bg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lumOff val="3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357158" y="0"/>
            <a:ext cx="214314" cy="6858000"/>
          </a:xfrm>
          <a:prstGeom prst="rect">
            <a:avLst/>
          </a:prstGeom>
          <a:gradFill flip="none" rotWithShape="1">
            <a:gsLst>
              <a:gs pos="40000">
                <a:schemeClr val="tx1"/>
              </a:gs>
              <a:gs pos="50000">
                <a:schemeClr val="bg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lumOff val="3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714380" y="0"/>
            <a:ext cx="214282" cy="6858000"/>
          </a:xfrm>
          <a:prstGeom prst="rect">
            <a:avLst/>
          </a:prstGeom>
          <a:gradFill flip="none" rotWithShape="1">
            <a:gsLst>
              <a:gs pos="40000">
                <a:schemeClr val="tx1"/>
              </a:gs>
              <a:gs pos="50000">
                <a:schemeClr val="bg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lumOff val="3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1071538" y="0"/>
            <a:ext cx="214314" cy="6858000"/>
          </a:xfrm>
          <a:prstGeom prst="rect">
            <a:avLst/>
          </a:prstGeom>
          <a:gradFill flip="none" rotWithShape="1">
            <a:gsLst>
              <a:gs pos="40000">
                <a:schemeClr val="tx1"/>
              </a:gs>
              <a:gs pos="50000">
                <a:schemeClr val="bg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lumOff val="3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1428760" y="0"/>
            <a:ext cx="214282" cy="6858000"/>
          </a:xfrm>
          <a:prstGeom prst="rect">
            <a:avLst/>
          </a:prstGeom>
          <a:gradFill flip="none" rotWithShape="1">
            <a:gsLst>
              <a:gs pos="40000">
                <a:schemeClr val="tx1"/>
              </a:gs>
              <a:gs pos="50000">
                <a:schemeClr val="bg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lumOff val="3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7500958" y="0"/>
            <a:ext cx="214282" cy="6858000"/>
          </a:xfrm>
          <a:prstGeom prst="rect">
            <a:avLst/>
          </a:prstGeom>
          <a:gradFill flip="none" rotWithShape="1">
            <a:gsLst>
              <a:gs pos="40000">
                <a:schemeClr val="tx1"/>
              </a:gs>
              <a:gs pos="50000">
                <a:schemeClr val="bg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lumOff val="3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7858116" y="0"/>
            <a:ext cx="214314" cy="6858000"/>
          </a:xfrm>
          <a:prstGeom prst="rect">
            <a:avLst/>
          </a:prstGeom>
          <a:gradFill flip="none" rotWithShape="1">
            <a:gsLst>
              <a:gs pos="40000">
                <a:schemeClr val="tx1"/>
              </a:gs>
              <a:gs pos="50000">
                <a:schemeClr val="bg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lumOff val="3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8215338" y="0"/>
            <a:ext cx="214282" cy="6858000"/>
          </a:xfrm>
          <a:prstGeom prst="rect">
            <a:avLst/>
          </a:prstGeom>
          <a:gradFill flip="none" rotWithShape="1">
            <a:gsLst>
              <a:gs pos="40000">
                <a:schemeClr val="tx1"/>
              </a:gs>
              <a:gs pos="50000">
                <a:schemeClr val="bg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lumOff val="3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8572496" y="0"/>
            <a:ext cx="214314" cy="6858000"/>
          </a:xfrm>
          <a:prstGeom prst="rect">
            <a:avLst/>
          </a:prstGeom>
          <a:gradFill flip="none" rotWithShape="1">
            <a:gsLst>
              <a:gs pos="40000">
                <a:schemeClr val="tx1"/>
              </a:gs>
              <a:gs pos="50000">
                <a:schemeClr val="bg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lumOff val="3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8929718" y="0"/>
            <a:ext cx="214282" cy="6858000"/>
          </a:xfrm>
          <a:prstGeom prst="rect">
            <a:avLst/>
          </a:prstGeom>
          <a:gradFill flip="none" rotWithShape="1">
            <a:gsLst>
              <a:gs pos="40000">
                <a:schemeClr val="tx1"/>
              </a:gs>
              <a:gs pos="50000">
                <a:schemeClr val="bg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lumOff val="3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6">
                  <a:lumMod val="75000"/>
                </a:schemeClr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0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3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6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9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2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5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8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1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4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7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8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1" grpId="0" animBg="1"/>
      <p:bldP spid="31" grpId="1" animBg="1"/>
      <p:bldP spid="32" grpId="0" animBg="1"/>
      <p:bldP spid="32" grpId="1" animBg="1"/>
      <p:bldP spid="33" grpId="0" animBg="1"/>
      <p:bldP spid="33" grpId="1" animBg="1"/>
      <p:bldP spid="34" grpId="0" animBg="1"/>
      <p:bldP spid="34" grpId="1" animBg="1"/>
      <p:bldP spid="35" grpId="0" animBg="1"/>
      <p:bldP spid="35" grpId="1" animBg="1"/>
      <p:bldP spid="1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908264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8908264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6">
                  <a:lumMod val="75000"/>
                </a:schemeClr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C00000"/>
          </a:solidFill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0971927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51" y="0"/>
            <a:ext cx="9120249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40971927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51" y="0"/>
            <a:ext cx="9120249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6">
                  <a:lumMod val="75000"/>
                </a:schemeClr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_c4941_e17257d9_XXXL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5852" y="0"/>
            <a:ext cx="6572296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Triángulo isósceles"/>
          <p:cNvSpPr/>
          <p:nvPr/>
        </p:nvSpPr>
        <p:spPr>
          <a:xfrm>
            <a:off x="0" y="6072206"/>
            <a:ext cx="1214414" cy="785794"/>
          </a:xfrm>
          <a:prstGeom prst="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>
            <a:off x="0" y="5429264"/>
            <a:ext cx="1214414" cy="785794"/>
          </a:xfrm>
          <a:prstGeom prst="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>
            <a:off x="0" y="4786322"/>
            <a:ext cx="1214414" cy="785794"/>
          </a:xfrm>
          <a:prstGeom prst="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>
            <a:off x="0" y="4286256"/>
            <a:ext cx="1214414" cy="785794"/>
          </a:xfrm>
          <a:prstGeom prst="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>
            <a:off x="0" y="3643314"/>
            <a:ext cx="1214414" cy="785794"/>
          </a:xfrm>
          <a:prstGeom prst="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>
            <a:off x="0" y="3000372"/>
            <a:ext cx="1214414" cy="785794"/>
          </a:xfrm>
          <a:prstGeom prst="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>
            <a:off x="0" y="2428868"/>
            <a:ext cx="1214414" cy="785794"/>
          </a:xfrm>
          <a:prstGeom prst="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isósceles"/>
          <p:cNvSpPr/>
          <p:nvPr/>
        </p:nvSpPr>
        <p:spPr>
          <a:xfrm>
            <a:off x="0" y="1928802"/>
            <a:ext cx="1214414" cy="785794"/>
          </a:xfrm>
          <a:prstGeom prst="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isósceles"/>
          <p:cNvSpPr/>
          <p:nvPr/>
        </p:nvSpPr>
        <p:spPr>
          <a:xfrm>
            <a:off x="0" y="1285860"/>
            <a:ext cx="1214414" cy="785794"/>
          </a:xfrm>
          <a:prstGeom prst="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isósceles"/>
          <p:cNvSpPr/>
          <p:nvPr/>
        </p:nvSpPr>
        <p:spPr>
          <a:xfrm>
            <a:off x="0" y="642942"/>
            <a:ext cx="1214414" cy="785794"/>
          </a:xfrm>
          <a:prstGeom prst="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isósceles"/>
          <p:cNvSpPr/>
          <p:nvPr/>
        </p:nvSpPr>
        <p:spPr>
          <a:xfrm>
            <a:off x="0" y="0"/>
            <a:ext cx="1214414" cy="785794"/>
          </a:xfrm>
          <a:prstGeom prst="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isósceles"/>
          <p:cNvSpPr/>
          <p:nvPr/>
        </p:nvSpPr>
        <p:spPr>
          <a:xfrm>
            <a:off x="7929586" y="6072206"/>
            <a:ext cx="1214414" cy="785794"/>
          </a:xfrm>
          <a:prstGeom prst="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isósceles"/>
          <p:cNvSpPr/>
          <p:nvPr/>
        </p:nvSpPr>
        <p:spPr>
          <a:xfrm>
            <a:off x="7929586" y="5429264"/>
            <a:ext cx="1214414" cy="785794"/>
          </a:xfrm>
          <a:prstGeom prst="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isósceles"/>
          <p:cNvSpPr/>
          <p:nvPr/>
        </p:nvSpPr>
        <p:spPr>
          <a:xfrm>
            <a:off x="7929586" y="4786322"/>
            <a:ext cx="1214414" cy="785794"/>
          </a:xfrm>
          <a:prstGeom prst="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isósceles"/>
          <p:cNvSpPr/>
          <p:nvPr/>
        </p:nvSpPr>
        <p:spPr>
          <a:xfrm>
            <a:off x="7929586" y="4286256"/>
            <a:ext cx="1214414" cy="785794"/>
          </a:xfrm>
          <a:prstGeom prst="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isósceles"/>
          <p:cNvSpPr/>
          <p:nvPr/>
        </p:nvSpPr>
        <p:spPr>
          <a:xfrm>
            <a:off x="7929586" y="3643314"/>
            <a:ext cx="1214414" cy="785794"/>
          </a:xfrm>
          <a:prstGeom prst="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isósceles"/>
          <p:cNvSpPr/>
          <p:nvPr/>
        </p:nvSpPr>
        <p:spPr>
          <a:xfrm>
            <a:off x="7929586" y="3000372"/>
            <a:ext cx="1214414" cy="785794"/>
          </a:xfrm>
          <a:prstGeom prst="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isósceles"/>
          <p:cNvSpPr/>
          <p:nvPr/>
        </p:nvSpPr>
        <p:spPr>
          <a:xfrm>
            <a:off x="7929586" y="2428868"/>
            <a:ext cx="1214414" cy="785794"/>
          </a:xfrm>
          <a:prstGeom prst="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isósceles"/>
          <p:cNvSpPr/>
          <p:nvPr/>
        </p:nvSpPr>
        <p:spPr>
          <a:xfrm>
            <a:off x="7929586" y="1928802"/>
            <a:ext cx="1214414" cy="785794"/>
          </a:xfrm>
          <a:prstGeom prst="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isósceles"/>
          <p:cNvSpPr/>
          <p:nvPr/>
        </p:nvSpPr>
        <p:spPr>
          <a:xfrm>
            <a:off x="7929586" y="1285860"/>
            <a:ext cx="1214414" cy="785794"/>
          </a:xfrm>
          <a:prstGeom prst="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isósceles"/>
          <p:cNvSpPr/>
          <p:nvPr/>
        </p:nvSpPr>
        <p:spPr>
          <a:xfrm>
            <a:off x="7929586" y="642942"/>
            <a:ext cx="1214414" cy="785794"/>
          </a:xfrm>
          <a:prstGeom prst="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isósceles"/>
          <p:cNvSpPr/>
          <p:nvPr/>
        </p:nvSpPr>
        <p:spPr>
          <a:xfrm>
            <a:off x="7929586" y="0"/>
            <a:ext cx="1214414" cy="785794"/>
          </a:xfrm>
          <a:prstGeom prst="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6">
                  <a:lumMod val="75000"/>
                </a:schemeClr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7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0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3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6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9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2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5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8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1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2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umblr_m3uefu6Lry1r2themo1_12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2976" y="0"/>
            <a:ext cx="6858048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Triángulo isósceles"/>
          <p:cNvSpPr/>
          <p:nvPr/>
        </p:nvSpPr>
        <p:spPr>
          <a:xfrm>
            <a:off x="0" y="6072206"/>
            <a:ext cx="1214414" cy="785794"/>
          </a:xfrm>
          <a:prstGeom prst="triangle">
            <a:avLst/>
          </a:prstGeom>
          <a:blipFill>
            <a:blip r:embed="rId3"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>
            <a:off x="0" y="5429264"/>
            <a:ext cx="1214414" cy="785794"/>
          </a:xfrm>
          <a:prstGeom prst="triangle">
            <a:avLst/>
          </a:prstGeom>
          <a:blipFill>
            <a:blip r:embed="rId3"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>
            <a:off x="0" y="4786322"/>
            <a:ext cx="1214414" cy="785794"/>
          </a:xfrm>
          <a:prstGeom prst="triangle">
            <a:avLst/>
          </a:prstGeom>
          <a:blipFill>
            <a:blip r:embed="rId3"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>
            <a:off x="0" y="4286256"/>
            <a:ext cx="1214414" cy="785794"/>
          </a:xfrm>
          <a:prstGeom prst="triangle">
            <a:avLst/>
          </a:prstGeom>
          <a:blipFill>
            <a:blip r:embed="rId3"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>
            <a:off x="0" y="3643314"/>
            <a:ext cx="1214414" cy="785794"/>
          </a:xfrm>
          <a:prstGeom prst="triangle">
            <a:avLst/>
          </a:prstGeom>
          <a:blipFill>
            <a:blip r:embed="rId3"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>
            <a:off x="0" y="3000372"/>
            <a:ext cx="1214414" cy="785794"/>
          </a:xfrm>
          <a:prstGeom prst="triangle">
            <a:avLst/>
          </a:prstGeom>
          <a:blipFill>
            <a:blip r:embed="rId3"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isósceles"/>
          <p:cNvSpPr/>
          <p:nvPr/>
        </p:nvSpPr>
        <p:spPr>
          <a:xfrm>
            <a:off x="0" y="2428868"/>
            <a:ext cx="1214414" cy="785794"/>
          </a:xfrm>
          <a:prstGeom prst="triangle">
            <a:avLst/>
          </a:prstGeom>
          <a:blipFill>
            <a:blip r:embed="rId3"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isósceles"/>
          <p:cNvSpPr/>
          <p:nvPr/>
        </p:nvSpPr>
        <p:spPr>
          <a:xfrm>
            <a:off x="0" y="1928802"/>
            <a:ext cx="1214414" cy="785794"/>
          </a:xfrm>
          <a:prstGeom prst="triangle">
            <a:avLst/>
          </a:prstGeom>
          <a:blipFill>
            <a:blip r:embed="rId3"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isósceles"/>
          <p:cNvSpPr/>
          <p:nvPr/>
        </p:nvSpPr>
        <p:spPr>
          <a:xfrm>
            <a:off x="0" y="1285860"/>
            <a:ext cx="1214414" cy="785794"/>
          </a:xfrm>
          <a:prstGeom prst="triangle">
            <a:avLst/>
          </a:prstGeom>
          <a:blipFill>
            <a:blip r:embed="rId3"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isósceles"/>
          <p:cNvSpPr/>
          <p:nvPr/>
        </p:nvSpPr>
        <p:spPr>
          <a:xfrm>
            <a:off x="0" y="642942"/>
            <a:ext cx="1214414" cy="785794"/>
          </a:xfrm>
          <a:prstGeom prst="triangle">
            <a:avLst/>
          </a:prstGeom>
          <a:blipFill>
            <a:blip r:embed="rId3"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isósceles"/>
          <p:cNvSpPr/>
          <p:nvPr/>
        </p:nvSpPr>
        <p:spPr>
          <a:xfrm>
            <a:off x="0" y="0"/>
            <a:ext cx="1214414" cy="785794"/>
          </a:xfrm>
          <a:prstGeom prst="triangle">
            <a:avLst/>
          </a:prstGeom>
          <a:blipFill>
            <a:blip r:embed="rId3"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isósceles"/>
          <p:cNvSpPr/>
          <p:nvPr/>
        </p:nvSpPr>
        <p:spPr>
          <a:xfrm>
            <a:off x="7929586" y="6072206"/>
            <a:ext cx="1214414" cy="785794"/>
          </a:xfrm>
          <a:prstGeom prst="triangle">
            <a:avLst/>
          </a:prstGeom>
          <a:blipFill>
            <a:blip r:embed="rId3"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isósceles"/>
          <p:cNvSpPr/>
          <p:nvPr/>
        </p:nvSpPr>
        <p:spPr>
          <a:xfrm>
            <a:off x="7929586" y="5429264"/>
            <a:ext cx="1214414" cy="785794"/>
          </a:xfrm>
          <a:prstGeom prst="triangle">
            <a:avLst/>
          </a:prstGeom>
          <a:blipFill>
            <a:blip r:embed="rId3"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isósceles"/>
          <p:cNvSpPr/>
          <p:nvPr/>
        </p:nvSpPr>
        <p:spPr>
          <a:xfrm>
            <a:off x="7929586" y="4786322"/>
            <a:ext cx="1214414" cy="785794"/>
          </a:xfrm>
          <a:prstGeom prst="triangle">
            <a:avLst/>
          </a:prstGeom>
          <a:blipFill>
            <a:blip r:embed="rId3"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isósceles"/>
          <p:cNvSpPr/>
          <p:nvPr/>
        </p:nvSpPr>
        <p:spPr>
          <a:xfrm>
            <a:off x="7929586" y="4286256"/>
            <a:ext cx="1214414" cy="785794"/>
          </a:xfrm>
          <a:prstGeom prst="triangle">
            <a:avLst/>
          </a:prstGeom>
          <a:blipFill>
            <a:blip r:embed="rId3"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isósceles"/>
          <p:cNvSpPr/>
          <p:nvPr/>
        </p:nvSpPr>
        <p:spPr>
          <a:xfrm>
            <a:off x="7929586" y="3643314"/>
            <a:ext cx="1214414" cy="785794"/>
          </a:xfrm>
          <a:prstGeom prst="triangle">
            <a:avLst/>
          </a:prstGeom>
          <a:blipFill>
            <a:blip r:embed="rId3"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isósceles"/>
          <p:cNvSpPr/>
          <p:nvPr/>
        </p:nvSpPr>
        <p:spPr>
          <a:xfrm>
            <a:off x="7929586" y="3000372"/>
            <a:ext cx="1214414" cy="785794"/>
          </a:xfrm>
          <a:prstGeom prst="triangle">
            <a:avLst/>
          </a:prstGeom>
          <a:blipFill>
            <a:blip r:embed="rId3"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isósceles"/>
          <p:cNvSpPr/>
          <p:nvPr/>
        </p:nvSpPr>
        <p:spPr>
          <a:xfrm>
            <a:off x="7929586" y="2428868"/>
            <a:ext cx="1214414" cy="785794"/>
          </a:xfrm>
          <a:prstGeom prst="triangle">
            <a:avLst/>
          </a:prstGeom>
          <a:blipFill>
            <a:blip r:embed="rId3"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isósceles"/>
          <p:cNvSpPr/>
          <p:nvPr/>
        </p:nvSpPr>
        <p:spPr>
          <a:xfrm>
            <a:off x="7929586" y="1928802"/>
            <a:ext cx="1214414" cy="785794"/>
          </a:xfrm>
          <a:prstGeom prst="triangle">
            <a:avLst/>
          </a:prstGeom>
          <a:blipFill>
            <a:blip r:embed="rId3"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isósceles"/>
          <p:cNvSpPr/>
          <p:nvPr/>
        </p:nvSpPr>
        <p:spPr>
          <a:xfrm>
            <a:off x="7929586" y="1285860"/>
            <a:ext cx="1214414" cy="785794"/>
          </a:xfrm>
          <a:prstGeom prst="triangle">
            <a:avLst/>
          </a:prstGeom>
          <a:blipFill>
            <a:blip r:embed="rId3"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isósceles"/>
          <p:cNvSpPr/>
          <p:nvPr/>
        </p:nvSpPr>
        <p:spPr>
          <a:xfrm>
            <a:off x="7929586" y="642942"/>
            <a:ext cx="1214414" cy="785794"/>
          </a:xfrm>
          <a:prstGeom prst="triangle">
            <a:avLst/>
          </a:prstGeom>
          <a:blipFill>
            <a:blip r:embed="rId3"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iángulo isósceles"/>
          <p:cNvSpPr/>
          <p:nvPr/>
        </p:nvSpPr>
        <p:spPr>
          <a:xfrm>
            <a:off x="7929586" y="0"/>
            <a:ext cx="1214414" cy="785794"/>
          </a:xfrm>
          <a:prstGeom prst="triangle">
            <a:avLst/>
          </a:prstGeom>
          <a:blipFill>
            <a:blip r:embed="rId3"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6">
                  <a:lumMod val="75000"/>
                </a:schemeClr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8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1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4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7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0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3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6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9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2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5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8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1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6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ody-Art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689" y="0"/>
            <a:ext cx="9096622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8600">
              <a:alpha val="76000"/>
            </a:srgbClr>
          </a:solidFill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6">
                  <a:lumMod val="75000"/>
                </a:schemeClr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xit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6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>
                  <a:lumMod val="65000"/>
                  <a:lumOff val="35000"/>
                </a:schemeClr>
              </a:gs>
              <a:gs pos="50000">
                <a:srgbClr val="D8D3BA">
                  <a:shade val="67500"/>
                  <a:satMod val="115000"/>
                </a:srgbClr>
              </a:gs>
              <a:gs pos="100000">
                <a:srgbClr val="D8D3BA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solidFill>
              <a:schemeClr val="bg1"/>
            </a:solidFill>
          </a:ln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ca5192d29d1bdf6c41cebfc4b63e10f_w9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4414" y="0"/>
            <a:ext cx="6715172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Anillo"/>
          <p:cNvSpPr/>
          <p:nvPr/>
        </p:nvSpPr>
        <p:spPr>
          <a:xfrm>
            <a:off x="8001024" y="0"/>
            <a:ext cx="1142976" cy="1071546"/>
          </a:xfrm>
          <a:prstGeom prst="donut">
            <a:avLst/>
          </a:prstGeom>
          <a:blipFill>
            <a:blip r:embed="rId3"/>
            <a:stretch>
              <a:fillRect/>
            </a:stretch>
          </a:blipFill>
          <a:ln>
            <a:solidFill>
              <a:schemeClr val="bg1"/>
            </a:solidFill>
          </a:ln>
          <a:effectLst/>
          <a:scene3d>
            <a:camera prst="orthographicFront">
              <a:rot lat="0" lon="12299999" rev="0"/>
            </a:camera>
            <a:lightRig rig="threePt" dir="t"/>
          </a:scene3d>
          <a:sp3d z="298450" extrusionH="234950">
            <a:bevelT w="558800" h="2921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0" y="5786454"/>
            <a:ext cx="1142976" cy="1071546"/>
          </a:xfrm>
          <a:prstGeom prst="donut">
            <a:avLst/>
          </a:prstGeom>
          <a:blipFill>
            <a:blip r:embed="rId3"/>
            <a:stretch>
              <a:fillRect/>
            </a:stretch>
          </a:blipFill>
          <a:ln>
            <a:solidFill>
              <a:schemeClr val="bg1"/>
            </a:solidFill>
          </a:ln>
          <a:effectLst/>
          <a:scene3d>
            <a:camera prst="orthographicFront">
              <a:rot lat="0" lon="9600000" rev="0"/>
            </a:camera>
            <a:lightRig rig="threePt" dir="t"/>
          </a:scene3d>
          <a:sp3d z="298450" extrusionH="234950">
            <a:bevelT w="558800" h="2921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0" y="4572008"/>
            <a:ext cx="1142976" cy="1071546"/>
          </a:xfrm>
          <a:prstGeom prst="donut">
            <a:avLst/>
          </a:prstGeom>
          <a:blipFill>
            <a:blip r:embed="rId3"/>
            <a:stretch>
              <a:fillRect/>
            </a:stretch>
          </a:blipFill>
          <a:ln>
            <a:solidFill>
              <a:schemeClr val="bg1"/>
            </a:solidFill>
          </a:ln>
          <a:effectLst/>
          <a:scene3d>
            <a:camera prst="orthographicFront">
              <a:rot lat="0" lon="9600000" rev="0"/>
            </a:camera>
            <a:lightRig rig="threePt" dir="t"/>
          </a:scene3d>
          <a:sp3d z="298450" extrusionH="234950">
            <a:bevelT w="558800" h="2921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0" y="1142984"/>
            <a:ext cx="1142976" cy="1071546"/>
          </a:xfrm>
          <a:prstGeom prst="donut">
            <a:avLst/>
          </a:prstGeom>
          <a:blipFill>
            <a:blip r:embed="rId3"/>
            <a:stretch>
              <a:fillRect/>
            </a:stretch>
          </a:blipFill>
          <a:ln>
            <a:solidFill>
              <a:schemeClr val="bg1"/>
            </a:solidFill>
          </a:ln>
          <a:effectLst/>
          <a:scene3d>
            <a:camera prst="orthographicFront">
              <a:rot lat="0" lon="9600000" rev="0"/>
            </a:camera>
            <a:lightRig rig="threePt" dir="t"/>
          </a:scene3d>
          <a:sp3d z="298450" extrusionH="234950">
            <a:bevelT w="558800" h="2921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0" y="3357562"/>
            <a:ext cx="1142976" cy="1071546"/>
          </a:xfrm>
          <a:prstGeom prst="donut">
            <a:avLst/>
          </a:prstGeom>
          <a:blipFill>
            <a:blip r:embed="rId3"/>
            <a:stretch>
              <a:fillRect/>
            </a:stretch>
          </a:blipFill>
          <a:ln>
            <a:solidFill>
              <a:schemeClr val="bg1"/>
            </a:solidFill>
          </a:ln>
          <a:effectLst/>
          <a:scene3d>
            <a:camera prst="orthographicFront">
              <a:rot lat="0" lon="9600000" rev="0"/>
            </a:camera>
            <a:lightRig rig="threePt" dir="t"/>
          </a:scene3d>
          <a:sp3d z="298450" extrusionH="234950">
            <a:bevelT w="558800" h="2921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0" y="2214554"/>
            <a:ext cx="1142976" cy="1071546"/>
          </a:xfrm>
          <a:prstGeom prst="donut">
            <a:avLst/>
          </a:prstGeom>
          <a:blipFill>
            <a:blip r:embed="rId3"/>
            <a:stretch>
              <a:fillRect/>
            </a:stretch>
          </a:blipFill>
          <a:ln>
            <a:solidFill>
              <a:schemeClr val="bg1"/>
            </a:solidFill>
          </a:ln>
          <a:effectLst/>
          <a:scene3d>
            <a:camera prst="orthographicFront">
              <a:rot lat="0" lon="9600000" rev="0"/>
            </a:camera>
            <a:lightRig rig="threePt" dir="t"/>
          </a:scene3d>
          <a:sp3d z="298450" extrusionH="234950">
            <a:bevelT w="558800" h="2921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0" y="0"/>
            <a:ext cx="1142976" cy="1071546"/>
          </a:xfrm>
          <a:prstGeom prst="donut">
            <a:avLst/>
          </a:prstGeom>
          <a:blipFill>
            <a:blip r:embed="rId3"/>
            <a:stretch>
              <a:fillRect/>
            </a:stretch>
          </a:blipFill>
          <a:ln>
            <a:solidFill>
              <a:schemeClr val="bg1"/>
            </a:solidFill>
          </a:ln>
          <a:effectLst/>
          <a:scene3d>
            <a:camera prst="orthographicFront">
              <a:rot lat="0" lon="9600000" rev="0"/>
            </a:camera>
            <a:lightRig rig="threePt" dir="t"/>
          </a:scene3d>
          <a:sp3d z="298450" extrusionH="234950">
            <a:bevelT w="558800" h="2921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8001024" y="1071546"/>
            <a:ext cx="1142976" cy="1071546"/>
          </a:xfrm>
          <a:prstGeom prst="donut">
            <a:avLst/>
          </a:prstGeom>
          <a:blipFill>
            <a:blip r:embed="rId3"/>
            <a:stretch>
              <a:fillRect/>
            </a:stretch>
          </a:blipFill>
          <a:ln>
            <a:solidFill>
              <a:schemeClr val="bg1"/>
            </a:solidFill>
          </a:ln>
          <a:effectLst/>
          <a:scene3d>
            <a:camera prst="orthographicFront">
              <a:rot lat="0" lon="12299999" rev="0"/>
            </a:camera>
            <a:lightRig rig="threePt" dir="t"/>
          </a:scene3d>
          <a:sp3d z="298450" extrusionH="234950">
            <a:bevelT w="558800" h="2921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8001024" y="2214554"/>
            <a:ext cx="1142976" cy="1071546"/>
          </a:xfrm>
          <a:prstGeom prst="donut">
            <a:avLst/>
          </a:prstGeom>
          <a:blipFill>
            <a:blip r:embed="rId3"/>
            <a:stretch>
              <a:fillRect/>
            </a:stretch>
          </a:blipFill>
          <a:ln>
            <a:solidFill>
              <a:schemeClr val="bg1"/>
            </a:solidFill>
          </a:ln>
          <a:effectLst/>
          <a:scene3d>
            <a:camera prst="orthographicFront">
              <a:rot lat="0" lon="12299999" rev="0"/>
            </a:camera>
            <a:lightRig rig="threePt" dir="t"/>
          </a:scene3d>
          <a:sp3d z="298450" extrusionH="234950">
            <a:bevelT w="558800" h="2921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8001024" y="3357562"/>
            <a:ext cx="1142976" cy="1071546"/>
          </a:xfrm>
          <a:prstGeom prst="donut">
            <a:avLst/>
          </a:prstGeom>
          <a:blipFill>
            <a:blip r:embed="rId3"/>
            <a:stretch>
              <a:fillRect/>
            </a:stretch>
          </a:blipFill>
          <a:ln>
            <a:solidFill>
              <a:schemeClr val="bg1"/>
            </a:solidFill>
          </a:ln>
          <a:effectLst/>
          <a:scene3d>
            <a:camera prst="orthographicFront">
              <a:rot lat="0" lon="12299999" rev="0"/>
            </a:camera>
            <a:lightRig rig="threePt" dir="t"/>
          </a:scene3d>
          <a:sp3d z="298450" extrusionH="234950">
            <a:bevelT w="558800" h="2921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8001024" y="4572032"/>
            <a:ext cx="1142976" cy="1071546"/>
          </a:xfrm>
          <a:prstGeom prst="donut">
            <a:avLst/>
          </a:prstGeom>
          <a:blipFill>
            <a:blip r:embed="rId3"/>
            <a:stretch>
              <a:fillRect/>
            </a:stretch>
          </a:blipFill>
          <a:ln>
            <a:solidFill>
              <a:schemeClr val="bg1"/>
            </a:solidFill>
          </a:ln>
          <a:effectLst/>
          <a:scene3d>
            <a:camera prst="orthographicFront">
              <a:rot lat="0" lon="12299999" rev="0"/>
            </a:camera>
            <a:lightRig rig="threePt" dir="t"/>
          </a:scene3d>
          <a:sp3d z="298450" extrusionH="234950">
            <a:bevelT w="558800" h="2921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8001024" y="5786454"/>
            <a:ext cx="1142976" cy="1071546"/>
          </a:xfrm>
          <a:prstGeom prst="donut">
            <a:avLst/>
          </a:prstGeom>
          <a:blipFill>
            <a:blip r:embed="rId3"/>
            <a:stretch>
              <a:fillRect/>
            </a:stretch>
          </a:blipFill>
          <a:ln>
            <a:solidFill>
              <a:schemeClr val="bg1"/>
            </a:solidFill>
          </a:ln>
          <a:effectLst/>
          <a:scene3d>
            <a:camera prst="orthographicFront">
              <a:rot lat="0" lon="12299999" rev="0"/>
            </a:camera>
            <a:lightRig rig="threePt" dir="t"/>
          </a:scene3d>
          <a:sp3d z="298450" extrusionH="234950">
            <a:bevelT w="558800" h="2921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6">
                  <a:lumMod val="75000"/>
                </a:schemeClr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8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8" grpId="0" animBg="1"/>
      <p:bldP spid="8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2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A88000">
                  <a:shade val="67500"/>
                  <a:satMod val="115000"/>
                </a:srgbClr>
              </a:gs>
              <a:gs pos="100000">
                <a:srgbClr val="A88000">
                  <a:shade val="100000"/>
                  <a:satMod val="115000"/>
                </a:srgbClr>
              </a:gs>
            </a:gsLst>
            <a:lin ang="5400000" scaled="1"/>
            <a:tileRect/>
          </a:gradFill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4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32109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Imagen4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11891" y="0"/>
            <a:ext cx="9132109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6">
                  <a:lumMod val="75000"/>
                </a:schemeClr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193_10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 flipH="1">
            <a:off x="45719" y="0"/>
            <a:ext cx="240001" cy="6858000"/>
          </a:xfrm>
          <a:prstGeom prst="rect">
            <a:avLst/>
          </a:prstGeom>
          <a:solidFill>
            <a:schemeClr val="tx1"/>
          </a:solidFill>
          <a:ln>
            <a:solidFill>
              <a:schemeClr val="tx1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flipH="1">
            <a:off x="428596" y="0"/>
            <a:ext cx="240001" cy="6858000"/>
          </a:xfrm>
          <a:prstGeom prst="rect">
            <a:avLst/>
          </a:prstGeom>
          <a:solidFill>
            <a:schemeClr val="tx1"/>
          </a:solidFill>
          <a:ln>
            <a:solidFill>
              <a:schemeClr val="tx1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flipH="1">
            <a:off x="785786" y="0"/>
            <a:ext cx="240001" cy="6858000"/>
          </a:xfrm>
          <a:prstGeom prst="rect">
            <a:avLst/>
          </a:prstGeom>
          <a:solidFill>
            <a:schemeClr val="tx1"/>
          </a:solidFill>
          <a:ln>
            <a:solidFill>
              <a:schemeClr val="tx1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flipH="1">
            <a:off x="8163932" y="0"/>
            <a:ext cx="240001" cy="6858000"/>
          </a:xfrm>
          <a:prstGeom prst="rect">
            <a:avLst/>
          </a:prstGeom>
          <a:solidFill>
            <a:schemeClr val="tx1"/>
          </a:solidFill>
          <a:ln>
            <a:solidFill>
              <a:schemeClr val="tx1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flipH="1">
            <a:off x="8546809" y="0"/>
            <a:ext cx="240001" cy="6858000"/>
          </a:xfrm>
          <a:prstGeom prst="rect">
            <a:avLst/>
          </a:prstGeom>
          <a:solidFill>
            <a:schemeClr val="tx1"/>
          </a:solidFill>
          <a:ln>
            <a:solidFill>
              <a:schemeClr val="tx1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flipH="1">
            <a:off x="8903999" y="0"/>
            <a:ext cx="240001" cy="6858000"/>
          </a:xfrm>
          <a:prstGeom prst="rect">
            <a:avLst/>
          </a:prstGeom>
          <a:solidFill>
            <a:schemeClr val="tx1"/>
          </a:solidFill>
          <a:ln>
            <a:solidFill>
              <a:schemeClr val="tx1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6">
                  <a:lumMod val="75000"/>
                </a:schemeClr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2" presetClass="entr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A88000"/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ecilia-paredes-artiste-lim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51" y="0"/>
            <a:ext cx="9120249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cecilia-paredes-artiste-lim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20249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6">
                  <a:lumMod val="75000"/>
                </a:schemeClr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A88000">
                  <a:shade val="67500"/>
                  <a:satMod val="115000"/>
                </a:srgbClr>
              </a:gs>
              <a:gs pos="100000">
                <a:srgbClr val="A88000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c (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0166" y="0"/>
            <a:ext cx="6143668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Cheurón"/>
          <p:cNvSpPr/>
          <p:nvPr/>
        </p:nvSpPr>
        <p:spPr>
          <a:xfrm rot="16200000">
            <a:off x="178579" y="5179247"/>
            <a:ext cx="1000132" cy="1357290"/>
          </a:xfrm>
          <a:prstGeom prst="chevron">
            <a:avLst>
              <a:gd name="adj" fmla="val 67143"/>
            </a:avLst>
          </a:prstGeom>
          <a:solidFill>
            <a:srgbClr val="FFC000"/>
          </a:solidFill>
          <a:ln cmpd="dbl">
            <a:solidFill>
              <a:schemeClr val="accent6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6200000">
            <a:off x="178579" y="4679181"/>
            <a:ext cx="1000132" cy="1357290"/>
          </a:xfrm>
          <a:prstGeom prst="chevron">
            <a:avLst>
              <a:gd name="adj" fmla="val 67143"/>
            </a:avLst>
          </a:prstGeom>
          <a:solidFill>
            <a:srgbClr val="FFC000"/>
          </a:solidFill>
          <a:ln cmpd="dbl">
            <a:solidFill>
              <a:schemeClr val="accent6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6200000">
            <a:off x="178579" y="4179115"/>
            <a:ext cx="1000132" cy="1357290"/>
          </a:xfrm>
          <a:prstGeom prst="chevron">
            <a:avLst>
              <a:gd name="adj" fmla="val 67143"/>
            </a:avLst>
          </a:prstGeom>
          <a:solidFill>
            <a:srgbClr val="FFC000"/>
          </a:solidFill>
          <a:ln cmpd="dbl">
            <a:solidFill>
              <a:schemeClr val="accent6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6200000">
            <a:off x="178579" y="3750487"/>
            <a:ext cx="1000132" cy="1357290"/>
          </a:xfrm>
          <a:prstGeom prst="chevron">
            <a:avLst>
              <a:gd name="adj" fmla="val 67143"/>
            </a:avLst>
          </a:prstGeom>
          <a:solidFill>
            <a:srgbClr val="FFC000"/>
          </a:solidFill>
          <a:ln cmpd="dbl">
            <a:solidFill>
              <a:schemeClr val="accent6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6200000">
            <a:off x="178579" y="3250421"/>
            <a:ext cx="1000132" cy="1357290"/>
          </a:xfrm>
          <a:prstGeom prst="chevron">
            <a:avLst>
              <a:gd name="adj" fmla="val 67143"/>
            </a:avLst>
          </a:prstGeom>
          <a:solidFill>
            <a:srgbClr val="FFC000"/>
          </a:solidFill>
          <a:ln cmpd="dbl">
            <a:solidFill>
              <a:schemeClr val="accent6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6200000">
            <a:off x="178579" y="2750355"/>
            <a:ext cx="1000132" cy="1357290"/>
          </a:xfrm>
          <a:prstGeom prst="chevron">
            <a:avLst>
              <a:gd name="adj" fmla="val 67143"/>
            </a:avLst>
          </a:prstGeom>
          <a:solidFill>
            <a:srgbClr val="FFC000"/>
          </a:solidFill>
          <a:ln cmpd="dbl">
            <a:solidFill>
              <a:schemeClr val="accent6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6200000">
            <a:off x="178579" y="2250289"/>
            <a:ext cx="1000132" cy="1357290"/>
          </a:xfrm>
          <a:prstGeom prst="chevron">
            <a:avLst>
              <a:gd name="adj" fmla="val 67143"/>
            </a:avLst>
          </a:prstGeom>
          <a:solidFill>
            <a:srgbClr val="FFC000"/>
          </a:solidFill>
          <a:ln cmpd="dbl">
            <a:solidFill>
              <a:schemeClr val="accent6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6200000">
            <a:off x="178579" y="1750223"/>
            <a:ext cx="1000132" cy="1357290"/>
          </a:xfrm>
          <a:prstGeom prst="chevron">
            <a:avLst>
              <a:gd name="adj" fmla="val 67143"/>
            </a:avLst>
          </a:prstGeom>
          <a:solidFill>
            <a:srgbClr val="FFC000"/>
          </a:solidFill>
          <a:ln cmpd="dbl">
            <a:solidFill>
              <a:schemeClr val="accent6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6200000">
            <a:off x="178579" y="1321595"/>
            <a:ext cx="1000132" cy="1357290"/>
          </a:xfrm>
          <a:prstGeom prst="chevron">
            <a:avLst>
              <a:gd name="adj" fmla="val 67143"/>
            </a:avLst>
          </a:prstGeom>
          <a:solidFill>
            <a:srgbClr val="FFC000"/>
          </a:solidFill>
          <a:ln cmpd="dbl">
            <a:solidFill>
              <a:schemeClr val="accent6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6200000">
            <a:off x="178579" y="821529"/>
            <a:ext cx="1000132" cy="1357290"/>
          </a:xfrm>
          <a:prstGeom prst="chevron">
            <a:avLst>
              <a:gd name="adj" fmla="val 67143"/>
            </a:avLst>
          </a:prstGeom>
          <a:solidFill>
            <a:srgbClr val="FFC000"/>
          </a:solidFill>
          <a:ln cmpd="dbl">
            <a:solidFill>
              <a:schemeClr val="accent6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6200000">
            <a:off x="178579" y="321463"/>
            <a:ext cx="1000132" cy="1357290"/>
          </a:xfrm>
          <a:prstGeom prst="chevron">
            <a:avLst>
              <a:gd name="adj" fmla="val 67143"/>
            </a:avLst>
          </a:prstGeom>
          <a:solidFill>
            <a:srgbClr val="FFC000"/>
          </a:solidFill>
          <a:ln cmpd="dbl">
            <a:solidFill>
              <a:schemeClr val="accent6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6200000">
            <a:off x="178579" y="-178579"/>
            <a:ext cx="1000132" cy="1357290"/>
          </a:xfrm>
          <a:prstGeom prst="chevron">
            <a:avLst>
              <a:gd name="adj" fmla="val 67143"/>
            </a:avLst>
          </a:prstGeom>
          <a:solidFill>
            <a:srgbClr val="FFC000"/>
          </a:solidFill>
          <a:ln cmpd="dbl">
            <a:solidFill>
              <a:schemeClr val="accent6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16200000">
            <a:off x="178579" y="5679313"/>
            <a:ext cx="1000132" cy="1357290"/>
          </a:xfrm>
          <a:prstGeom prst="chevron">
            <a:avLst>
              <a:gd name="adj" fmla="val 67143"/>
            </a:avLst>
          </a:prstGeom>
          <a:solidFill>
            <a:srgbClr val="FFC000"/>
          </a:solidFill>
          <a:ln cmpd="dbl">
            <a:solidFill>
              <a:schemeClr val="accent6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16200000">
            <a:off x="7965301" y="5179235"/>
            <a:ext cx="1000108" cy="1357290"/>
          </a:xfrm>
          <a:prstGeom prst="chevron">
            <a:avLst>
              <a:gd name="adj" fmla="val 67143"/>
            </a:avLst>
          </a:prstGeom>
          <a:solidFill>
            <a:srgbClr val="FFC000"/>
          </a:solidFill>
          <a:ln cmpd="dbl">
            <a:solidFill>
              <a:schemeClr val="accent6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16200000">
            <a:off x="7965301" y="4679169"/>
            <a:ext cx="1000108" cy="1357290"/>
          </a:xfrm>
          <a:prstGeom prst="chevron">
            <a:avLst>
              <a:gd name="adj" fmla="val 67143"/>
            </a:avLst>
          </a:prstGeom>
          <a:solidFill>
            <a:srgbClr val="FFC000"/>
          </a:solidFill>
          <a:ln cmpd="dbl">
            <a:solidFill>
              <a:schemeClr val="accent6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 rot="16200000">
            <a:off x="7965301" y="4179103"/>
            <a:ext cx="1000108" cy="1357290"/>
          </a:xfrm>
          <a:prstGeom prst="chevron">
            <a:avLst>
              <a:gd name="adj" fmla="val 67143"/>
            </a:avLst>
          </a:prstGeom>
          <a:solidFill>
            <a:srgbClr val="FFC000"/>
          </a:solidFill>
          <a:ln cmpd="dbl">
            <a:solidFill>
              <a:schemeClr val="accent6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 rot="16200000">
            <a:off x="7965301" y="3750475"/>
            <a:ext cx="1000108" cy="1357290"/>
          </a:xfrm>
          <a:prstGeom prst="chevron">
            <a:avLst>
              <a:gd name="adj" fmla="val 67143"/>
            </a:avLst>
          </a:prstGeom>
          <a:solidFill>
            <a:srgbClr val="FFC000"/>
          </a:solidFill>
          <a:ln cmpd="dbl">
            <a:solidFill>
              <a:schemeClr val="accent6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Cheurón"/>
          <p:cNvSpPr/>
          <p:nvPr/>
        </p:nvSpPr>
        <p:spPr>
          <a:xfrm rot="16200000">
            <a:off x="7965301" y="3250409"/>
            <a:ext cx="1000108" cy="1357290"/>
          </a:xfrm>
          <a:prstGeom prst="chevron">
            <a:avLst>
              <a:gd name="adj" fmla="val 67143"/>
            </a:avLst>
          </a:prstGeom>
          <a:solidFill>
            <a:srgbClr val="FFC000"/>
          </a:solidFill>
          <a:ln cmpd="dbl">
            <a:solidFill>
              <a:schemeClr val="accent6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Cheurón"/>
          <p:cNvSpPr/>
          <p:nvPr/>
        </p:nvSpPr>
        <p:spPr>
          <a:xfrm rot="16200000">
            <a:off x="7965301" y="2750343"/>
            <a:ext cx="1000108" cy="1357290"/>
          </a:xfrm>
          <a:prstGeom prst="chevron">
            <a:avLst>
              <a:gd name="adj" fmla="val 67143"/>
            </a:avLst>
          </a:prstGeom>
          <a:solidFill>
            <a:srgbClr val="FFC000"/>
          </a:solidFill>
          <a:ln cmpd="dbl">
            <a:solidFill>
              <a:schemeClr val="accent6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Cheurón"/>
          <p:cNvSpPr/>
          <p:nvPr/>
        </p:nvSpPr>
        <p:spPr>
          <a:xfrm rot="16200000">
            <a:off x="7965301" y="2250277"/>
            <a:ext cx="1000108" cy="1357290"/>
          </a:xfrm>
          <a:prstGeom prst="chevron">
            <a:avLst>
              <a:gd name="adj" fmla="val 67143"/>
            </a:avLst>
          </a:prstGeom>
          <a:solidFill>
            <a:srgbClr val="FFC000"/>
          </a:solidFill>
          <a:ln cmpd="dbl">
            <a:solidFill>
              <a:schemeClr val="accent6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 rot="16200000">
            <a:off x="7965301" y="1750211"/>
            <a:ext cx="1000108" cy="1357290"/>
          </a:xfrm>
          <a:prstGeom prst="chevron">
            <a:avLst>
              <a:gd name="adj" fmla="val 67143"/>
            </a:avLst>
          </a:prstGeom>
          <a:solidFill>
            <a:srgbClr val="FFC000"/>
          </a:solidFill>
          <a:ln cmpd="dbl">
            <a:solidFill>
              <a:schemeClr val="accent6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Cheurón"/>
          <p:cNvSpPr/>
          <p:nvPr/>
        </p:nvSpPr>
        <p:spPr>
          <a:xfrm rot="16200000">
            <a:off x="7965301" y="1321583"/>
            <a:ext cx="1000108" cy="1357290"/>
          </a:xfrm>
          <a:prstGeom prst="chevron">
            <a:avLst>
              <a:gd name="adj" fmla="val 67143"/>
            </a:avLst>
          </a:prstGeom>
          <a:solidFill>
            <a:srgbClr val="FFC000"/>
          </a:solidFill>
          <a:ln cmpd="dbl">
            <a:solidFill>
              <a:schemeClr val="accent6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Cheurón"/>
          <p:cNvSpPr/>
          <p:nvPr/>
        </p:nvSpPr>
        <p:spPr>
          <a:xfrm rot="16200000">
            <a:off x="7965301" y="821517"/>
            <a:ext cx="1000108" cy="1357290"/>
          </a:xfrm>
          <a:prstGeom prst="chevron">
            <a:avLst>
              <a:gd name="adj" fmla="val 67143"/>
            </a:avLst>
          </a:prstGeom>
          <a:solidFill>
            <a:srgbClr val="FFC000"/>
          </a:solidFill>
          <a:ln cmpd="dbl">
            <a:solidFill>
              <a:schemeClr val="accent6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Cheurón"/>
          <p:cNvSpPr/>
          <p:nvPr/>
        </p:nvSpPr>
        <p:spPr>
          <a:xfrm rot="16200000">
            <a:off x="7965301" y="321451"/>
            <a:ext cx="1000108" cy="1357290"/>
          </a:xfrm>
          <a:prstGeom prst="chevron">
            <a:avLst>
              <a:gd name="adj" fmla="val 67143"/>
            </a:avLst>
          </a:prstGeom>
          <a:solidFill>
            <a:srgbClr val="FFC000"/>
          </a:solidFill>
          <a:ln cmpd="dbl">
            <a:solidFill>
              <a:schemeClr val="accent6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Cheurón"/>
          <p:cNvSpPr/>
          <p:nvPr/>
        </p:nvSpPr>
        <p:spPr>
          <a:xfrm rot="16200000">
            <a:off x="7965301" y="-178591"/>
            <a:ext cx="1000108" cy="1357290"/>
          </a:xfrm>
          <a:prstGeom prst="chevron">
            <a:avLst>
              <a:gd name="adj" fmla="val 67143"/>
            </a:avLst>
          </a:prstGeom>
          <a:solidFill>
            <a:srgbClr val="FFC000"/>
          </a:solidFill>
          <a:ln cmpd="dbl">
            <a:solidFill>
              <a:schemeClr val="accent6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Cheurón"/>
          <p:cNvSpPr/>
          <p:nvPr/>
        </p:nvSpPr>
        <p:spPr>
          <a:xfrm rot="16200000">
            <a:off x="7965301" y="5679301"/>
            <a:ext cx="1000108" cy="1357290"/>
          </a:xfrm>
          <a:prstGeom prst="chevron">
            <a:avLst>
              <a:gd name="adj" fmla="val 67143"/>
            </a:avLst>
          </a:prstGeom>
          <a:solidFill>
            <a:srgbClr val="FFC000"/>
          </a:solidFill>
          <a:ln cmpd="dbl">
            <a:solidFill>
              <a:schemeClr val="accent6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6">
                  <a:lumMod val="75000"/>
                </a:schemeClr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4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1" grpId="0" animBg="1"/>
      <p:bldP spid="31" grpId="1" animBg="1"/>
      <p:bldP spid="32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907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Imagen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907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6">
                  <a:lumMod val="75000"/>
                </a:schemeClr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mma-hack-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emma-hack-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6">
                  <a:lumMod val="75000"/>
                </a:schemeClr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1">
              <a:lumMod val="6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intergrund_Bett_Schwarz_Weiss_0357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0108"/>
            <a:ext cx="9144000" cy="492922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Triángulo isósceles"/>
          <p:cNvSpPr/>
          <p:nvPr/>
        </p:nvSpPr>
        <p:spPr>
          <a:xfrm>
            <a:off x="0" y="0"/>
            <a:ext cx="928662" cy="928670"/>
          </a:xfrm>
          <a:prstGeom prst="triangle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50000"/>
                  <a:lumOff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lumOff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>
            <a:off x="928662" y="0"/>
            <a:ext cx="928662" cy="928670"/>
          </a:xfrm>
          <a:prstGeom prst="triangle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50000"/>
                  <a:lumOff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lumOff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>
            <a:off x="1857388" y="0"/>
            <a:ext cx="928662" cy="928670"/>
          </a:xfrm>
          <a:prstGeom prst="triangle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50000"/>
                  <a:lumOff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lumOff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>
            <a:off x="2786050" y="0"/>
            <a:ext cx="928662" cy="928670"/>
          </a:xfrm>
          <a:prstGeom prst="triangle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50000"/>
                  <a:lumOff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lumOff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>
            <a:off x="3786214" y="0"/>
            <a:ext cx="928662" cy="928670"/>
          </a:xfrm>
          <a:prstGeom prst="triangle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50000"/>
                  <a:lumOff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lumOff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>
            <a:off x="4714876" y="0"/>
            <a:ext cx="928662" cy="928670"/>
          </a:xfrm>
          <a:prstGeom prst="triangle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50000"/>
                  <a:lumOff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lumOff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>
            <a:off x="5643602" y="0"/>
            <a:ext cx="928662" cy="928670"/>
          </a:xfrm>
          <a:prstGeom prst="triangle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50000"/>
                  <a:lumOff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lumOff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isósceles"/>
          <p:cNvSpPr/>
          <p:nvPr/>
        </p:nvSpPr>
        <p:spPr>
          <a:xfrm>
            <a:off x="6500826" y="0"/>
            <a:ext cx="928662" cy="928670"/>
          </a:xfrm>
          <a:prstGeom prst="triangle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50000"/>
                  <a:lumOff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lumOff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isósceles"/>
          <p:cNvSpPr/>
          <p:nvPr/>
        </p:nvSpPr>
        <p:spPr>
          <a:xfrm>
            <a:off x="7286676" y="0"/>
            <a:ext cx="928662" cy="928670"/>
          </a:xfrm>
          <a:prstGeom prst="triangle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50000"/>
                  <a:lumOff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lumOff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isósceles"/>
          <p:cNvSpPr/>
          <p:nvPr/>
        </p:nvSpPr>
        <p:spPr>
          <a:xfrm>
            <a:off x="8215338" y="0"/>
            <a:ext cx="928662" cy="928670"/>
          </a:xfrm>
          <a:prstGeom prst="triangle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50000"/>
                  <a:lumOff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lumOff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Combinar"/>
          <p:cNvSpPr/>
          <p:nvPr/>
        </p:nvSpPr>
        <p:spPr>
          <a:xfrm>
            <a:off x="0" y="6000768"/>
            <a:ext cx="857224" cy="857232"/>
          </a:xfrm>
          <a:prstGeom prst="flowChartMerge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50000"/>
                  <a:lumOff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lumOff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Combinar"/>
          <p:cNvSpPr/>
          <p:nvPr/>
        </p:nvSpPr>
        <p:spPr>
          <a:xfrm>
            <a:off x="928662" y="6000768"/>
            <a:ext cx="857224" cy="857232"/>
          </a:xfrm>
          <a:prstGeom prst="flowChartMerge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50000"/>
                  <a:lumOff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lumOff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Combinar"/>
          <p:cNvSpPr/>
          <p:nvPr/>
        </p:nvSpPr>
        <p:spPr>
          <a:xfrm>
            <a:off x="1785950" y="6000768"/>
            <a:ext cx="857224" cy="857232"/>
          </a:xfrm>
          <a:prstGeom prst="flowChartMerge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50000"/>
                  <a:lumOff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lumOff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Combinar"/>
          <p:cNvSpPr/>
          <p:nvPr/>
        </p:nvSpPr>
        <p:spPr>
          <a:xfrm>
            <a:off x="2714612" y="6000768"/>
            <a:ext cx="857224" cy="857232"/>
          </a:xfrm>
          <a:prstGeom prst="flowChartMerge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50000"/>
                  <a:lumOff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lumOff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Combinar"/>
          <p:cNvSpPr/>
          <p:nvPr/>
        </p:nvSpPr>
        <p:spPr>
          <a:xfrm>
            <a:off x="3571900" y="6000768"/>
            <a:ext cx="857224" cy="857232"/>
          </a:xfrm>
          <a:prstGeom prst="flowChartMerge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50000"/>
                  <a:lumOff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lumOff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Combinar"/>
          <p:cNvSpPr/>
          <p:nvPr/>
        </p:nvSpPr>
        <p:spPr>
          <a:xfrm>
            <a:off x="4500562" y="6000768"/>
            <a:ext cx="857224" cy="857232"/>
          </a:xfrm>
          <a:prstGeom prst="flowChartMerge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50000"/>
                  <a:lumOff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lumOff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Combinar"/>
          <p:cNvSpPr/>
          <p:nvPr/>
        </p:nvSpPr>
        <p:spPr>
          <a:xfrm>
            <a:off x="5429256" y="6000768"/>
            <a:ext cx="857224" cy="857232"/>
          </a:xfrm>
          <a:prstGeom prst="flowChartMerge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50000"/>
                  <a:lumOff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lumOff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Combinar"/>
          <p:cNvSpPr/>
          <p:nvPr/>
        </p:nvSpPr>
        <p:spPr>
          <a:xfrm>
            <a:off x="6357950" y="6000768"/>
            <a:ext cx="857224" cy="857232"/>
          </a:xfrm>
          <a:prstGeom prst="flowChartMerge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50000"/>
                  <a:lumOff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lumOff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Combinar"/>
          <p:cNvSpPr/>
          <p:nvPr/>
        </p:nvSpPr>
        <p:spPr>
          <a:xfrm>
            <a:off x="7286644" y="6000768"/>
            <a:ext cx="857224" cy="857232"/>
          </a:xfrm>
          <a:prstGeom prst="flowChartMerge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50000"/>
                  <a:lumOff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lumOff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Combinar"/>
          <p:cNvSpPr/>
          <p:nvPr/>
        </p:nvSpPr>
        <p:spPr>
          <a:xfrm>
            <a:off x="8215338" y="6000768"/>
            <a:ext cx="857224" cy="857232"/>
          </a:xfrm>
          <a:prstGeom prst="flowChartMerge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50000"/>
                  <a:lumOff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lumOff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6">
                  <a:lumMod val="75000"/>
                </a:schemeClr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3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7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3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9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5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6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1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2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mma-hack-art-02_130105667316.jpg_gallery_max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1538" y="0"/>
            <a:ext cx="6929486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15" name="14 Franja diagonal"/>
          <p:cNvSpPr/>
          <p:nvPr/>
        </p:nvSpPr>
        <p:spPr>
          <a:xfrm>
            <a:off x="8001024" y="0"/>
            <a:ext cx="1142976" cy="1785926"/>
          </a:xfrm>
          <a:prstGeom prst="diagStripe">
            <a:avLst>
              <a:gd name="adj" fmla="val 70267"/>
            </a:avLst>
          </a:prstGeom>
          <a:solidFill>
            <a:schemeClr val="bg1">
              <a:lumMod val="75000"/>
              <a:lumOff val="25000"/>
            </a:schemeClr>
          </a:solid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Franja diagonal"/>
          <p:cNvSpPr/>
          <p:nvPr/>
        </p:nvSpPr>
        <p:spPr>
          <a:xfrm flipH="1">
            <a:off x="0" y="0"/>
            <a:ext cx="1071538" cy="1785926"/>
          </a:xfrm>
          <a:prstGeom prst="diagStripe">
            <a:avLst>
              <a:gd name="adj" fmla="val 68133"/>
            </a:avLst>
          </a:prstGeom>
          <a:solidFill>
            <a:schemeClr val="bg1">
              <a:lumMod val="75000"/>
              <a:lumOff val="25000"/>
            </a:schemeClr>
          </a:solid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Franja diagonal"/>
          <p:cNvSpPr/>
          <p:nvPr/>
        </p:nvSpPr>
        <p:spPr>
          <a:xfrm flipH="1">
            <a:off x="0" y="714356"/>
            <a:ext cx="1071538" cy="1928802"/>
          </a:xfrm>
          <a:prstGeom prst="diagStripe">
            <a:avLst>
              <a:gd name="adj" fmla="val 68133"/>
            </a:avLst>
          </a:prstGeom>
          <a:solidFill>
            <a:schemeClr val="bg1">
              <a:lumMod val="75000"/>
              <a:lumOff val="25000"/>
            </a:schemeClr>
          </a:solid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Franja diagonal"/>
          <p:cNvSpPr/>
          <p:nvPr/>
        </p:nvSpPr>
        <p:spPr>
          <a:xfrm flipH="1">
            <a:off x="0" y="1571612"/>
            <a:ext cx="1071538" cy="1928802"/>
          </a:xfrm>
          <a:prstGeom prst="diagStripe">
            <a:avLst>
              <a:gd name="adj" fmla="val 68133"/>
            </a:avLst>
          </a:prstGeom>
          <a:solidFill>
            <a:schemeClr val="bg1">
              <a:lumMod val="75000"/>
              <a:lumOff val="25000"/>
            </a:schemeClr>
          </a:solid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Franja diagonal"/>
          <p:cNvSpPr/>
          <p:nvPr/>
        </p:nvSpPr>
        <p:spPr>
          <a:xfrm flipH="1">
            <a:off x="0" y="2357430"/>
            <a:ext cx="1071538" cy="1928802"/>
          </a:xfrm>
          <a:prstGeom prst="diagStripe">
            <a:avLst>
              <a:gd name="adj" fmla="val 68133"/>
            </a:avLst>
          </a:prstGeom>
          <a:solidFill>
            <a:schemeClr val="bg1">
              <a:lumMod val="75000"/>
              <a:lumOff val="25000"/>
            </a:schemeClr>
          </a:solid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Franja diagonal"/>
          <p:cNvSpPr/>
          <p:nvPr/>
        </p:nvSpPr>
        <p:spPr>
          <a:xfrm flipH="1">
            <a:off x="0" y="3214686"/>
            <a:ext cx="1071538" cy="1928802"/>
          </a:xfrm>
          <a:prstGeom prst="diagStripe">
            <a:avLst>
              <a:gd name="adj" fmla="val 68133"/>
            </a:avLst>
          </a:prstGeom>
          <a:solidFill>
            <a:schemeClr val="bg1">
              <a:lumMod val="75000"/>
              <a:lumOff val="25000"/>
            </a:schemeClr>
          </a:solid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Franja diagonal"/>
          <p:cNvSpPr/>
          <p:nvPr/>
        </p:nvSpPr>
        <p:spPr>
          <a:xfrm flipH="1">
            <a:off x="0" y="4071966"/>
            <a:ext cx="1071538" cy="1928802"/>
          </a:xfrm>
          <a:prstGeom prst="diagStripe">
            <a:avLst>
              <a:gd name="adj" fmla="val 68133"/>
            </a:avLst>
          </a:prstGeom>
          <a:solidFill>
            <a:schemeClr val="bg1">
              <a:lumMod val="75000"/>
              <a:lumOff val="25000"/>
            </a:schemeClr>
          </a:solid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Franja diagonal"/>
          <p:cNvSpPr/>
          <p:nvPr/>
        </p:nvSpPr>
        <p:spPr>
          <a:xfrm flipH="1">
            <a:off x="0" y="4929198"/>
            <a:ext cx="1071538" cy="1928802"/>
          </a:xfrm>
          <a:prstGeom prst="diagStripe">
            <a:avLst>
              <a:gd name="adj" fmla="val 68133"/>
            </a:avLst>
          </a:prstGeom>
          <a:solidFill>
            <a:schemeClr val="bg1">
              <a:lumMod val="75000"/>
              <a:lumOff val="25000"/>
            </a:schemeClr>
          </a:solid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Franja diagonal"/>
          <p:cNvSpPr/>
          <p:nvPr/>
        </p:nvSpPr>
        <p:spPr>
          <a:xfrm>
            <a:off x="8001024" y="785794"/>
            <a:ext cx="1142976" cy="1785926"/>
          </a:xfrm>
          <a:prstGeom prst="diagStripe">
            <a:avLst>
              <a:gd name="adj" fmla="val 70267"/>
            </a:avLst>
          </a:prstGeom>
          <a:solidFill>
            <a:schemeClr val="bg1">
              <a:lumMod val="75000"/>
              <a:lumOff val="25000"/>
            </a:schemeClr>
          </a:solid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Franja diagonal"/>
          <p:cNvSpPr/>
          <p:nvPr/>
        </p:nvSpPr>
        <p:spPr>
          <a:xfrm>
            <a:off x="8001024" y="1714488"/>
            <a:ext cx="1142976" cy="1785926"/>
          </a:xfrm>
          <a:prstGeom prst="diagStripe">
            <a:avLst>
              <a:gd name="adj" fmla="val 70267"/>
            </a:avLst>
          </a:prstGeom>
          <a:solidFill>
            <a:schemeClr val="bg1">
              <a:lumMod val="75000"/>
              <a:lumOff val="25000"/>
            </a:schemeClr>
          </a:solid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Franja diagonal"/>
          <p:cNvSpPr/>
          <p:nvPr/>
        </p:nvSpPr>
        <p:spPr>
          <a:xfrm>
            <a:off x="8001024" y="2500306"/>
            <a:ext cx="1142976" cy="1785926"/>
          </a:xfrm>
          <a:prstGeom prst="diagStripe">
            <a:avLst>
              <a:gd name="adj" fmla="val 70267"/>
            </a:avLst>
          </a:prstGeom>
          <a:solidFill>
            <a:schemeClr val="bg1">
              <a:lumMod val="75000"/>
              <a:lumOff val="25000"/>
            </a:schemeClr>
          </a:solid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Franja diagonal"/>
          <p:cNvSpPr/>
          <p:nvPr/>
        </p:nvSpPr>
        <p:spPr>
          <a:xfrm>
            <a:off x="8001024" y="3357562"/>
            <a:ext cx="1142976" cy="1785926"/>
          </a:xfrm>
          <a:prstGeom prst="diagStripe">
            <a:avLst>
              <a:gd name="adj" fmla="val 70267"/>
            </a:avLst>
          </a:prstGeom>
          <a:solidFill>
            <a:schemeClr val="bg1">
              <a:lumMod val="75000"/>
              <a:lumOff val="25000"/>
            </a:schemeClr>
          </a:solid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Franja diagonal"/>
          <p:cNvSpPr/>
          <p:nvPr/>
        </p:nvSpPr>
        <p:spPr>
          <a:xfrm>
            <a:off x="8001024" y="4214818"/>
            <a:ext cx="1142976" cy="1785926"/>
          </a:xfrm>
          <a:prstGeom prst="diagStripe">
            <a:avLst>
              <a:gd name="adj" fmla="val 70267"/>
            </a:avLst>
          </a:prstGeom>
          <a:solidFill>
            <a:schemeClr val="bg1">
              <a:lumMod val="75000"/>
              <a:lumOff val="25000"/>
            </a:schemeClr>
          </a:solid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Franja diagonal"/>
          <p:cNvSpPr/>
          <p:nvPr/>
        </p:nvSpPr>
        <p:spPr>
          <a:xfrm>
            <a:off x="8001024" y="5072074"/>
            <a:ext cx="1142976" cy="1785926"/>
          </a:xfrm>
          <a:prstGeom prst="diagStripe">
            <a:avLst>
              <a:gd name="adj" fmla="val 70267"/>
            </a:avLst>
          </a:prstGeom>
          <a:solidFill>
            <a:schemeClr val="bg1">
              <a:lumMod val="75000"/>
              <a:lumOff val="25000"/>
            </a:schemeClr>
          </a:solid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6">
                  <a:lumMod val="75000"/>
                </a:schemeClr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3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6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9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54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b1eb8df9e8ff3d73eb902f3e214dc5fc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1785918" y="0"/>
            <a:ext cx="5572164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9" name="8 Lágrima"/>
          <p:cNvSpPr/>
          <p:nvPr/>
        </p:nvSpPr>
        <p:spPr>
          <a:xfrm rot="188416">
            <a:off x="52789" y="44191"/>
            <a:ext cx="1661185" cy="1741861"/>
          </a:xfrm>
          <a:prstGeom prst="teardrop">
            <a:avLst/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6200000">
            <a:off x="7358084" y="-1"/>
            <a:ext cx="1785918" cy="1785920"/>
          </a:xfrm>
          <a:prstGeom prst="teardrop">
            <a:avLst/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88416">
            <a:off x="49132" y="1714677"/>
            <a:ext cx="1716255" cy="1811550"/>
          </a:xfrm>
          <a:prstGeom prst="teardrop">
            <a:avLst/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88416">
            <a:off x="45285" y="3544207"/>
            <a:ext cx="1644558" cy="1698410"/>
          </a:xfrm>
          <a:prstGeom prst="teardrop">
            <a:avLst/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88416">
            <a:off x="-52104" y="5141489"/>
            <a:ext cx="1699276" cy="1664319"/>
          </a:xfrm>
          <a:prstGeom prst="teardrop">
            <a:avLst/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6200000">
            <a:off x="7358081" y="1643049"/>
            <a:ext cx="1785918" cy="1785920"/>
          </a:xfrm>
          <a:prstGeom prst="teardrop">
            <a:avLst/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16200000">
            <a:off x="7322346" y="3321858"/>
            <a:ext cx="1857388" cy="1785920"/>
          </a:xfrm>
          <a:prstGeom prst="teardrop">
            <a:avLst/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6200000">
            <a:off x="7358081" y="5072081"/>
            <a:ext cx="1785918" cy="1785920"/>
          </a:xfrm>
          <a:prstGeom prst="teardrop">
            <a:avLst/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6">
                  <a:lumMod val="75000"/>
                </a:schemeClr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magen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91" y="0"/>
            <a:ext cx="9132109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6" name="5 Imagen" descr="Imagen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2109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6">
                  <a:lumMod val="75000"/>
                </a:schemeClr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7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92D050"/>
              </a:gs>
              <a:gs pos="50000">
                <a:srgbClr val="008600">
                  <a:shade val="67500"/>
                  <a:satMod val="115000"/>
                </a:srgbClr>
              </a:gs>
              <a:gs pos="100000">
                <a:srgbClr val="008600">
                  <a:shade val="100000"/>
                  <a:satMod val="115000"/>
                </a:srgbClr>
              </a:gs>
            </a:gsLst>
            <a:lin ang="5400000" scaled="1"/>
            <a:tileRect/>
          </a:gradFill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Imagen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6">
                  <a:lumMod val="75000"/>
                </a:schemeClr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bodypainting-0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0166" y="0"/>
            <a:ext cx="6193876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7" name="6 Rectángulo"/>
          <p:cNvSpPr/>
          <p:nvPr/>
        </p:nvSpPr>
        <p:spPr>
          <a:xfrm flipH="1">
            <a:off x="45719" y="0"/>
            <a:ext cx="240001" cy="6858000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flipH="1">
            <a:off x="428596" y="0"/>
            <a:ext cx="240001" cy="6858000"/>
          </a:xfrm>
          <a:prstGeom prst="rect">
            <a:avLst/>
          </a:prstGeom>
          <a:solidFill>
            <a:schemeClr val="bg1">
              <a:lumMod val="65000"/>
              <a:lumOff val="3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flipH="1">
            <a:off x="785786" y="0"/>
            <a:ext cx="240001" cy="6858000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flipH="1">
            <a:off x="8163932" y="0"/>
            <a:ext cx="240001" cy="6858000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flipH="1">
            <a:off x="8546809" y="0"/>
            <a:ext cx="240001" cy="6858000"/>
          </a:xfrm>
          <a:prstGeom prst="rect">
            <a:avLst/>
          </a:prstGeom>
          <a:solidFill>
            <a:schemeClr val="bg1">
              <a:lumMod val="65000"/>
              <a:lumOff val="3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flipH="1">
            <a:off x="8903999" y="0"/>
            <a:ext cx="240001" cy="6858000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flipH="1">
            <a:off x="1214414" y="0"/>
            <a:ext cx="240001" cy="6858000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flipH="1">
            <a:off x="7786710" y="0"/>
            <a:ext cx="240001" cy="6858000"/>
          </a:xfrm>
          <a:prstGeom prst="rect">
            <a:avLst/>
          </a:prstGeom>
          <a:solidFill>
            <a:schemeClr val="bg1">
              <a:lumMod val="65000"/>
              <a:lumOff val="3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6">
                  <a:lumMod val="75000"/>
                </a:schemeClr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3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13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17859"/>
            <a:ext cx="9144000" cy="6840141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D8D3BA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6">
                  <a:lumMod val="75000"/>
                </a:schemeClr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mmahackwallpaperjapaneseflor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4348" y="0"/>
            <a:ext cx="7728645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Triángulo rectángulo"/>
          <p:cNvSpPr/>
          <p:nvPr/>
        </p:nvSpPr>
        <p:spPr>
          <a:xfrm>
            <a:off x="0" y="0"/>
            <a:ext cx="714348" cy="6858000"/>
          </a:xfrm>
          <a:prstGeom prst="rtTriangle">
            <a:avLst/>
          </a:prstGeom>
          <a:solidFill>
            <a:schemeClr val="accent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H="1">
            <a:off x="8358214" y="0"/>
            <a:ext cx="785786" cy="6858000"/>
          </a:xfrm>
          <a:prstGeom prst="rtTriangle">
            <a:avLst/>
          </a:prstGeom>
          <a:solidFill>
            <a:schemeClr val="accent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 flipV="1">
            <a:off x="0" y="0"/>
            <a:ext cx="714348" cy="6858000"/>
          </a:xfrm>
          <a:prstGeom prst="rtTriangle">
            <a:avLst/>
          </a:prstGeom>
          <a:gradFill>
            <a:gsLst>
              <a:gs pos="0">
                <a:srgbClr val="E6DCAC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flipV="1">
            <a:off x="8429652" y="0"/>
            <a:ext cx="714348" cy="6858000"/>
          </a:xfrm>
          <a:prstGeom prst="rtTriangle">
            <a:avLst/>
          </a:prstGeom>
          <a:gradFill>
            <a:gsLst>
              <a:gs pos="0">
                <a:srgbClr val="E6DCAC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-214338"/>
            <a:ext cx="9144000" cy="7086600"/>
          </a:xfrm>
          <a:prstGeom prst="rect">
            <a:avLst/>
          </a:prstGeom>
          <a:gradFill>
            <a:gsLst>
              <a:gs pos="0">
                <a:schemeClr val="accent6">
                  <a:lumMod val="75000"/>
                </a:schemeClr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10" grpId="0" animBg="1"/>
      <p:bldP spid="9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713605"/>
          </a:solidFill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2109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Imagen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91" y="0"/>
            <a:ext cx="9132109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6">
                  <a:lumMod val="75000"/>
                </a:schemeClr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6600"/>
          </a:solidFill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magen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7859"/>
            <a:ext cx="9144000" cy="6840141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6" name="5 Imagen" descr="Imagen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7859"/>
            <a:ext cx="9144000" cy="6840141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6">
                  <a:lumMod val="75000"/>
                </a:schemeClr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1"/>
              </a:gs>
              <a:gs pos="50000">
                <a:schemeClr val="accent1">
                  <a:lumMod val="75000"/>
                  <a:shade val="67500"/>
                  <a:satMod val="115000"/>
                </a:schemeClr>
              </a:gs>
              <a:gs pos="100000">
                <a:schemeClr val="accent1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EmmaHack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2174" y="0"/>
            <a:ext cx="7219652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Cheurón"/>
          <p:cNvSpPr/>
          <p:nvPr/>
        </p:nvSpPr>
        <p:spPr>
          <a:xfrm rot="5400000">
            <a:off x="114858" y="6044196"/>
            <a:ext cx="698946" cy="928662"/>
          </a:xfrm>
          <a:prstGeom prst="chevron">
            <a:avLst/>
          </a:prstGeom>
          <a:ln>
            <a:solidFill>
              <a:schemeClr val="bg2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5400000">
            <a:off x="114858" y="5457282"/>
            <a:ext cx="698946" cy="928662"/>
          </a:xfrm>
          <a:prstGeom prst="chevron">
            <a:avLst/>
          </a:prstGeom>
          <a:ln>
            <a:solidFill>
              <a:schemeClr val="bg2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5400000">
            <a:off x="114858" y="4901188"/>
            <a:ext cx="698946" cy="928662"/>
          </a:xfrm>
          <a:prstGeom prst="chevron">
            <a:avLst/>
          </a:prstGeom>
          <a:ln>
            <a:solidFill>
              <a:schemeClr val="bg2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5400000">
            <a:off x="114858" y="4314274"/>
            <a:ext cx="698946" cy="928662"/>
          </a:xfrm>
          <a:prstGeom prst="chevron">
            <a:avLst/>
          </a:prstGeom>
          <a:ln>
            <a:solidFill>
              <a:schemeClr val="bg2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5400000">
            <a:off x="114858" y="3758180"/>
            <a:ext cx="698946" cy="928662"/>
          </a:xfrm>
          <a:prstGeom prst="chevron">
            <a:avLst/>
          </a:prstGeom>
          <a:ln>
            <a:solidFill>
              <a:schemeClr val="bg2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5400000">
            <a:off x="114858" y="3171266"/>
            <a:ext cx="698946" cy="928662"/>
          </a:xfrm>
          <a:prstGeom prst="chevron">
            <a:avLst/>
          </a:prstGeom>
          <a:ln>
            <a:solidFill>
              <a:schemeClr val="bg2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5400000">
            <a:off x="114858" y="2615172"/>
            <a:ext cx="698946" cy="928662"/>
          </a:xfrm>
          <a:prstGeom prst="chevron">
            <a:avLst/>
          </a:prstGeom>
          <a:ln>
            <a:solidFill>
              <a:schemeClr val="bg2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5400000">
            <a:off x="114858" y="2099696"/>
            <a:ext cx="698946" cy="928662"/>
          </a:xfrm>
          <a:prstGeom prst="chevron">
            <a:avLst/>
          </a:prstGeom>
          <a:ln>
            <a:solidFill>
              <a:schemeClr val="bg2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5400000">
            <a:off x="114858" y="1615064"/>
            <a:ext cx="698946" cy="928662"/>
          </a:xfrm>
          <a:prstGeom prst="chevron">
            <a:avLst/>
          </a:prstGeom>
          <a:ln>
            <a:solidFill>
              <a:schemeClr val="bg2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5400000">
            <a:off x="114858" y="1028150"/>
            <a:ext cx="698946" cy="928662"/>
          </a:xfrm>
          <a:prstGeom prst="chevron">
            <a:avLst/>
          </a:prstGeom>
          <a:ln>
            <a:solidFill>
              <a:schemeClr val="bg2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5400000">
            <a:off x="114858" y="472056"/>
            <a:ext cx="698946" cy="928662"/>
          </a:xfrm>
          <a:prstGeom prst="chevron">
            <a:avLst/>
          </a:prstGeom>
          <a:ln>
            <a:solidFill>
              <a:schemeClr val="bg2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5400000">
            <a:off x="114858" y="-114858"/>
            <a:ext cx="698946" cy="928662"/>
          </a:xfrm>
          <a:prstGeom prst="chevron">
            <a:avLst/>
          </a:prstGeom>
          <a:ln>
            <a:solidFill>
              <a:schemeClr val="bg2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5400000">
            <a:off x="8330196" y="6044196"/>
            <a:ext cx="698946" cy="928662"/>
          </a:xfrm>
          <a:prstGeom prst="chevron">
            <a:avLst/>
          </a:prstGeom>
          <a:ln>
            <a:solidFill>
              <a:schemeClr val="bg2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5400000">
            <a:off x="8330196" y="5457282"/>
            <a:ext cx="698946" cy="928662"/>
          </a:xfrm>
          <a:prstGeom prst="chevron">
            <a:avLst/>
          </a:prstGeom>
          <a:ln>
            <a:solidFill>
              <a:schemeClr val="bg2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5400000">
            <a:off x="8330196" y="4901188"/>
            <a:ext cx="698946" cy="928662"/>
          </a:xfrm>
          <a:prstGeom prst="chevron">
            <a:avLst/>
          </a:prstGeom>
          <a:ln>
            <a:solidFill>
              <a:schemeClr val="bg2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 rot="5400000">
            <a:off x="8330196" y="4314274"/>
            <a:ext cx="698946" cy="928662"/>
          </a:xfrm>
          <a:prstGeom prst="chevron">
            <a:avLst/>
          </a:prstGeom>
          <a:ln>
            <a:solidFill>
              <a:schemeClr val="bg2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 rot="5400000">
            <a:off x="8330196" y="3758180"/>
            <a:ext cx="698946" cy="928662"/>
          </a:xfrm>
          <a:prstGeom prst="chevron">
            <a:avLst/>
          </a:prstGeom>
          <a:ln>
            <a:solidFill>
              <a:schemeClr val="bg2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Cheurón"/>
          <p:cNvSpPr/>
          <p:nvPr/>
        </p:nvSpPr>
        <p:spPr>
          <a:xfrm rot="5400000">
            <a:off x="8330196" y="3171266"/>
            <a:ext cx="698946" cy="928662"/>
          </a:xfrm>
          <a:prstGeom prst="chevron">
            <a:avLst/>
          </a:prstGeom>
          <a:ln>
            <a:solidFill>
              <a:schemeClr val="bg2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Cheurón"/>
          <p:cNvSpPr/>
          <p:nvPr/>
        </p:nvSpPr>
        <p:spPr>
          <a:xfrm rot="5400000">
            <a:off x="8330196" y="2615172"/>
            <a:ext cx="698946" cy="928662"/>
          </a:xfrm>
          <a:prstGeom prst="chevron">
            <a:avLst/>
          </a:prstGeom>
          <a:ln>
            <a:solidFill>
              <a:schemeClr val="bg2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Cheurón"/>
          <p:cNvSpPr/>
          <p:nvPr/>
        </p:nvSpPr>
        <p:spPr>
          <a:xfrm rot="5400000">
            <a:off x="8330196" y="2099696"/>
            <a:ext cx="698946" cy="928662"/>
          </a:xfrm>
          <a:prstGeom prst="chevron">
            <a:avLst/>
          </a:prstGeom>
          <a:ln>
            <a:solidFill>
              <a:schemeClr val="bg2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 rot="5400000">
            <a:off x="8330196" y="1615064"/>
            <a:ext cx="698946" cy="928662"/>
          </a:xfrm>
          <a:prstGeom prst="chevron">
            <a:avLst/>
          </a:prstGeom>
          <a:ln>
            <a:solidFill>
              <a:schemeClr val="bg2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Cheurón"/>
          <p:cNvSpPr/>
          <p:nvPr/>
        </p:nvSpPr>
        <p:spPr>
          <a:xfrm rot="5400000">
            <a:off x="8330196" y="1028150"/>
            <a:ext cx="698946" cy="928662"/>
          </a:xfrm>
          <a:prstGeom prst="chevron">
            <a:avLst/>
          </a:prstGeom>
          <a:ln>
            <a:solidFill>
              <a:schemeClr val="bg2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Cheurón"/>
          <p:cNvSpPr/>
          <p:nvPr/>
        </p:nvSpPr>
        <p:spPr>
          <a:xfrm rot="5400000">
            <a:off x="8330196" y="472056"/>
            <a:ext cx="698946" cy="928662"/>
          </a:xfrm>
          <a:prstGeom prst="chevron">
            <a:avLst/>
          </a:prstGeom>
          <a:ln>
            <a:solidFill>
              <a:schemeClr val="bg2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Cheurón"/>
          <p:cNvSpPr/>
          <p:nvPr/>
        </p:nvSpPr>
        <p:spPr>
          <a:xfrm rot="5400000">
            <a:off x="8330196" y="-114858"/>
            <a:ext cx="698946" cy="928662"/>
          </a:xfrm>
          <a:prstGeom prst="chevron">
            <a:avLst/>
          </a:prstGeom>
          <a:ln>
            <a:solidFill>
              <a:schemeClr val="bg2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6">
                  <a:lumMod val="75000"/>
                </a:schemeClr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8600"/>
          </a:solidFill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0141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Imagen1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7859"/>
            <a:ext cx="9144000" cy="6840141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6">
                  <a:lumMod val="75000"/>
                </a:schemeClr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3">
              <a:lumMod val="75000"/>
            </a:schemeClr>
          </a:solidFill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4533"/>
            <a:ext cx="9144000" cy="6833467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Imagen1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4533"/>
            <a:ext cx="9144000" cy="6833467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6">
                  <a:lumMod val="75000"/>
                </a:schemeClr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A88000"/>
          </a:solidFill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102050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P102050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6">
                  <a:lumMod val="75000"/>
                </a:schemeClr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1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206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body-painting-illusion-4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3108" y="0"/>
            <a:ext cx="500066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Triángulo rectángulo"/>
          <p:cNvSpPr/>
          <p:nvPr/>
        </p:nvSpPr>
        <p:spPr>
          <a:xfrm>
            <a:off x="0" y="5500702"/>
            <a:ext cx="2143108" cy="1357298"/>
          </a:xfrm>
          <a:prstGeom prst="rtTriangle">
            <a:avLst/>
          </a:prstGeom>
          <a:gradFill flip="none" rotWithShape="1">
            <a:gsLst>
              <a:gs pos="0">
                <a:srgbClr val="92D050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>
            <a:off x="0" y="4143380"/>
            <a:ext cx="2143108" cy="1357298"/>
          </a:xfrm>
          <a:prstGeom prst="rtTriangle">
            <a:avLst/>
          </a:prstGeom>
          <a:gradFill flip="none" rotWithShape="1">
            <a:gsLst>
              <a:gs pos="0">
                <a:srgbClr val="92D050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>
            <a:off x="0" y="2714620"/>
            <a:ext cx="2143108" cy="1428736"/>
          </a:xfrm>
          <a:prstGeom prst="rtTriangle">
            <a:avLst/>
          </a:prstGeom>
          <a:gradFill flip="none" rotWithShape="1">
            <a:gsLst>
              <a:gs pos="0">
                <a:srgbClr val="92D050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>
            <a:off x="0" y="1428736"/>
            <a:ext cx="2143108" cy="1357298"/>
          </a:xfrm>
          <a:prstGeom prst="rtTriangle">
            <a:avLst/>
          </a:prstGeom>
          <a:gradFill flip="none" rotWithShape="1">
            <a:gsLst>
              <a:gs pos="0">
                <a:srgbClr val="92D050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>
            <a:off x="0" y="0"/>
            <a:ext cx="2143108" cy="1428736"/>
          </a:xfrm>
          <a:prstGeom prst="rtTriangle">
            <a:avLst/>
          </a:prstGeom>
          <a:gradFill flip="none" rotWithShape="1">
            <a:gsLst>
              <a:gs pos="0">
                <a:srgbClr val="92D050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 flipH="1">
            <a:off x="7143768" y="5500702"/>
            <a:ext cx="2000232" cy="1357298"/>
          </a:xfrm>
          <a:prstGeom prst="rtTriangle">
            <a:avLst/>
          </a:prstGeom>
          <a:gradFill flip="none" rotWithShape="1">
            <a:gsLst>
              <a:gs pos="0">
                <a:srgbClr val="92D050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flipH="1">
            <a:off x="7143768" y="4071942"/>
            <a:ext cx="2000232" cy="1500174"/>
          </a:xfrm>
          <a:prstGeom prst="rtTriangle">
            <a:avLst/>
          </a:prstGeom>
          <a:gradFill flip="none" rotWithShape="1">
            <a:gsLst>
              <a:gs pos="0">
                <a:srgbClr val="92D050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 flipH="1">
            <a:off x="7143768" y="2571744"/>
            <a:ext cx="2000232" cy="1428760"/>
          </a:xfrm>
          <a:prstGeom prst="rtTriangle">
            <a:avLst/>
          </a:prstGeom>
          <a:gradFill flip="none" rotWithShape="1">
            <a:gsLst>
              <a:gs pos="0">
                <a:srgbClr val="92D050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 flipH="1">
            <a:off x="7143768" y="1285860"/>
            <a:ext cx="2000232" cy="1357298"/>
          </a:xfrm>
          <a:prstGeom prst="rtTriangle">
            <a:avLst/>
          </a:prstGeom>
          <a:gradFill flip="none" rotWithShape="1">
            <a:gsLst>
              <a:gs pos="0">
                <a:srgbClr val="92D050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 flipH="1">
            <a:off x="7143768" y="0"/>
            <a:ext cx="2000232" cy="1357298"/>
          </a:xfrm>
          <a:prstGeom prst="rtTriangle">
            <a:avLst/>
          </a:prstGeom>
          <a:gradFill flip="none" rotWithShape="1">
            <a:gsLst>
              <a:gs pos="0">
                <a:srgbClr val="92D050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6">
                  <a:lumMod val="75000"/>
                </a:schemeClr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A88000"/>
          </a:solidFill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onte_Sant_Angelo_Roma_201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5921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Ponte_Sant_Angelo_Roma_201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5921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6">
                  <a:lumMod val="75000"/>
                </a:schemeClr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666699"/>
          </a:solidFill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789"/>
            <a:ext cx="9144000" cy="6831211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Imagen1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789"/>
            <a:ext cx="9144000" cy="6831211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6">
                  <a:lumMod val="75000"/>
                </a:schemeClr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2">
                  <a:lumMod val="90000"/>
                  <a:shade val="30000"/>
                  <a:satMod val="115000"/>
                </a:schemeClr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lin ang="5400000" scaled="1"/>
            <a:tileRect/>
          </a:gradFill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oiszebr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930" y="0"/>
            <a:ext cx="915293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loiszebr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6">
                  <a:lumMod val="75000"/>
                </a:schemeClr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iu-bolin-0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20249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liu-bolin-0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51" y="0"/>
            <a:ext cx="9120249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6">
                  <a:lumMod val="75000"/>
                </a:schemeClr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>
              <a:lumMod val="65000"/>
              <a:lumOff val="3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ed-Bird-III.jpg_2847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0100" y="0"/>
            <a:ext cx="71438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Cheurón"/>
          <p:cNvSpPr/>
          <p:nvPr/>
        </p:nvSpPr>
        <p:spPr>
          <a:xfrm rot="5400000">
            <a:off x="114858" y="6044196"/>
            <a:ext cx="698946" cy="928662"/>
          </a:xfrm>
          <a:prstGeom prst="chevron">
            <a:avLst/>
          </a:prstGeo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</a:gradFill>
          <a:ln>
            <a:solidFill>
              <a:schemeClr val="bg1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5400000">
            <a:off x="114858" y="5457282"/>
            <a:ext cx="698946" cy="928662"/>
          </a:xfrm>
          <a:prstGeom prst="chevron">
            <a:avLst/>
          </a:prstGeo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</a:gradFill>
          <a:ln>
            <a:solidFill>
              <a:schemeClr val="bg1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5400000">
            <a:off x="114858" y="4901188"/>
            <a:ext cx="698946" cy="928662"/>
          </a:xfrm>
          <a:prstGeom prst="chevron">
            <a:avLst/>
          </a:prstGeo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</a:gradFill>
          <a:ln>
            <a:solidFill>
              <a:schemeClr val="bg1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5400000">
            <a:off x="114858" y="4314274"/>
            <a:ext cx="698946" cy="928662"/>
          </a:xfrm>
          <a:prstGeom prst="chevron">
            <a:avLst/>
          </a:prstGeo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</a:gradFill>
          <a:ln>
            <a:solidFill>
              <a:schemeClr val="bg1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5400000">
            <a:off x="114858" y="3758180"/>
            <a:ext cx="698946" cy="928662"/>
          </a:xfrm>
          <a:prstGeom prst="chevron">
            <a:avLst/>
          </a:prstGeo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</a:gradFill>
          <a:ln>
            <a:solidFill>
              <a:schemeClr val="bg1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5400000">
            <a:off x="114858" y="3171266"/>
            <a:ext cx="698946" cy="928662"/>
          </a:xfrm>
          <a:prstGeom prst="chevron">
            <a:avLst/>
          </a:prstGeo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</a:gradFill>
          <a:ln>
            <a:solidFill>
              <a:schemeClr val="bg1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5400000">
            <a:off x="114858" y="2615172"/>
            <a:ext cx="698946" cy="928662"/>
          </a:xfrm>
          <a:prstGeom prst="chevron">
            <a:avLst/>
          </a:prstGeo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</a:gradFill>
          <a:ln>
            <a:solidFill>
              <a:schemeClr val="bg1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5400000">
            <a:off x="114858" y="2099696"/>
            <a:ext cx="698946" cy="928662"/>
          </a:xfrm>
          <a:prstGeom prst="chevron">
            <a:avLst/>
          </a:prstGeo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</a:gradFill>
          <a:ln>
            <a:solidFill>
              <a:schemeClr val="bg1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5400000">
            <a:off x="114858" y="1615064"/>
            <a:ext cx="698946" cy="928662"/>
          </a:xfrm>
          <a:prstGeom prst="chevron">
            <a:avLst/>
          </a:prstGeo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</a:gradFill>
          <a:ln>
            <a:solidFill>
              <a:schemeClr val="bg1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5400000">
            <a:off x="114858" y="1028150"/>
            <a:ext cx="698946" cy="928662"/>
          </a:xfrm>
          <a:prstGeom prst="chevron">
            <a:avLst/>
          </a:prstGeo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</a:gradFill>
          <a:ln>
            <a:solidFill>
              <a:schemeClr val="bg1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5400000">
            <a:off x="114858" y="472056"/>
            <a:ext cx="698946" cy="928662"/>
          </a:xfrm>
          <a:prstGeom prst="chevron">
            <a:avLst/>
          </a:prstGeo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</a:gradFill>
          <a:ln>
            <a:solidFill>
              <a:schemeClr val="bg1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5400000">
            <a:off x="114858" y="-114858"/>
            <a:ext cx="698946" cy="928662"/>
          </a:xfrm>
          <a:prstGeom prst="chevron">
            <a:avLst/>
          </a:prstGeo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</a:gradFill>
          <a:ln>
            <a:solidFill>
              <a:schemeClr val="bg1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5400000">
            <a:off x="8330196" y="6044196"/>
            <a:ext cx="698946" cy="928662"/>
          </a:xfrm>
          <a:prstGeom prst="chevron">
            <a:avLst/>
          </a:prstGeo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</a:gradFill>
          <a:ln>
            <a:solidFill>
              <a:schemeClr val="bg1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5400000">
            <a:off x="8330196" y="5457282"/>
            <a:ext cx="698946" cy="928662"/>
          </a:xfrm>
          <a:prstGeom prst="chevron">
            <a:avLst/>
          </a:prstGeo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</a:gradFill>
          <a:ln>
            <a:solidFill>
              <a:schemeClr val="bg1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5400000">
            <a:off x="8330196" y="4901188"/>
            <a:ext cx="698946" cy="928662"/>
          </a:xfrm>
          <a:prstGeom prst="chevron">
            <a:avLst/>
          </a:prstGeo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</a:gradFill>
          <a:ln>
            <a:solidFill>
              <a:schemeClr val="bg1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 rot="5400000">
            <a:off x="8330196" y="4314274"/>
            <a:ext cx="698946" cy="928662"/>
          </a:xfrm>
          <a:prstGeom prst="chevron">
            <a:avLst/>
          </a:prstGeo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</a:gradFill>
          <a:ln>
            <a:solidFill>
              <a:schemeClr val="bg1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 rot="5400000">
            <a:off x="8330196" y="3758180"/>
            <a:ext cx="698946" cy="928662"/>
          </a:xfrm>
          <a:prstGeom prst="chevron">
            <a:avLst/>
          </a:prstGeo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</a:gradFill>
          <a:ln>
            <a:solidFill>
              <a:schemeClr val="bg1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Cheurón"/>
          <p:cNvSpPr/>
          <p:nvPr/>
        </p:nvSpPr>
        <p:spPr>
          <a:xfrm rot="5400000">
            <a:off x="8330196" y="3171266"/>
            <a:ext cx="698946" cy="928662"/>
          </a:xfrm>
          <a:prstGeom prst="chevron">
            <a:avLst/>
          </a:prstGeo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</a:gradFill>
          <a:ln>
            <a:solidFill>
              <a:schemeClr val="bg1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Cheurón"/>
          <p:cNvSpPr/>
          <p:nvPr/>
        </p:nvSpPr>
        <p:spPr>
          <a:xfrm rot="5400000">
            <a:off x="8330196" y="2615172"/>
            <a:ext cx="698946" cy="928662"/>
          </a:xfrm>
          <a:prstGeom prst="chevron">
            <a:avLst/>
          </a:prstGeo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</a:gradFill>
          <a:ln>
            <a:solidFill>
              <a:schemeClr val="bg1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Cheurón"/>
          <p:cNvSpPr/>
          <p:nvPr/>
        </p:nvSpPr>
        <p:spPr>
          <a:xfrm rot="5400000">
            <a:off x="8330196" y="2099696"/>
            <a:ext cx="698946" cy="928662"/>
          </a:xfrm>
          <a:prstGeom prst="chevron">
            <a:avLst/>
          </a:prstGeo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</a:gradFill>
          <a:ln>
            <a:solidFill>
              <a:schemeClr val="bg1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 rot="5400000">
            <a:off x="8330196" y="1615064"/>
            <a:ext cx="698946" cy="928662"/>
          </a:xfrm>
          <a:prstGeom prst="chevron">
            <a:avLst/>
          </a:prstGeo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</a:gradFill>
          <a:ln>
            <a:solidFill>
              <a:schemeClr val="bg1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Cheurón"/>
          <p:cNvSpPr/>
          <p:nvPr/>
        </p:nvSpPr>
        <p:spPr>
          <a:xfrm rot="5400000">
            <a:off x="8330196" y="1028150"/>
            <a:ext cx="698946" cy="928662"/>
          </a:xfrm>
          <a:prstGeom prst="chevron">
            <a:avLst/>
          </a:prstGeo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</a:gradFill>
          <a:ln>
            <a:solidFill>
              <a:schemeClr val="bg1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Cheurón"/>
          <p:cNvSpPr/>
          <p:nvPr/>
        </p:nvSpPr>
        <p:spPr>
          <a:xfrm rot="5400000">
            <a:off x="8330196" y="472056"/>
            <a:ext cx="698946" cy="928662"/>
          </a:xfrm>
          <a:prstGeom prst="chevron">
            <a:avLst/>
          </a:prstGeo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</a:gradFill>
          <a:ln>
            <a:solidFill>
              <a:schemeClr val="bg1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Cheurón"/>
          <p:cNvSpPr/>
          <p:nvPr/>
        </p:nvSpPr>
        <p:spPr>
          <a:xfrm rot="5400000">
            <a:off x="8330196" y="-114858"/>
            <a:ext cx="698946" cy="928662"/>
          </a:xfrm>
          <a:prstGeom prst="chevron">
            <a:avLst/>
          </a:prstGeo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</a:gradFill>
          <a:ln>
            <a:solidFill>
              <a:schemeClr val="bg1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6">
                  <a:lumMod val="75000"/>
                </a:schemeClr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713605"/>
          </a:solidFill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090422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A88000">
              <a:alpha val="68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6">
                  <a:lumMod val="75000"/>
                </a:schemeClr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xit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ainted-Model-00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51074" y="0"/>
            <a:ext cx="6241852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Cheurón"/>
          <p:cNvSpPr/>
          <p:nvPr/>
        </p:nvSpPr>
        <p:spPr>
          <a:xfrm rot="5400000">
            <a:off x="364891" y="5794163"/>
            <a:ext cx="698946" cy="1428728"/>
          </a:xfrm>
          <a:prstGeom prst="chevron">
            <a:avLst/>
          </a:prstGeom>
          <a:gradFill>
            <a:gsLst>
              <a:gs pos="0">
                <a:srgbClr val="0086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solidFill>
              <a:schemeClr val="bg1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5400000">
            <a:off x="364891" y="5207249"/>
            <a:ext cx="698946" cy="1428728"/>
          </a:xfrm>
          <a:prstGeom prst="chevron">
            <a:avLst/>
          </a:prstGeom>
          <a:gradFill>
            <a:gsLst>
              <a:gs pos="0">
                <a:srgbClr val="0086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solidFill>
              <a:schemeClr val="bg1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5400000">
            <a:off x="364891" y="4651155"/>
            <a:ext cx="698946" cy="1428728"/>
          </a:xfrm>
          <a:prstGeom prst="chevron">
            <a:avLst/>
          </a:prstGeom>
          <a:gradFill>
            <a:gsLst>
              <a:gs pos="0">
                <a:srgbClr val="0086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solidFill>
              <a:schemeClr val="bg1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5400000">
            <a:off x="364891" y="4064241"/>
            <a:ext cx="698946" cy="1428728"/>
          </a:xfrm>
          <a:prstGeom prst="chevron">
            <a:avLst/>
          </a:prstGeom>
          <a:gradFill>
            <a:gsLst>
              <a:gs pos="0">
                <a:srgbClr val="0086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solidFill>
              <a:schemeClr val="bg1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5400000">
            <a:off x="364891" y="3508147"/>
            <a:ext cx="698946" cy="1428728"/>
          </a:xfrm>
          <a:prstGeom prst="chevron">
            <a:avLst/>
          </a:prstGeom>
          <a:gradFill>
            <a:gsLst>
              <a:gs pos="0">
                <a:srgbClr val="0086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solidFill>
              <a:schemeClr val="bg1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5400000">
            <a:off x="364891" y="2921233"/>
            <a:ext cx="698946" cy="1428728"/>
          </a:xfrm>
          <a:prstGeom prst="chevron">
            <a:avLst/>
          </a:prstGeom>
          <a:gradFill>
            <a:gsLst>
              <a:gs pos="0">
                <a:srgbClr val="0086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solidFill>
              <a:schemeClr val="bg1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5400000">
            <a:off x="364891" y="2365139"/>
            <a:ext cx="698946" cy="1428728"/>
          </a:xfrm>
          <a:prstGeom prst="chevron">
            <a:avLst/>
          </a:prstGeom>
          <a:gradFill>
            <a:gsLst>
              <a:gs pos="0">
                <a:srgbClr val="0086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solidFill>
              <a:schemeClr val="bg1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5400000">
            <a:off x="364891" y="1849663"/>
            <a:ext cx="698946" cy="1428728"/>
          </a:xfrm>
          <a:prstGeom prst="chevron">
            <a:avLst/>
          </a:prstGeom>
          <a:gradFill>
            <a:gsLst>
              <a:gs pos="0">
                <a:srgbClr val="0086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solidFill>
              <a:schemeClr val="bg1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5400000">
            <a:off x="364891" y="1365031"/>
            <a:ext cx="698946" cy="1428728"/>
          </a:xfrm>
          <a:prstGeom prst="chevron">
            <a:avLst/>
          </a:prstGeom>
          <a:gradFill>
            <a:gsLst>
              <a:gs pos="0">
                <a:srgbClr val="0086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solidFill>
              <a:schemeClr val="bg1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5400000">
            <a:off x="364891" y="778117"/>
            <a:ext cx="698946" cy="1428728"/>
          </a:xfrm>
          <a:prstGeom prst="chevron">
            <a:avLst/>
          </a:prstGeom>
          <a:gradFill>
            <a:gsLst>
              <a:gs pos="0">
                <a:srgbClr val="0086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solidFill>
              <a:schemeClr val="bg1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5400000">
            <a:off x="364891" y="222023"/>
            <a:ext cx="698946" cy="1428728"/>
          </a:xfrm>
          <a:prstGeom prst="chevron">
            <a:avLst/>
          </a:prstGeom>
          <a:gradFill>
            <a:gsLst>
              <a:gs pos="0">
                <a:srgbClr val="0086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solidFill>
              <a:schemeClr val="bg1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5400000">
            <a:off x="364891" y="-364891"/>
            <a:ext cx="698946" cy="1428728"/>
          </a:xfrm>
          <a:prstGeom prst="chevron">
            <a:avLst/>
          </a:prstGeom>
          <a:gradFill>
            <a:gsLst>
              <a:gs pos="0">
                <a:srgbClr val="0086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solidFill>
              <a:schemeClr val="bg1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5400000">
            <a:off x="8115882" y="5829882"/>
            <a:ext cx="698946" cy="1357290"/>
          </a:xfrm>
          <a:prstGeom prst="chevron">
            <a:avLst/>
          </a:prstGeom>
          <a:gradFill>
            <a:gsLst>
              <a:gs pos="0">
                <a:srgbClr val="0086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solidFill>
              <a:schemeClr val="bg1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5400000">
            <a:off x="8115882" y="5242968"/>
            <a:ext cx="698946" cy="1357290"/>
          </a:xfrm>
          <a:prstGeom prst="chevron">
            <a:avLst/>
          </a:prstGeom>
          <a:gradFill>
            <a:gsLst>
              <a:gs pos="0">
                <a:srgbClr val="0086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solidFill>
              <a:schemeClr val="bg1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5400000">
            <a:off x="8115882" y="4686874"/>
            <a:ext cx="698946" cy="1357290"/>
          </a:xfrm>
          <a:prstGeom prst="chevron">
            <a:avLst/>
          </a:prstGeom>
          <a:gradFill>
            <a:gsLst>
              <a:gs pos="0">
                <a:srgbClr val="0086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solidFill>
              <a:schemeClr val="bg1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 rot="5400000">
            <a:off x="8115882" y="4099960"/>
            <a:ext cx="698946" cy="1357290"/>
          </a:xfrm>
          <a:prstGeom prst="chevron">
            <a:avLst/>
          </a:prstGeom>
          <a:gradFill>
            <a:gsLst>
              <a:gs pos="0">
                <a:srgbClr val="0086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solidFill>
              <a:schemeClr val="bg1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 rot="5400000">
            <a:off x="8115882" y="3543866"/>
            <a:ext cx="698946" cy="1357290"/>
          </a:xfrm>
          <a:prstGeom prst="chevron">
            <a:avLst/>
          </a:prstGeom>
          <a:gradFill>
            <a:gsLst>
              <a:gs pos="0">
                <a:srgbClr val="0086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solidFill>
              <a:schemeClr val="bg1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Cheurón"/>
          <p:cNvSpPr/>
          <p:nvPr/>
        </p:nvSpPr>
        <p:spPr>
          <a:xfrm rot="5400000">
            <a:off x="8115882" y="2956952"/>
            <a:ext cx="698946" cy="1357290"/>
          </a:xfrm>
          <a:prstGeom prst="chevron">
            <a:avLst/>
          </a:prstGeom>
          <a:gradFill>
            <a:gsLst>
              <a:gs pos="0">
                <a:srgbClr val="0086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solidFill>
              <a:schemeClr val="bg1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Cheurón"/>
          <p:cNvSpPr/>
          <p:nvPr/>
        </p:nvSpPr>
        <p:spPr>
          <a:xfrm rot="5400000">
            <a:off x="8115882" y="2400858"/>
            <a:ext cx="698946" cy="1357290"/>
          </a:xfrm>
          <a:prstGeom prst="chevron">
            <a:avLst/>
          </a:prstGeom>
          <a:gradFill>
            <a:gsLst>
              <a:gs pos="0">
                <a:srgbClr val="0086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solidFill>
              <a:schemeClr val="bg1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Cheurón"/>
          <p:cNvSpPr/>
          <p:nvPr/>
        </p:nvSpPr>
        <p:spPr>
          <a:xfrm rot="5400000">
            <a:off x="8115882" y="1885382"/>
            <a:ext cx="698946" cy="1357290"/>
          </a:xfrm>
          <a:prstGeom prst="chevron">
            <a:avLst/>
          </a:prstGeom>
          <a:gradFill>
            <a:gsLst>
              <a:gs pos="0">
                <a:srgbClr val="0086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solidFill>
              <a:schemeClr val="bg1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 rot="5400000">
            <a:off x="8115882" y="1400750"/>
            <a:ext cx="698946" cy="1357290"/>
          </a:xfrm>
          <a:prstGeom prst="chevron">
            <a:avLst/>
          </a:prstGeom>
          <a:gradFill>
            <a:gsLst>
              <a:gs pos="0">
                <a:srgbClr val="0086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solidFill>
              <a:schemeClr val="bg1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Cheurón"/>
          <p:cNvSpPr/>
          <p:nvPr/>
        </p:nvSpPr>
        <p:spPr>
          <a:xfrm rot="5400000">
            <a:off x="8115882" y="813836"/>
            <a:ext cx="698946" cy="1357290"/>
          </a:xfrm>
          <a:prstGeom prst="chevron">
            <a:avLst/>
          </a:prstGeom>
          <a:gradFill>
            <a:gsLst>
              <a:gs pos="0">
                <a:srgbClr val="0086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solidFill>
              <a:schemeClr val="bg1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Cheurón"/>
          <p:cNvSpPr/>
          <p:nvPr/>
        </p:nvSpPr>
        <p:spPr>
          <a:xfrm rot="5400000">
            <a:off x="8115882" y="257742"/>
            <a:ext cx="698946" cy="1357290"/>
          </a:xfrm>
          <a:prstGeom prst="chevron">
            <a:avLst/>
          </a:prstGeom>
          <a:gradFill>
            <a:gsLst>
              <a:gs pos="0">
                <a:srgbClr val="0086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solidFill>
              <a:schemeClr val="bg1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Cheurón"/>
          <p:cNvSpPr/>
          <p:nvPr/>
        </p:nvSpPr>
        <p:spPr>
          <a:xfrm rot="5400000">
            <a:off x="8115882" y="-329172"/>
            <a:ext cx="698946" cy="1357290"/>
          </a:xfrm>
          <a:prstGeom prst="chevron">
            <a:avLst/>
          </a:prstGeom>
          <a:gradFill>
            <a:gsLst>
              <a:gs pos="0">
                <a:srgbClr val="0086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solidFill>
              <a:schemeClr val="bg1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6">
                  <a:lumMod val="75000"/>
                </a:schemeClr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3">
              <a:lumMod val="50000"/>
            </a:schemeClr>
          </a:solidFill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Imagen2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6">
                  <a:lumMod val="75000"/>
                </a:schemeClr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AFA571"/>
          </a:solidFill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930"/>
            <a:ext cx="9144000" cy="684907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Imagen2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907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6">
                  <a:lumMod val="75000"/>
                </a:schemeClr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allpaperfan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744" y="0"/>
            <a:ext cx="6094512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Triángulo rectángulo"/>
          <p:cNvSpPr/>
          <p:nvPr/>
        </p:nvSpPr>
        <p:spPr>
          <a:xfrm>
            <a:off x="0" y="5500702"/>
            <a:ext cx="1500166" cy="1214446"/>
          </a:xfrm>
          <a:prstGeom prst="rtTriangle">
            <a:avLst/>
          </a:prstGeom>
          <a:gradFill flip="none" rotWithShape="1"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>
            <a:off x="0" y="4143380"/>
            <a:ext cx="1500166" cy="1214446"/>
          </a:xfrm>
          <a:prstGeom prst="rtTriangle">
            <a:avLst/>
          </a:prstGeom>
          <a:gradFill flip="none" rotWithShape="1"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>
            <a:off x="0" y="2714620"/>
            <a:ext cx="1500166" cy="1278365"/>
          </a:xfrm>
          <a:prstGeom prst="rtTriangle">
            <a:avLst/>
          </a:prstGeom>
          <a:gradFill flip="none" rotWithShape="1"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>
            <a:off x="0" y="1428736"/>
            <a:ext cx="1500166" cy="1214446"/>
          </a:xfrm>
          <a:prstGeom prst="rtTriangle">
            <a:avLst/>
          </a:prstGeom>
          <a:gradFill flip="none" rotWithShape="1"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>
            <a:off x="0" y="0"/>
            <a:ext cx="1500166" cy="1278365"/>
          </a:xfrm>
          <a:prstGeom prst="rtTriangle">
            <a:avLst/>
          </a:prstGeom>
          <a:gradFill flip="none" rotWithShape="1"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 flipH="1">
            <a:off x="7715272" y="5500702"/>
            <a:ext cx="1428728" cy="1357298"/>
          </a:xfrm>
          <a:prstGeom prst="rtTriangle">
            <a:avLst/>
          </a:prstGeom>
          <a:gradFill flip="none" rotWithShape="1"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flipH="1">
            <a:off x="7715272" y="4071942"/>
            <a:ext cx="1428728" cy="1500174"/>
          </a:xfrm>
          <a:prstGeom prst="rtTriangle">
            <a:avLst/>
          </a:prstGeom>
          <a:gradFill flip="none" rotWithShape="1"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 flipH="1">
            <a:off x="7715272" y="2571744"/>
            <a:ext cx="1428728" cy="1428760"/>
          </a:xfrm>
          <a:prstGeom prst="rtTriangle">
            <a:avLst/>
          </a:prstGeom>
          <a:gradFill flip="none" rotWithShape="1"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 flipH="1">
            <a:off x="7715272" y="1285860"/>
            <a:ext cx="1428728" cy="1357298"/>
          </a:xfrm>
          <a:prstGeom prst="rtTriangle">
            <a:avLst/>
          </a:prstGeom>
          <a:gradFill flip="none" rotWithShape="1"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 flipH="1">
            <a:off x="7715272" y="0"/>
            <a:ext cx="1428728" cy="1357298"/>
          </a:xfrm>
          <a:prstGeom prst="rtTriangle">
            <a:avLst/>
          </a:prstGeom>
          <a:gradFill flip="none" rotWithShape="1"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6">
                  <a:lumMod val="75000"/>
                </a:schemeClr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imetismo_perfett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mimetismo_perfett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6">
                  <a:lumMod val="75000"/>
                </a:schemeClr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66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Johannes-Stoetter-Body-Painting-Champion-Tree-and-Rock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07513" y="0"/>
            <a:ext cx="5728973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Franja diagonal"/>
          <p:cNvSpPr/>
          <p:nvPr/>
        </p:nvSpPr>
        <p:spPr>
          <a:xfrm>
            <a:off x="7429520" y="0"/>
            <a:ext cx="1714480" cy="1785926"/>
          </a:xfrm>
          <a:prstGeom prst="diagStripe">
            <a:avLst>
              <a:gd name="adj" fmla="val 70267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Franja diagonal"/>
          <p:cNvSpPr/>
          <p:nvPr/>
        </p:nvSpPr>
        <p:spPr>
          <a:xfrm flipH="1">
            <a:off x="0" y="0"/>
            <a:ext cx="1714480" cy="1785926"/>
          </a:xfrm>
          <a:prstGeom prst="diagStripe">
            <a:avLst>
              <a:gd name="adj" fmla="val 68133"/>
            </a:avLst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Franja diagonal"/>
          <p:cNvSpPr/>
          <p:nvPr/>
        </p:nvSpPr>
        <p:spPr>
          <a:xfrm flipH="1">
            <a:off x="0" y="714356"/>
            <a:ext cx="1714480" cy="1928802"/>
          </a:xfrm>
          <a:prstGeom prst="diagStripe">
            <a:avLst>
              <a:gd name="adj" fmla="val 68133"/>
            </a:avLst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Franja diagonal"/>
          <p:cNvSpPr/>
          <p:nvPr/>
        </p:nvSpPr>
        <p:spPr>
          <a:xfrm flipH="1">
            <a:off x="0" y="1571612"/>
            <a:ext cx="1714480" cy="1928802"/>
          </a:xfrm>
          <a:prstGeom prst="diagStripe">
            <a:avLst>
              <a:gd name="adj" fmla="val 68133"/>
            </a:avLst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Franja diagonal"/>
          <p:cNvSpPr/>
          <p:nvPr/>
        </p:nvSpPr>
        <p:spPr>
          <a:xfrm flipH="1">
            <a:off x="0" y="2357430"/>
            <a:ext cx="1714480" cy="1928802"/>
          </a:xfrm>
          <a:prstGeom prst="diagStripe">
            <a:avLst>
              <a:gd name="adj" fmla="val 68133"/>
            </a:avLst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Franja diagonal"/>
          <p:cNvSpPr/>
          <p:nvPr/>
        </p:nvSpPr>
        <p:spPr>
          <a:xfrm flipH="1">
            <a:off x="0" y="3214686"/>
            <a:ext cx="1714480" cy="1928802"/>
          </a:xfrm>
          <a:prstGeom prst="diagStripe">
            <a:avLst>
              <a:gd name="adj" fmla="val 68133"/>
            </a:avLst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Franja diagonal"/>
          <p:cNvSpPr/>
          <p:nvPr/>
        </p:nvSpPr>
        <p:spPr>
          <a:xfrm flipH="1">
            <a:off x="0" y="4071966"/>
            <a:ext cx="1714480" cy="1928802"/>
          </a:xfrm>
          <a:prstGeom prst="diagStripe">
            <a:avLst>
              <a:gd name="adj" fmla="val 68133"/>
            </a:avLst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Franja diagonal"/>
          <p:cNvSpPr/>
          <p:nvPr/>
        </p:nvSpPr>
        <p:spPr>
          <a:xfrm flipH="1">
            <a:off x="0" y="4929198"/>
            <a:ext cx="1714480" cy="1928802"/>
          </a:xfrm>
          <a:prstGeom prst="diagStripe">
            <a:avLst>
              <a:gd name="adj" fmla="val 68133"/>
            </a:avLst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Franja diagonal"/>
          <p:cNvSpPr/>
          <p:nvPr/>
        </p:nvSpPr>
        <p:spPr>
          <a:xfrm>
            <a:off x="7429520" y="785794"/>
            <a:ext cx="1714480" cy="1785926"/>
          </a:xfrm>
          <a:prstGeom prst="diagStripe">
            <a:avLst>
              <a:gd name="adj" fmla="val 70267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Franja diagonal"/>
          <p:cNvSpPr/>
          <p:nvPr/>
        </p:nvSpPr>
        <p:spPr>
          <a:xfrm>
            <a:off x="7429520" y="1714488"/>
            <a:ext cx="1714480" cy="1785926"/>
          </a:xfrm>
          <a:prstGeom prst="diagStripe">
            <a:avLst>
              <a:gd name="adj" fmla="val 70267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Franja diagonal"/>
          <p:cNvSpPr/>
          <p:nvPr/>
        </p:nvSpPr>
        <p:spPr>
          <a:xfrm>
            <a:off x="7429520" y="2500306"/>
            <a:ext cx="1714480" cy="1785926"/>
          </a:xfrm>
          <a:prstGeom prst="diagStripe">
            <a:avLst>
              <a:gd name="adj" fmla="val 70267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Franja diagonal"/>
          <p:cNvSpPr/>
          <p:nvPr/>
        </p:nvSpPr>
        <p:spPr>
          <a:xfrm>
            <a:off x="7429520" y="3357562"/>
            <a:ext cx="1714480" cy="1785926"/>
          </a:xfrm>
          <a:prstGeom prst="diagStripe">
            <a:avLst>
              <a:gd name="adj" fmla="val 70267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Franja diagonal"/>
          <p:cNvSpPr/>
          <p:nvPr/>
        </p:nvSpPr>
        <p:spPr>
          <a:xfrm>
            <a:off x="7429520" y="4214818"/>
            <a:ext cx="1714480" cy="1785926"/>
          </a:xfrm>
          <a:prstGeom prst="diagStripe">
            <a:avLst>
              <a:gd name="adj" fmla="val 70267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Franja diagonal"/>
          <p:cNvSpPr/>
          <p:nvPr/>
        </p:nvSpPr>
        <p:spPr>
          <a:xfrm>
            <a:off x="7429520" y="5072074"/>
            <a:ext cx="1714480" cy="1785926"/>
          </a:xfrm>
          <a:prstGeom prst="diagStripe">
            <a:avLst>
              <a:gd name="adj" fmla="val 70267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6">
                  <a:lumMod val="75000"/>
                </a:schemeClr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3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1" grpId="0" animBg="1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ransition-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1538" y="0"/>
            <a:ext cx="7151451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Franja diagonal"/>
          <p:cNvSpPr/>
          <p:nvPr/>
        </p:nvSpPr>
        <p:spPr>
          <a:xfrm>
            <a:off x="8286776" y="0"/>
            <a:ext cx="857224" cy="1857388"/>
          </a:xfrm>
          <a:prstGeom prst="diagStripe">
            <a:avLst>
              <a:gd name="adj" fmla="val 70267"/>
            </a:avLst>
          </a:prstGeom>
          <a:solidFill>
            <a:srgbClr val="C00000"/>
          </a:solid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Franja diagonal"/>
          <p:cNvSpPr/>
          <p:nvPr/>
        </p:nvSpPr>
        <p:spPr>
          <a:xfrm flipH="1">
            <a:off x="0" y="230189"/>
            <a:ext cx="1071538" cy="1587488"/>
          </a:xfrm>
          <a:prstGeom prst="diagStripe">
            <a:avLst>
              <a:gd name="adj" fmla="val 69649"/>
            </a:avLst>
          </a:prstGeom>
          <a:solidFill>
            <a:srgbClr val="C00000"/>
          </a:solid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Franja diagonal"/>
          <p:cNvSpPr/>
          <p:nvPr/>
        </p:nvSpPr>
        <p:spPr>
          <a:xfrm flipH="1">
            <a:off x="0" y="928670"/>
            <a:ext cx="1071538" cy="1714488"/>
          </a:xfrm>
          <a:prstGeom prst="diagStripe">
            <a:avLst>
              <a:gd name="adj" fmla="val 70940"/>
            </a:avLst>
          </a:prstGeom>
          <a:solidFill>
            <a:srgbClr val="C00000"/>
          </a:solid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Franja diagonal"/>
          <p:cNvSpPr/>
          <p:nvPr/>
        </p:nvSpPr>
        <p:spPr>
          <a:xfrm flipH="1">
            <a:off x="0" y="1785926"/>
            <a:ext cx="1071538" cy="1714488"/>
          </a:xfrm>
          <a:prstGeom prst="diagStripe">
            <a:avLst>
              <a:gd name="adj" fmla="val 72344"/>
            </a:avLst>
          </a:prstGeom>
          <a:solidFill>
            <a:srgbClr val="C00000"/>
          </a:solid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Franja diagonal"/>
          <p:cNvSpPr/>
          <p:nvPr/>
        </p:nvSpPr>
        <p:spPr>
          <a:xfrm flipH="1">
            <a:off x="0" y="2571744"/>
            <a:ext cx="1071538" cy="1714488"/>
          </a:xfrm>
          <a:prstGeom prst="diagStripe">
            <a:avLst>
              <a:gd name="adj" fmla="val 72343"/>
            </a:avLst>
          </a:prstGeom>
          <a:solidFill>
            <a:srgbClr val="C00000"/>
          </a:solid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Franja diagonal"/>
          <p:cNvSpPr/>
          <p:nvPr/>
        </p:nvSpPr>
        <p:spPr>
          <a:xfrm flipH="1">
            <a:off x="0" y="3429000"/>
            <a:ext cx="1071538" cy="1714488"/>
          </a:xfrm>
          <a:prstGeom prst="diagStripe">
            <a:avLst>
              <a:gd name="adj" fmla="val 69537"/>
            </a:avLst>
          </a:prstGeom>
          <a:solidFill>
            <a:srgbClr val="C00000"/>
          </a:solid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Franja diagonal"/>
          <p:cNvSpPr/>
          <p:nvPr/>
        </p:nvSpPr>
        <p:spPr>
          <a:xfrm flipH="1">
            <a:off x="0" y="4286280"/>
            <a:ext cx="1071538" cy="1714488"/>
          </a:xfrm>
          <a:prstGeom prst="diagStripe">
            <a:avLst>
              <a:gd name="adj" fmla="val 73747"/>
            </a:avLst>
          </a:prstGeom>
          <a:solidFill>
            <a:srgbClr val="C00000"/>
          </a:solid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Franja diagonal"/>
          <p:cNvSpPr/>
          <p:nvPr/>
        </p:nvSpPr>
        <p:spPr>
          <a:xfrm flipH="1">
            <a:off x="0" y="5143512"/>
            <a:ext cx="1071538" cy="1714488"/>
          </a:xfrm>
          <a:prstGeom prst="diagStripe">
            <a:avLst>
              <a:gd name="adj" fmla="val 73747"/>
            </a:avLst>
          </a:prstGeom>
          <a:solidFill>
            <a:srgbClr val="C00000"/>
          </a:solid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Franja diagonal"/>
          <p:cNvSpPr/>
          <p:nvPr/>
        </p:nvSpPr>
        <p:spPr>
          <a:xfrm>
            <a:off x="8286776" y="785794"/>
            <a:ext cx="857224" cy="1857388"/>
          </a:xfrm>
          <a:prstGeom prst="diagStripe">
            <a:avLst>
              <a:gd name="adj" fmla="val 70267"/>
            </a:avLst>
          </a:prstGeom>
          <a:solidFill>
            <a:srgbClr val="C00000"/>
          </a:solid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Franja diagonal"/>
          <p:cNvSpPr/>
          <p:nvPr/>
        </p:nvSpPr>
        <p:spPr>
          <a:xfrm>
            <a:off x="8286776" y="1714488"/>
            <a:ext cx="857224" cy="1857388"/>
          </a:xfrm>
          <a:prstGeom prst="diagStripe">
            <a:avLst>
              <a:gd name="adj" fmla="val 70267"/>
            </a:avLst>
          </a:prstGeom>
          <a:solidFill>
            <a:srgbClr val="C00000"/>
          </a:solid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Franja diagonal"/>
          <p:cNvSpPr/>
          <p:nvPr/>
        </p:nvSpPr>
        <p:spPr>
          <a:xfrm>
            <a:off x="8286776" y="2500306"/>
            <a:ext cx="857224" cy="1857388"/>
          </a:xfrm>
          <a:prstGeom prst="diagStripe">
            <a:avLst>
              <a:gd name="adj" fmla="val 70267"/>
            </a:avLst>
          </a:prstGeom>
          <a:solidFill>
            <a:srgbClr val="C00000"/>
          </a:solid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Franja diagonal"/>
          <p:cNvSpPr/>
          <p:nvPr/>
        </p:nvSpPr>
        <p:spPr>
          <a:xfrm>
            <a:off x="8286776" y="3357562"/>
            <a:ext cx="857224" cy="1857388"/>
          </a:xfrm>
          <a:prstGeom prst="diagStripe">
            <a:avLst>
              <a:gd name="adj" fmla="val 70267"/>
            </a:avLst>
          </a:prstGeom>
          <a:solidFill>
            <a:srgbClr val="C00000"/>
          </a:solid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Franja diagonal"/>
          <p:cNvSpPr/>
          <p:nvPr/>
        </p:nvSpPr>
        <p:spPr>
          <a:xfrm>
            <a:off x="8286776" y="4214818"/>
            <a:ext cx="857224" cy="1857388"/>
          </a:xfrm>
          <a:prstGeom prst="diagStripe">
            <a:avLst>
              <a:gd name="adj" fmla="val 70267"/>
            </a:avLst>
          </a:prstGeom>
          <a:solidFill>
            <a:srgbClr val="C00000"/>
          </a:solid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Franja diagonal"/>
          <p:cNvSpPr/>
          <p:nvPr/>
        </p:nvSpPr>
        <p:spPr>
          <a:xfrm>
            <a:off x="8286776" y="5072074"/>
            <a:ext cx="857224" cy="1857388"/>
          </a:xfrm>
          <a:prstGeom prst="diagStripe">
            <a:avLst>
              <a:gd name="adj" fmla="val 70267"/>
            </a:avLst>
          </a:prstGeom>
          <a:solidFill>
            <a:srgbClr val="C00000"/>
          </a:solid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6">
                  <a:lumMod val="75000"/>
                </a:schemeClr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3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2">
              <a:lumMod val="50000"/>
            </a:schemeClr>
          </a:solidFill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Owl on Bold Orchid-EmmaHac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Owl on Bold Orchid-EmmaHac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6">
                  <a:lumMod val="75000"/>
                </a:schemeClr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122" name="Picture 2" descr="Rendered Image"/>
          <p:cNvPicPr>
            <a:picLocks noChangeAspect="1" noChangeArrowheads="1"/>
          </p:cNvPicPr>
          <p:nvPr/>
        </p:nvPicPr>
        <p:blipFill>
          <a:blip r:embed="rId3">
            <a:lum bright="-40000" contrast="40000"/>
          </a:blip>
          <a:srcRect/>
          <a:stretch>
            <a:fillRect/>
          </a:stretch>
        </p:blipFill>
        <p:spPr bwMode="auto">
          <a:xfrm rot="20675391">
            <a:off x="5439940" y="4413317"/>
            <a:ext cx="2228850" cy="1457326"/>
          </a:xfrm>
          <a:prstGeom prst="rect">
            <a:avLst/>
          </a:prstGeom>
          <a:noFill/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30</Words>
  <Application>Microsoft Office PowerPoint</Application>
  <PresentationFormat>Presentación en pantalla (4:3)</PresentationFormat>
  <Paragraphs>4</Paragraphs>
  <Slides>60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60</vt:i4>
      </vt:variant>
    </vt:vector>
  </HeadingPairs>
  <TitlesOfParts>
    <vt:vector size="62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12</cp:revision>
  <dcterms:created xsi:type="dcterms:W3CDTF">2016-06-21T15:49:55Z</dcterms:created>
  <dcterms:modified xsi:type="dcterms:W3CDTF">2016-06-21T16:17:25Z</dcterms:modified>
</cp:coreProperties>
</file>