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0" r:id="rId4"/>
    <p:sldId id="289" r:id="rId5"/>
    <p:sldId id="288" r:id="rId6"/>
    <p:sldId id="287" r:id="rId7"/>
    <p:sldId id="286" r:id="rId8"/>
    <p:sldId id="285" r:id="rId9"/>
    <p:sldId id="284" r:id="rId10"/>
    <p:sldId id="283" r:id="rId11"/>
    <p:sldId id="282" r:id="rId12"/>
    <p:sldId id="281" r:id="rId13"/>
    <p:sldId id="280" r:id="rId14"/>
    <p:sldId id="279" r:id="rId15"/>
    <p:sldId id="278" r:id="rId16"/>
    <p:sldId id="277" r:id="rId17"/>
    <p:sldId id="276" r:id="rId18"/>
    <p:sldId id="275" r:id="rId19"/>
    <p:sldId id="274" r:id="rId20"/>
    <p:sldId id="273" r:id="rId21"/>
    <p:sldId id="272" r:id="rId22"/>
    <p:sldId id="271" r:id="rId23"/>
    <p:sldId id="270" r:id="rId24"/>
    <p:sldId id="269" r:id="rId25"/>
    <p:sldId id="268" r:id="rId26"/>
    <p:sldId id="267" r:id="rId27"/>
    <p:sldId id="266" r:id="rId28"/>
    <p:sldId id="265" r:id="rId29"/>
    <p:sldId id="264" r:id="rId30"/>
    <p:sldId id="263" r:id="rId31"/>
    <p:sldId id="262" r:id="rId32"/>
    <p:sldId id="261" r:id="rId33"/>
    <p:sldId id="260" r:id="rId34"/>
    <p:sldId id="259" r:id="rId35"/>
    <p:sldId id="296" r:id="rId36"/>
    <p:sldId id="295" r:id="rId37"/>
    <p:sldId id="294" r:id="rId38"/>
    <p:sldId id="293" r:id="rId39"/>
    <p:sldId id="292" r:id="rId40"/>
    <p:sldId id="297" r:id="rId41"/>
    <p:sldId id="291" r:id="rId42"/>
    <p:sldId id="258" r:id="rId43"/>
    <p:sldId id="257" r:id="rId44"/>
    <p:sldId id="298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l8ySqScrepJ7/gbJ9d5Qg==" hashData="DpbTYqvzA05BrmiJHm4pkHAwL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FC8BC1-881C-432F-8F12-09C56E7EE7C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CD338-6275-49F8-B8EB-E046D763BCBE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69625-BB43-4236-81FE-4F4D93597C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805DFE6-EC35-4CB6-BB69-E7950D22639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4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1026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5" name="Picture 11" descr="http://www.smiliz.fr/glitters/img.php?f=BABYCAKE&amp;t=60&amp;txt=Campeonato&amp;a=1&amp;chx=86a2df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48680"/>
            <a:ext cx="4667250" cy="866775"/>
          </a:xfrm>
          <a:prstGeom prst="rect">
            <a:avLst/>
          </a:prstGeom>
          <a:noFill/>
        </p:spPr>
      </p:pic>
      <p:pic>
        <p:nvPicPr>
          <p:cNvPr id="1037" name="Picture 13" descr="http://www.smiliz.fr/glitters/img.php?f=BABYCAKE&amp;t=60&amp;txt=del+mundo&amp;a=1&amp;chx=86a2df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1412776"/>
            <a:ext cx="3667125" cy="714375"/>
          </a:xfrm>
          <a:prstGeom prst="rect">
            <a:avLst/>
          </a:prstGeom>
          <a:noFill/>
        </p:spPr>
      </p:pic>
      <p:pic>
        <p:nvPicPr>
          <p:cNvPr id="1039" name="Picture 15" descr="http://www.smiliz.fr/glitters/img.php?f=BABYCAKE&amp;t=60&amp;txt=de+Culturismo&amp;a=1&amp;chx=86a2df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2132856"/>
            <a:ext cx="5276850" cy="742950"/>
          </a:xfrm>
          <a:prstGeom prst="rect">
            <a:avLst/>
          </a:prstGeom>
          <a:noFill/>
        </p:spPr>
      </p:pic>
      <p:pic>
        <p:nvPicPr>
          <p:cNvPr id="1041" name="Picture 17" descr="http://www.smiliz.fr/glitters/img.php?f=BABYCAKE&amp;t=20&amp;txt=Autor+Tomas+MF&amp;a=1&amp;chx=86a2df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772222">
            <a:off x="6779350" y="1121572"/>
            <a:ext cx="2324100" cy="323850"/>
          </a:xfrm>
          <a:prstGeom prst="rect">
            <a:avLst/>
          </a:prstGeom>
          <a:noFill/>
        </p:spPr>
      </p:pic>
      <p:pic>
        <p:nvPicPr>
          <p:cNvPr id="1043" name="Picture 19" descr="http://www.smiliz.fr/glitters/img.php?f=BABYCAKE&amp;t=20&amp;txt=Autor+Tomas+MF&amp;a=1&amp;chx=4a3ddd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9046844">
            <a:off x="127015" y="1003862"/>
            <a:ext cx="2324100" cy="323850"/>
          </a:xfrm>
          <a:prstGeom prst="rect">
            <a:avLst/>
          </a:prstGeom>
          <a:noFill/>
        </p:spPr>
      </p:pic>
      <p:pic>
        <p:nvPicPr>
          <p:cNvPr id="1045" name="Picture 21" descr="C:\Users\Usuario\Desktop\descargas\ZNECESARIO PARA PPS\X7bTMZw0RIyrrio4nMdETkPLNdw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552" y="5373216"/>
            <a:ext cx="942975" cy="447675"/>
          </a:xfrm>
          <a:prstGeom prst="rect">
            <a:avLst/>
          </a:prstGeom>
          <a:noFill/>
        </p:spPr>
      </p:pic>
      <p:pic>
        <p:nvPicPr>
          <p:cNvPr id="1047" name="Picture 23" descr="http://www.smiliz.fr/glitters/img.php?f=BABYCAKE&amp;t=35&amp;txt=Automatico&amp;a=1&amp;chx=e332e39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68144" y="4725144"/>
            <a:ext cx="2657475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  <p:sndAc>
      <p:stSnd>
        <p:snd r:embed="rId2" name="hallelujah - alexandra burk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6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3731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6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4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640960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99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750" y="332656"/>
            <a:ext cx="88265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7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6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6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6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7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53305" cy="6858000"/>
          </a:xfrm>
          <a:prstGeom prst="rect">
            <a:avLst/>
          </a:prstGeom>
        </p:spPr>
      </p:pic>
      <p:pic>
        <p:nvPicPr>
          <p:cNvPr id="3" name="2 Imagen" descr="713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4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568952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1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712968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1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40</Words>
  <Application>Microsoft Office PowerPoint</Application>
  <PresentationFormat>Presentación en pantalla (4:3)</PresentationFormat>
  <Paragraphs>15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2013-10-16T17:51:19Z</dcterms:created>
  <dcterms:modified xsi:type="dcterms:W3CDTF">2013-11-09T11:05:41Z</dcterms:modified>
</cp:coreProperties>
</file>