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94" r:id="rId5"/>
    <p:sldId id="293" r:id="rId6"/>
    <p:sldId id="292" r:id="rId7"/>
    <p:sldId id="291" r:id="rId8"/>
    <p:sldId id="290" r:id="rId9"/>
    <p:sldId id="289" r:id="rId10"/>
    <p:sldId id="288" r:id="rId11"/>
    <p:sldId id="287" r:id="rId12"/>
    <p:sldId id="286" r:id="rId13"/>
    <p:sldId id="285" r:id="rId14"/>
    <p:sldId id="284" r:id="rId15"/>
    <p:sldId id="282" r:id="rId16"/>
    <p:sldId id="280" r:id="rId17"/>
    <p:sldId id="279" r:id="rId18"/>
    <p:sldId id="278" r:id="rId19"/>
    <p:sldId id="275" r:id="rId20"/>
    <p:sldId id="274" r:id="rId21"/>
    <p:sldId id="273" r:id="rId22"/>
    <p:sldId id="272" r:id="rId23"/>
    <p:sldId id="271" r:id="rId24"/>
    <p:sldId id="267" r:id="rId25"/>
    <p:sldId id="266" r:id="rId26"/>
    <p:sldId id="264" r:id="rId27"/>
    <p:sldId id="262" r:id="rId28"/>
    <p:sldId id="261" r:id="rId29"/>
    <p:sldId id="306" r:id="rId30"/>
    <p:sldId id="304" r:id="rId31"/>
    <p:sldId id="303" r:id="rId32"/>
    <p:sldId id="301" r:id="rId33"/>
    <p:sldId id="300" r:id="rId34"/>
    <p:sldId id="298" r:id="rId35"/>
    <p:sldId id="297" r:id="rId36"/>
    <p:sldId id="296" r:id="rId37"/>
    <p:sldId id="308" r:id="rId38"/>
    <p:sldId id="307" r:id="rId39"/>
    <p:sldId id="259" r:id="rId40"/>
    <p:sldId id="309" r:id="rId4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NWwT+ZVqaRnsv4sG9eFvg==" hashData="Jpd9dVoroo/ZAZzj7VEksCbMox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881D4-F0EE-4FD1-89B7-22F6CAD221DB}" type="datetimeFigureOut">
              <a:rPr lang="es-ES" smtClean="0"/>
              <a:pPr/>
              <a:t>27/09/2014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3DD10-F8D9-4596-89F7-B1D119CF76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881D4-F0EE-4FD1-89B7-22F6CAD221DB}" type="datetimeFigureOut">
              <a:rPr lang="es-ES" smtClean="0"/>
              <a:pPr/>
              <a:t>27/09/2014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3DD10-F8D9-4596-89F7-B1D119CF76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881D4-F0EE-4FD1-89B7-22F6CAD221DB}" type="datetimeFigureOut">
              <a:rPr lang="es-ES" smtClean="0"/>
              <a:pPr/>
              <a:t>27/09/2014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3DD10-F8D9-4596-89F7-B1D119CF76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881D4-F0EE-4FD1-89B7-22F6CAD221DB}" type="datetimeFigureOut">
              <a:rPr lang="es-ES" smtClean="0"/>
              <a:pPr/>
              <a:t>27/09/2014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3DD10-F8D9-4596-89F7-B1D119CF76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881D4-F0EE-4FD1-89B7-22F6CAD221DB}" type="datetimeFigureOut">
              <a:rPr lang="es-ES" smtClean="0"/>
              <a:pPr/>
              <a:t>27/09/2014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3DD10-F8D9-4596-89F7-B1D119CF76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881D4-F0EE-4FD1-89B7-22F6CAD221DB}" type="datetimeFigureOut">
              <a:rPr lang="es-ES" smtClean="0"/>
              <a:pPr/>
              <a:t>27/09/2014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3DD10-F8D9-4596-89F7-B1D119CF76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881D4-F0EE-4FD1-89B7-22F6CAD221DB}" type="datetimeFigureOut">
              <a:rPr lang="es-ES" smtClean="0"/>
              <a:pPr/>
              <a:t>27/09/2014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3DD10-F8D9-4596-89F7-B1D119CF76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881D4-F0EE-4FD1-89B7-22F6CAD221DB}" type="datetimeFigureOut">
              <a:rPr lang="es-ES" smtClean="0"/>
              <a:pPr/>
              <a:t>27/09/2014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3DD10-F8D9-4596-89F7-B1D119CF76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881D4-F0EE-4FD1-89B7-22F6CAD221DB}" type="datetimeFigureOut">
              <a:rPr lang="es-ES" smtClean="0"/>
              <a:pPr/>
              <a:t>27/09/2014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3DD10-F8D9-4596-89F7-B1D119CF76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881D4-F0EE-4FD1-89B7-22F6CAD221DB}" type="datetimeFigureOut">
              <a:rPr lang="es-ES" smtClean="0"/>
              <a:pPr/>
              <a:t>27/09/2014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3DD10-F8D9-4596-89F7-B1D119CF76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E881D4-F0EE-4FD1-89B7-22F6CAD221DB}" type="datetimeFigureOut">
              <a:rPr lang="es-ES" smtClean="0"/>
              <a:pPr/>
              <a:t>27/09/2014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73DD10-F8D9-4596-89F7-B1D119CF76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F12E5A-E63F-4077-9E11-F0E991799F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E881D4-F0EE-4FD1-89B7-22F6CAD221DB}" type="datetimeFigureOut">
              <a:rPr lang="es-ES" smtClean="0"/>
              <a:pPr/>
              <a:t>27/09/2014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73DD10-F8D9-4596-89F7-B1D119CF76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plu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D0F521C-2AF6-4DEC-BCEB-D096619AC216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plus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7.png"/><Relationship Id="rId7" Type="http://schemas.openxmlformats.org/officeDocument/2006/relationships/image" Target="../media/image4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Nueva carpeta\091dcd8ffeb1193d0be63bfb912ea66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539552" cy="144780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Nueva carpeta\091dcd8ffeb1193d0be63bfb912ea66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410200"/>
            <a:ext cx="539552" cy="144780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Nueva carpeta\091dcd8ffeb1193d0be63bfb912ea66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564904"/>
            <a:ext cx="539552" cy="14478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Nueva carpeta\091dcd8ffeb1193d0be63bfb912ea66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05064"/>
            <a:ext cx="539552" cy="144780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Nueva carpeta\091dcd8ffeb1193d0be63bfb912ea66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12776"/>
            <a:ext cx="539552" cy="144780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Nueva carpeta\091dcd8ffeb1193d0be63bfb912ea66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04448" y="0"/>
            <a:ext cx="539552" cy="144780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Nueva carpeta\091dcd8ffeb1193d0be63bfb912ea66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04447" y="5410200"/>
            <a:ext cx="539552" cy="1447800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Nueva carpeta\091dcd8ffeb1193d0be63bfb912ea66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04447" y="2564904"/>
            <a:ext cx="539552" cy="1447800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Nueva carpeta\091dcd8ffeb1193d0be63bfb912ea66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04447" y="4005064"/>
            <a:ext cx="539552" cy="1447800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Nueva carpeta\091dcd8ffeb1193d0be63bfb912ea66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04447" y="1412776"/>
            <a:ext cx="539552" cy="144780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Nueva carpeta\091dcd8ffeb1193d0be63bfb912ea66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90420" y="-454124"/>
            <a:ext cx="539552" cy="1447800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Nueva carpeta\091dcd8ffeb1193d0be63bfb912ea66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9660" y="-454124"/>
            <a:ext cx="539552" cy="144780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Nueva carpeta\091dcd8ffeb1193d0be63bfb912ea66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3369940" y="-454124"/>
            <a:ext cx="539552" cy="1447800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Nueva carpeta\091dcd8ffeb1193d0be63bfb912ea66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810100" y="-454124"/>
            <a:ext cx="539552" cy="1447800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Nueva carpeta\091dcd8ffeb1193d0be63bfb912ea66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50260" y="-454124"/>
            <a:ext cx="539552" cy="1447800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Nueva carpeta\091dcd8ffeb1193d0be63bfb912ea66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217812" y="-454124"/>
            <a:ext cx="539552" cy="1447800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Nueva carpeta\091dcd8ffeb1193d0be63bfb912ea66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90420" y="5864324"/>
            <a:ext cx="539552" cy="1447800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Nueva carpeta\091dcd8ffeb1193d0be63bfb912ea66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9660" y="5864324"/>
            <a:ext cx="539552" cy="1447800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Nueva carpeta\091dcd8ffeb1193d0be63bfb912ea66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3369940" y="5864324"/>
            <a:ext cx="539552" cy="1447800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Nueva carpeta\091dcd8ffeb1193d0be63bfb912ea66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810100" y="5864324"/>
            <a:ext cx="539552" cy="1447800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Nueva carpeta\091dcd8ffeb1193d0be63bfb912ea66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50260" y="5864324"/>
            <a:ext cx="539552" cy="1447800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Nueva carpeta\091dcd8ffeb1193d0be63bfb912ea66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217812" y="5864324"/>
            <a:ext cx="539552" cy="1447800"/>
          </a:xfrm>
          <a:prstGeom prst="rect">
            <a:avLst/>
          </a:prstGeom>
          <a:noFill/>
        </p:spPr>
      </p:pic>
      <p:pic>
        <p:nvPicPr>
          <p:cNvPr id="1028" name="Picture 4" descr="C:\Users\Usuario\Desktop\descargas\Nueva carpeta\a7f403da4989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28" name="Picture 4" descr="C:\Users\Usuario\Desktop\descargas\Nueva carpeta\a7f403da4989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  <p:pic>
        <p:nvPicPr>
          <p:cNvPr id="31" name="Picture 4" descr="C:\Users\Usuario\Desktop\descargas\Nueva carpeta\a7f403da4989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467544" y="548680"/>
            <a:ext cx="72008" cy="5760640"/>
          </a:xfrm>
          <a:prstGeom prst="rect">
            <a:avLst/>
          </a:prstGeom>
          <a:noFill/>
        </p:spPr>
      </p:pic>
      <p:pic>
        <p:nvPicPr>
          <p:cNvPr id="1030" name="Picture 6" descr="C:\Users\Usuario\Desktop\descargas\Nueva carpeta\a7f403da4989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548681"/>
            <a:ext cx="8064896" cy="102496"/>
          </a:xfrm>
          <a:prstGeom prst="rect">
            <a:avLst/>
          </a:prstGeom>
          <a:noFill/>
        </p:spPr>
      </p:pic>
      <p:pic>
        <p:nvPicPr>
          <p:cNvPr id="33" name="Picture 6" descr="C:\Users\Usuario\Desktop\descargas\Nueva carpeta\a7f403da4989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16210"/>
          </a:xfrm>
          <a:prstGeom prst="rect">
            <a:avLst/>
          </a:prstGeom>
          <a:noFill/>
        </p:spPr>
      </p:pic>
      <p:pic>
        <p:nvPicPr>
          <p:cNvPr id="34" name="Picture 6" descr="C:\Users\Usuario\Desktop\descargas\Nueva carpeta\a7f403da4989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741790"/>
            <a:ext cx="9144000" cy="116210"/>
          </a:xfrm>
          <a:prstGeom prst="rect">
            <a:avLst/>
          </a:prstGeom>
          <a:noFill/>
        </p:spPr>
      </p:pic>
      <p:pic>
        <p:nvPicPr>
          <p:cNvPr id="40964" name="Picture 4" descr="http://es.bloggif.com/tmp/3f2ee8aae2d290ae174501f012190de8/text.gif?1411810745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79712" y="1916832"/>
            <a:ext cx="5200650" cy="714375"/>
          </a:xfrm>
          <a:prstGeom prst="rect">
            <a:avLst/>
          </a:prstGeom>
          <a:noFill/>
        </p:spPr>
      </p:pic>
      <p:pic>
        <p:nvPicPr>
          <p:cNvPr id="40966" name="Picture 6" descr="http://es.bloggif.com/tmp/3f2ee8aae2d290ae174501f012190de8/text.gif?1411810774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23728" y="3212976"/>
            <a:ext cx="4914900" cy="714375"/>
          </a:xfrm>
          <a:prstGeom prst="rect">
            <a:avLst/>
          </a:prstGeom>
          <a:noFill/>
        </p:spPr>
      </p:pic>
      <p:pic>
        <p:nvPicPr>
          <p:cNvPr id="40968" name="Picture 8" descr="http://es.bloggif.com/tmp/3f2ee8aae2d290ae174501f012190de8/text.gif?1411810798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95736" y="4437112"/>
            <a:ext cx="4638675" cy="714375"/>
          </a:xfrm>
          <a:prstGeom prst="rect">
            <a:avLst/>
          </a:prstGeom>
          <a:noFill/>
        </p:spPr>
      </p:pic>
      <p:pic>
        <p:nvPicPr>
          <p:cNvPr id="40969" name="Picture 9" descr="C:\Users\Usuario\Desktop\descargas\ZNECESARIO PARA PPS\glitteryourway-f8f172b1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20072" y="5440302"/>
            <a:ext cx="3508648" cy="541373"/>
          </a:xfrm>
          <a:prstGeom prst="rect">
            <a:avLst/>
          </a:prstGeom>
          <a:noFill/>
        </p:spPr>
      </p:pic>
      <p:pic>
        <p:nvPicPr>
          <p:cNvPr id="40970" name="Picture 10" descr="C:\Users\Usuario\Desktop\descargas\ZNECESARIO PARA PPS\0_acdc8_fd3ff752_L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5576" y="5066332"/>
            <a:ext cx="720080" cy="928688"/>
          </a:xfrm>
          <a:prstGeom prst="rect">
            <a:avLst/>
          </a:prstGeom>
          <a:noFill/>
        </p:spPr>
      </p:pic>
      <p:pic>
        <p:nvPicPr>
          <p:cNvPr id="40972" name="Picture 12" descr="C:\Users\Usuario\Desktop\descargas\ZNECESARIO PARA PPS\glitteryourway-1864e092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331640" y="692696"/>
            <a:ext cx="6924675" cy="752475"/>
          </a:xfrm>
          <a:prstGeom prst="rect">
            <a:avLst/>
          </a:prstGeom>
          <a:noFill/>
        </p:spPr>
      </p:pic>
      <p:pic>
        <p:nvPicPr>
          <p:cNvPr id="40" name="Picture 6" descr="C:\Users\Usuario\Desktop\descargas\Nueva carpeta\a7f403da4989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6236397"/>
            <a:ext cx="8136904" cy="103411"/>
          </a:xfrm>
          <a:prstGeom prst="rect">
            <a:avLst/>
          </a:prstGeom>
          <a:noFill/>
        </p:spPr>
      </p:pic>
      <p:pic>
        <p:nvPicPr>
          <p:cNvPr id="41" name="Picture 4" descr="C:\Users\Usuario\Desktop\descargas\Nueva carpeta\a7f403da4989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30640" y="548680"/>
            <a:ext cx="72008" cy="576064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plus/>
    <p:sndAc>
      <p:stSnd>
        <p:snd r:embed="rId2" name="SEMINO ROSSI - SON TODAS BELLAS  (Vals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d6f1c0e7beb82023f19010694fa9b6cbc81cc8640915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7395" cy="1484784"/>
          </a:xfrm>
          <a:prstGeom prst="rect">
            <a:avLst/>
          </a:prstGeom>
          <a:noFill/>
        </p:spPr>
      </p:pic>
      <p:pic>
        <p:nvPicPr>
          <p:cNvPr id="16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47911" y="11306"/>
            <a:ext cx="1507395" cy="1484784"/>
          </a:xfrm>
          <a:prstGeom prst="rect">
            <a:avLst/>
          </a:prstGeom>
          <a:noFill/>
        </p:spPr>
      </p:pic>
      <p:pic>
        <p:nvPicPr>
          <p:cNvPr id="17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636605" y="5373216"/>
            <a:ext cx="1507395" cy="1484784"/>
          </a:xfrm>
          <a:prstGeom prst="rect">
            <a:avLst/>
          </a:prstGeom>
          <a:noFill/>
        </p:spPr>
      </p:pic>
      <p:pic>
        <p:nvPicPr>
          <p:cNvPr id="18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11305" y="5361911"/>
            <a:ext cx="1507395" cy="148478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3fe4ead87c31dc100003cecc1618d4abc81cc8640827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7395" cy="1484784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47911" y="11306"/>
            <a:ext cx="1507395" cy="1484784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636605" y="5373216"/>
            <a:ext cx="1507395" cy="1484784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11305" y="5361911"/>
            <a:ext cx="1507395" cy="148478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6343573_1268390399_1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7395" cy="1484784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47911" y="11306"/>
            <a:ext cx="1507395" cy="1484784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636605" y="5373216"/>
            <a:ext cx="1507395" cy="1484784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11305" y="5361911"/>
            <a:ext cx="1507395" cy="148478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6344073_1268390731_1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7395" cy="1484784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47911" y="11306"/>
            <a:ext cx="1507395" cy="1484784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636605" y="5373216"/>
            <a:ext cx="1507395" cy="1484784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11305" y="5361911"/>
            <a:ext cx="1507395" cy="148478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6344075_1268390885_1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78967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7395" cy="1484784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47911" y="11306"/>
            <a:ext cx="1507395" cy="1484784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636605" y="5373216"/>
            <a:ext cx="1507395" cy="1484784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11305" y="5361911"/>
            <a:ext cx="1507395" cy="148478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6344545_1268391856_2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7395" cy="1484784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47911" y="11306"/>
            <a:ext cx="1507395" cy="1484784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636605" y="5373216"/>
            <a:ext cx="1507395" cy="1484784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11305" y="5361911"/>
            <a:ext cx="1507395" cy="148478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6347608_1268394852_2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6145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7395" cy="1484784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47911" y="11306"/>
            <a:ext cx="1507395" cy="1484784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636605" y="5373216"/>
            <a:ext cx="1507395" cy="1484784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11305" y="5361911"/>
            <a:ext cx="1507395" cy="148478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6347610_1268394940_2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65855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7395" cy="1484784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47911" y="11306"/>
            <a:ext cx="1507395" cy="1484784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636605" y="5373216"/>
            <a:ext cx="1507395" cy="1484784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11305" y="5361911"/>
            <a:ext cx="1507395" cy="148478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6347616_1268395321_3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7395" cy="1484784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947332" y="9045"/>
            <a:ext cx="1205711" cy="1187625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855918" y="5589240"/>
            <a:ext cx="1288081" cy="1268760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11305" y="5361911"/>
            <a:ext cx="1507395" cy="148478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6347623_1268396020_3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7395" cy="1484784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47911" y="11306"/>
            <a:ext cx="1507395" cy="1484784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636605" y="5373216"/>
            <a:ext cx="1507395" cy="1484784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11305" y="5361911"/>
            <a:ext cx="1507395" cy="148478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6347632_1268396321_3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7395" cy="1484784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47911" y="11306"/>
            <a:ext cx="1507395" cy="1484784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636605" y="5373216"/>
            <a:ext cx="1507395" cy="1484784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11305" y="5361911"/>
            <a:ext cx="1507395" cy="148478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6349141_1268397747_3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7395" cy="1484784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47911" y="11306"/>
            <a:ext cx="1507395" cy="1484784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636605" y="5373216"/>
            <a:ext cx="1507395" cy="1484784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11305" y="5361911"/>
            <a:ext cx="1507395" cy="148478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6349149_1268398172_4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7395" cy="1484784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47911" y="11306"/>
            <a:ext cx="1507395" cy="1484784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636605" y="5373216"/>
            <a:ext cx="1507395" cy="1484784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11305" y="5361911"/>
            <a:ext cx="1507395" cy="148478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6349155_1268398411_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26616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7395" cy="1484784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47911" y="11306"/>
            <a:ext cx="1507395" cy="1484784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636605" y="5373216"/>
            <a:ext cx="1507395" cy="1484784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11305" y="5361911"/>
            <a:ext cx="1507395" cy="148478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6349157_1268398483_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7395" cy="1484784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47911" y="11306"/>
            <a:ext cx="1507395" cy="1484784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636605" y="5373216"/>
            <a:ext cx="1507395" cy="1484784"/>
          </a:xfrm>
          <a:prstGeom prst="rect">
            <a:avLst/>
          </a:prstGeom>
          <a:noFill/>
        </p:spPr>
      </p:pic>
      <p:pic>
        <p:nvPicPr>
          <p:cNvPr id="7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11305" y="5361911"/>
            <a:ext cx="1507395" cy="148478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6349159_1268398570_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7395" cy="1484784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47911" y="11306"/>
            <a:ext cx="1507395" cy="1484784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636605" y="5373216"/>
            <a:ext cx="1507395" cy="1484784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11305" y="5361911"/>
            <a:ext cx="1507395" cy="148478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5788059_large_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7395" cy="1484784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47911" y="11306"/>
            <a:ext cx="1507395" cy="1484784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636605" y="5373216"/>
            <a:ext cx="1507395" cy="1484784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11305" y="5361911"/>
            <a:ext cx="1507395" cy="148478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5788062_large_2__2_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7395" cy="1484784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47911" y="11306"/>
            <a:ext cx="1507395" cy="1484784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636605" y="5373216"/>
            <a:ext cx="1507395" cy="1484784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11305" y="5361911"/>
            <a:ext cx="1507395" cy="148478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5788081_large_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7395" cy="1484784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47911" y="11306"/>
            <a:ext cx="1507395" cy="1484784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636605" y="5373216"/>
            <a:ext cx="1507395" cy="1484784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11305" y="5361911"/>
            <a:ext cx="1507395" cy="148478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5788089_large_002742c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7395" cy="1484784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47911" y="11306"/>
            <a:ext cx="1507395" cy="1484784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636605" y="5373216"/>
            <a:ext cx="1507395" cy="1484784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11305" y="5361911"/>
            <a:ext cx="1507395" cy="148478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5788093_large_48953408_L9XQXUWXT38HU3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7395" cy="1484784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47911" y="11306"/>
            <a:ext cx="1507395" cy="1484784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636605" y="5373216"/>
            <a:ext cx="1507395" cy="1484784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11305" y="5361911"/>
            <a:ext cx="1507395" cy="148478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5788246_large_48954029_RR7QEBX4DH3Z9CR63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7395" cy="1484784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47911" y="11306"/>
            <a:ext cx="1507395" cy="1484784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636605" y="5373216"/>
            <a:ext cx="1507395" cy="1484784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11305" y="5361911"/>
            <a:ext cx="1507395" cy="148478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5788252_large_48954077_BYJ39TCPFGZV5NP3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7395" cy="1484784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47911" y="11306"/>
            <a:ext cx="1507395" cy="1484784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636605" y="5373216"/>
            <a:ext cx="1507395" cy="1484784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11305" y="5361911"/>
            <a:ext cx="1507395" cy="148478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5788267_large_48954246_JK2VN1WRH2VR16IA3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7395" cy="1484784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47911" y="11306"/>
            <a:ext cx="1507395" cy="1484784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636605" y="5373216"/>
            <a:ext cx="1507395" cy="1484784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11305" y="5361911"/>
            <a:ext cx="1507395" cy="148478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5788293_large_48954375_V7X3P1UNKL51ETD3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7395" cy="1484784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47911" y="11306"/>
            <a:ext cx="1507395" cy="1484784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636605" y="5373216"/>
            <a:ext cx="1507395" cy="1484784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11305" y="5361911"/>
            <a:ext cx="1507395" cy="148478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5788301_large_48954480_R8EJMN1TPL_408P2I23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7395" cy="1484784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47911" y="11306"/>
            <a:ext cx="1507395" cy="1484784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636605" y="5373216"/>
            <a:ext cx="1507395" cy="1484784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11305" y="5361911"/>
            <a:ext cx="1507395" cy="148478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5788324_large_48954579_YTYHCIFWZ351DPR3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7395" cy="1484784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47911" y="11306"/>
            <a:ext cx="1507395" cy="1484784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636605" y="5373216"/>
            <a:ext cx="1507395" cy="1484784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11305" y="5361911"/>
            <a:ext cx="1507395" cy="148478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95788397_large_48955342_N_2348TOX1AOR827K13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7395" cy="1484784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47911" y="11306"/>
            <a:ext cx="1507395" cy="1484784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636605" y="5373216"/>
            <a:ext cx="1507395" cy="1484784"/>
          </a:xfrm>
          <a:prstGeom prst="rect">
            <a:avLst/>
          </a:prstGeom>
          <a:noFill/>
        </p:spPr>
      </p:pic>
      <p:pic>
        <p:nvPicPr>
          <p:cNvPr id="7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11305" y="5361911"/>
            <a:ext cx="1507395" cy="148478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5788418_large_48955767_WSOWKBBNTFBV8OI3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7395" cy="1484784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47911" y="11306"/>
            <a:ext cx="1507395" cy="1484784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636605" y="5373216"/>
            <a:ext cx="1507395" cy="1484784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11305" y="5361911"/>
            <a:ext cx="1507395" cy="148478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5788451_large_48956272_SR5D_40304JD0W6_40OT3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7395" cy="1484784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47911" y="11306"/>
            <a:ext cx="1507395" cy="1484784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636605" y="5373216"/>
            <a:ext cx="1507395" cy="1484784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11305" y="5361911"/>
            <a:ext cx="1507395" cy="148478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5788463_large_B9R2_23_23MLSIIDR_B9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7395" cy="1484784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47911" y="11306"/>
            <a:ext cx="1507395" cy="1484784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636605" y="5373216"/>
            <a:ext cx="1507395" cy="1484784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11305" y="5361911"/>
            <a:ext cx="1507395" cy="148478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5788521_large_G00ANLLKRKFAO8_23E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7395" cy="1484784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47911" y="11306"/>
            <a:ext cx="1507395" cy="1484784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636605" y="5373216"/>
            <a:ext cx="1507395" cy="1484784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11305" y="5361911"/>
            <a:ext cx="1507395" cy="148478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5788531_large_H3W5GBM4WTS03Q4N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7395" cy="1484784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47911" y="11306"/>
            <a:ext cx="1507395" cy="1484784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636605" y="5373216"/>
            <a:ext cx="1507395" cy="1484784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11305" y="5361911"/>
            <a:ext cx="1507395" cy="148478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5788570_large_JEI4YV_23YSROJXDBP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7395" cy="1484784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47911" y="11306"/>
            <a:ext cx="1507395" cy="1484784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636605" y="5373216"/>
            <a:ext cx="1507395" cy="1484784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11305" y="5361911"/>
            <a:ext cx="1507395" cy="148478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5788622_large_RBLVSI_40AERD_M687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7395" cy="1484784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47911" y="11306"/>
            <a:ext cx="1507395" cy="1484784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636605" y="5373216"/>
            <a:ext cx="1507395" cy="1484784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11305" y="5361911"/>
            <a:ext cx="1507395" cy="148478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5788668_large_U_BFHZBZCFA8J34T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7395" cy="1484784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47911" y="11306"/>
            <a:ext cx="1507395" cy="1484784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636605" y="5373216"/>
            <a:ext cx="1507395" cy="1484784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11305" y="5361911"/>
            <a:ext cx="1507395" cy="148478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72d82c351c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7889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1507395" cy="1484784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507395" cy="1484784"/>
          </a:xfrm>
          <a:prstGeom prst="rect">
            <a:avLst/>
          </a:prstGeom>
          <a:noFill/>
        </p:spPr>
      </p:pic>
      <p:pic>
        <p:nvPicPr>
          <p:cNvPr id="6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647911" y="11306"/>
            <a:ext cx="1507395" cy="1484784"/>
          </a:xfrm>
          <a:prstGeom prst="rect">
            <a:avLst/>
          </a:prstGeom>
          <a:noFill/>
        </p:spPr>
      </p:pic>
      <p:pic>
        <p:nvPicPr>
          <p:cNvPr id="7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636605" y="5373216"/>
            <a:ext cx="1507395" cy="1484784"/>
          </a:xfrm>
          <a:prstGeom prst="rect">
            <a:avLst/>
          </a:prstGeom>
          <a:noFill/>
        </p:spPr>
      </p:pic>
      <p:pic>
        <p:nvPicPr>
          <p:cNvPr id="8" name="Picture 1" descr="C:\Users\Usuario\Desktop\descargas\zzzzzzzzMARCOS\MARCOS FRANCESES\0_918eb_b63bb6d4_M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11305" y="5361911"/>
            <a:ext cx="1507395" cy="148478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40</Words>
  <Application>Microsoft Office PowerPoint</Application>
  <PresentationFormat>Presentación en pantalla (4:3)</PresentationFormat>
  <Paragraphs>15</Paragraphs>
  <Slides>39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9</cp:revision>
  <dcterms:created xsi:type="dcterms:W3CDTF">2014-09-26T22:37:09Z</dcterms:created>
  <dcterms:modified xsi:type="dcterms:W3CDTF">2014-09-27T10:44:24Z</dcterms:modified>
</cp:coreProperties>
</file>