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ms-office.activeX"/>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activeX/activeX1.xml" ContentType="application/vnd.ms-office.activeX+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34"/>
  </p:notesMasterIdLst>
  <p:sldIdLst>
    <p:sldId id="256" r:id="rId3"/>
    <p:sldId id="294" r:id="rId4"/>
    <p:sldId id="270" r:id="rId5"/>
    <p:sldId id="276" r:id="rId6"/>
    <p:sldId id="275" r:id="rId7"/>
    <p:sldId id="265" r:id="rId8"/>
    <p:sldId id="274" r:id="rId9"/>
    <p:sldId id="271" r:id="rId10"/>
    <p:sldId id="285" r:id="rId11"/>
    <p:sldId id="272" r:id="rId12"/>
    <p:sldId id="288" r:id="rId13"/>
    <p:sldId id="287" r:id="rId14"/>
    <p:sldId id="268" r:id="rId15"/>
    <p:sldId id="283" r:id="rId16"/>
    <p:sldId id="290" r:id="rId17"/>
    <p:sldId id="289" r:id="rId18"/>
    <p:sldId id="284" r:id="rId19"/>
    <p:sldId id="277" r:id="rId20"/>
    <p:sldId id="291" r:id="rId21"/>
    <p:sldId id="281" r:id="rId22"/>
    <p:sldId id="280" r:id="rId23"/>
    <p:sldId id="266" r:id="rId24"/>
    <p:sldId id="260" r:id="rId25"/>
    <p:sldId id="278" r:id="rId26"/>
    <p:sldId id="262" r:id="rId27"/>
    <p:sldId id="279" r:id="rId28"/>
    <p:sldId id="282" r:id="rId29"/>
    <p:sldId id="259" r:id="rId30"/>
    <p:sldId id="257" r:id="rId31"/>
    <p:sldId id="292" r:id="rId32"/>
    <p:sldId id="293" r:id="rId3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TJIXbmm4dYN8UfWElCGaKg" hashData="QAgJeFzNyxXiVDtzXgukyocQjg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AAB4E"/>
    <a:srgbClr val="996633"/>
    <a:srgbClr val="EBC9A7"/>
    <a:srgbClr val="921C00"/>
    <a:srgbClr val="FF3300"/>
    <a:srgbClr val="663300"/>
    <a:srgbClr val="432003"/>
    <a:srgbClr val="1818B0"/>
    <a:srgbClr val="5F5F5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40" d="100"/>
          <a:sy n="40" d="100"/>
        </p:scale>
        <p:origin x="-870" y="-6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4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05D9055-AD8A-436D-9589-6FBC0824FEB7}" type="datetimeFigureOut">
              <a:rPr lang="es-ES" smtClean="0"/>
              <a:pPr/>
              <a:t>14/10/2014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63DDAA9-DDC4-460F-80B7-FDE32E16C1CF}"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63DDAA9-DDC4-460F-80B7-FDE32E16C1CF}" type="slidenum">
              <a:rPr lang="es-ES" smtClean="0"/>
              <a:pPr/>
              <a:t>30</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964BC9-4002-4F3C-8256-DDCA49938E94}" type="datetimeFigureOut">
              <a:rPr lang="es-ES" smtClean="0"/>
              <a:pPr/>
              <a:t>14/10/2014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A0224E6-A4FA-4AE3-A4A2-079055F980BA}" type="slidenum">
              <a:rPr lang="es-ES" smtClean="0"/>
              <a:pPr/>
              <a:t>‹Nº›</a:t>
            </a:fld>
            <a:endParaRPr lang="es-ES"/>
          </a:p>
        </p:txBody>
      </p:sp>
    </p:spTree>
  </p:cSld>
  <p:clrMapOvr>
    <a:masterClrMapping/>
  </p:clrMapOvr>
  <p:transition spd="slow" advTm="16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964BC9-4002-4F3C-8256-DDCA49938E94}" type="datetimeFigureOut">
              <a:rPr lang="es-ES" smtClean="0"/>
              <a:pPr/>
              <a:t>14/10/2014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A0224E6-A4FA-4AE3-A4A2-079055F980BA}" type="slidenum">
              <a:rPr lang="es-ES" smtClean="0"/>
              <a:pPr/>
              <a:t>‹Nº›</a:t>
            </a:fld>
            <a:endParaRPr lang="es-ES"/>
          </a:p>
        </p:txBody>
      </p:sp>
    </p:spTree>
  </p:cSld>
  <p:clrMapOvr>
    <a:masterClrMapping/>
  </p:clrMapOvr>
  <p:transition spd="slow" advTm="16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964BC9-4002-4F3C-8256-DDCA49938E94}" type="datetimeFigureOut">
              <a:rPr lang="es-ES" smtClean="0"/>
              <a:pPr/>
              <a:t>14/10/2014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A0224E6-A4FA-4AE3-A4A2-079055F980BA}" type="slidenum">
              <a:rPr lang="es-ES" smtClean="0"/>
              <a:pPr/>
              <a:t>‹Nº›</a:t>
            </a:fld>
            <a:endParaRPr lang="es-ES"/>
          </a:p>
        </p:txBody>
      </p:sp>
    </p:spTree>
  </p:cSld>
  <p:clrMapOvr>
    <a:masterClrMapping/>
  </p:clrMapOvr>
  <p:transition spd="slow" advTm="16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964BC9-4002-4F3C-8256-DDCA49938E94}" type="datetimeFigureOut">
              <a:rPr lang="es-ES" smtClean="0"/>
              <a:pPr/>
              <a:t>14/10/2014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A0224E6-A4FA-4AE3-A4A2-079055F980BA}" type="slidenum">
              <a:rPr lang="es-ES" smtClean="0"/>
              <a:pPr/>
              <a:t>‹Nº›</a:t>
            </a:fld>
            <a:endParaRPr lang="es-ES"/>
          </a:p>
        </p:txBody>
      </p:sp>
    </p:spTree>
  </p:cSld>
  <p:clrMapOvr>
    <a:masterClrMapping/>
  </p:clrMapOvr>
  <p:transition spd="slow" advTm="16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964BC9-4002-4F3C-8256-DDCA49938E94}" type="datetimeFigureOut">
              <a:rPr lang="es-ES" smtClean="0"/>
              <a:pPr/>
              <a:t>14/10/2014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A0224E6-A4FA-4AE3-A4A2-079055F980BA}" type="slidenum">
              <a:rPr lang="es-ES" smtClean="0"/>
              <a:pPr/>
              <a:t>‹Nº›</a:t>
            </a:fld>
            <a:endParaRPr lang="es-ES"/>
          </a:p>
        </p:txBody>
      </p:sp>
    </p:spTree>
  </p:cSld>
  <p:clrMapOvr>
    <a:masterClrMapping/>
  </p:clrMapOvr>
  <p:transition spd="slow" advTm="16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964BC9-4002-4F3C-8256-DDCA49938E94}" type="datetimeFigureOut">
              <a:rPr lang="es-ES" smtClean="0"/>
              <a:pPr/>
              <a:t>14/10/2014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A0224E6-A4FA-4AE3-A4A2-079055F980BA}" type="slidenum">
              <a:rPr lang="es-ES" smtClean="0"/>
              <a:pPr/>
              <a:t>‹Nº›</a:t>
            </a:fld>
            <a:endParaRPr lang="es-ES"/>
          </a:p>
        </p:txBody>
      </p:sp>
    </p:spTree>
  </p:cSld>
  <p:clrMapOvr>
    <a:masterClrMapping/>
  </p:clrMapOvr>
  <p:transition spd="slow" advTm="16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964BC9-4002-4F3C-8256-DDCA49938E94}" type="datetimeFigureOut">
              <a:rPr lang="es-ES" smtClean="0"/>
              <a:pPr/>
              <a:t>14/10/2014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A0224E6-A4FA-4AE3-A4A2-079055F980BA}" type="slidenum">
              <a:rPr lang="es-ES" smtClean="0"/>
              <a:pPr/>
              <a:t>‹Nº›</a:t>
            </a:fld>
            <a:endParaRPr lang="es-ES"/>
          </a:p>
        </p:txBody>
      </p:sp>
    </p:spTree>
  </p:cSld>
  <p:clrMapOvr>
    <a:masterClrMapping/>
  </p:clrMapOvr>
  <p:transition spd="slow" advTm="16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964BC9-4002-4F3C-8256-DDCA49938E94}" type="datetimeFigureOut">
              <a:rPr lang="es-ES" smtClean="0"/>
              <a:pPr/>
              <a:t>14/10/2014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A0224E6-A4FA-4AE3-A4A2-079055F980BA}" type="slidenum">
              <a:rPr lang="es-ES" smtClean="0"/>
              <a:pPr/>
              <a:t>‹Nº›</a:t>
            </a:fld>
            <a:endParaRPr lang="es-ES"/>
          </a:p>
        </p:txBody>
      </p:sp>
    </p:spTree>
  </p:cSld>
  <p:clrMapOvr>
    <a:masterClrMapping/>
  </p:clrMapOvr>
  <p:transition spd="slow" advTm="16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964BC9-4002-4F3C-8256-DDCA49938E94}" type="datetimeFigureOut">
              <a:rPr lang="es-ES" smtClean="0"/>
              <a:pPr/>
              <a:t>14/10/2014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A0224E6-A4FA-4AE3-A4A2-079055F980BA}" type="slidenum">
              <a:rPr lang="es-ES" smtClean="0"/>
              <a:pPr/>
              <a:t>‹Nº›</a:t>
            </a:fld>
            <a:endParaRPr lang="es-ES"/>
          </a:p>
        </p:txBody>
      </p:sp>
    </p:spTree>
  </p:cSld>
  <p:clrMapOvr>
    <a:masterClrMapping/>
  </p:clrMapOvr>
  <p:transition spd="slow" advTm="16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964BC9-4002-4F3C-8256-DDCA49938E94}" type="datetimeFigureOut">
              <a:rPr lang="es-ES" smtClean="0"/>
              <a:pPr/>
              <a:t>14/10/2014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A0224E6-A4FA-4AE3-A4A2-079055F980BA}" type="slidenum">
              <a:rPr lang="es-ES" smtClean="0"/>
              <a:pPr/>
              <a:t>‹Nº›</a:t>
            </a:fld>
            <a:endParaRPr lang="es-ES"/>
          </a:p>
        </p:txBody>
      </p:sp>
    </p:spTree>
  </p:cSld>
  <p:clrMapOvr>
    <a:masterClrMapping/>
  </p:clrMapOvr>
  <p:transition spd="slow" advTm="16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964BC9-4002-4F3C-8256-DDCA49938E94}" type="datetimeFigureOut">
              <a:rPr lang="es-ES" smtClean="0"/>
              <a:pPr/>
              <a:t>14/10/2014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A0224E6-A4FA-4AE3-A4A2-079055F980BA}" type="slidenum">
              <a:rPr lang="es-ES" smtClean="0"/>
              <a:pPr/>
              <a:t>‹Nº›</a:t>
            </a:fld>
            <a:endParaRPr lang="es-ES"/>
          </a:p>
        </p:txBody>
      </p:sp>
    </p:spTree>
  </p:cSld>
  <p:clrMapOvr>
    <a:masterClrMapping/>
  </p:clrMapOvr>
  <p:transition spd="slow" advTm="16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29D1E51-090A-4EAA-A88A-F913B9386F95}" type="slidenum">
              <a:rPr lang="es-ES_tradnl"/>
              <a:pPr/>
              <a:t>‹Nº›</a:t>
            </a:fld>
            <a:endParaRPr lang="es-ES_tradnl"/>
          </a:p>
        </p:txBody>
      </p:sp>
    </p:spTree>
  </p:cSld>
  <p:clrMapOvr>
    <a:masterClrMapping/>
  </p:clrMapOvr>
  <p:transition spd="slow" advTm="16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964BC9-4002-4F3C-8256-DDCA49938E94}" type="datetimeFigureOut">
              <a:rPr lang="es-ES" smtClean="0"/>
              <a:pPr/>
              <a:t>14/10/2014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0224E6-A4FA-4AE3-A4A2-079055F980BA}"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6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F710EE8-4F4B-4114-9D9A-C6622B6A584A}"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6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gif"/><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ontrol" Target="../activeX/activeX1.xml"/><Relationship Id="rId1" Type="http://schemas.openxmlformats.org/officeDocument/2006/relationships/vmlDrawing" Target="../drawings/vmlDrawing1.vml"/></Relationships>
</file>

<file path=ppt/slides/_rels/slide3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8.png"/><Relationship Id="rId5" Type="http://schemas.openxmlformats.org/officeDocument/2006/relationships/image" Target="../media/image2.gif"/><Relationship Id="rId4" Type="http://schemas.openxmlformats.org/officeDocument/2006/relationships/image" Target="../media/image47.jpeg"/></Relationships>
</file>

<file path=ppt/slides/_rels/slide31.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49.png"/><Relationship Id="rId7" Type="http://schemas.openxmlformats.org/officeDocument/2006/relationships/image" Target="../media/image51.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52.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50.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olidFill>
            <a:srgbClr val="002060"/>
          </a:solidFill>
        </p:spPr>
        <p:txBody>
          <a:bodyPr/>
          <a:lstStyle/>
          <a:p>
            <a:endParaRPr lang="es-ES" dirty="0"/>
          </a:p>
        </p:txBody>
      </p:sp>
      <p:sp>
        <p:nvSpPr>
          <p:cNvPr id="3" name="2 Subtítulo"/>
          <p:cNvSpPr>
            <a:spLocks noGrp="1"/>
          </p:cNvSpPr>
          <p:nvPr>
            <p:ph type="subTitle" idx="1"/>
          </p:nvPr>
        </p:nvSpPr>
        <p:spPr>
          <a:xfrm>
            <a:off x="2371732" y="4029076"/>
            <a:ext cx="6400800" cy="1752600"/>
          </a:xfrm>
        </p:spPr>
        <p:txBody>
          <a:bodyPr/>
          <a:lstStyle/>
          <a:p>
            <a:endParaRPr lang="es-ES"/>
          </a:p>
        </p:txBody>
      </p:sp>
      <p:pic>
        <p:nvPicPr>
          <p:cNvPr id="4" name="3 Imagen" descr="0(20).jpg"/>
          <p:cNvPicPr>
            <a:picLocks noChangeAspect="1"/>
          </p:cNvPicPr>
          <p:nvPr/>
        </p:nvPicPr>
        <p:blipFill>
          <a:blip r:embed="rId3"/>
          <a:srcRect t="8333" b="8333"/>
          <a:stretch>
            <a:fillRect/>
          </a:stretch>
        </p:blipFill>
        <p:spPr>
          <a:xfrm>
            <a:off x="0" y="0"/>
            <a:ext cx="9144000" cy="6858000"/>
          </a:xfrm>
          <a:prstGeom prst="rect">
            <a:avLst/>
          </a:prstGeom>
        </p:spPr>
      </p:pic>
      <p:pic>
        <p:nvPicPr>
          <p:cNvPr id="5" name="4 Imagen" descr="Nuages.gif"/>
          <p:cNvPicPr>
            <a:picLocks noChangeAspect="1"/>
          </p:cNvPicPr>
          <p:nvPr/>
        </p:nvPicPr>
        <p:blipFill>
          <a:blip r:embed="rId4"/>
          <a:stretch>
            <a:fillRect/>
          </a:stretch>
        </p:blipFill>
        <p:spPr>
          <a:xfrm>
            <a:off x="-21594" y="0"/>
            <a:ext cx="9165594" cy="6858000"/>
          </a:xfrm>
          <a:prstGeom prst="rect">
            <a:avLst/>
          </a:prstGeom>
          <a:effectLst>
            <a:softEdge rad="63500"/>
          </a:effectLst>
        </p:spPr>
      </p:pic>
      <p:pic>
        <p:nvPicPr>
          <p:cNvPr id="28684" name="Picture 12" descr="Rendered Image"/>
          <p:cNvPicPr>
            <a:picLocks noChangeAspect="1" noChangeArrowheads="1"/>
          </p:cNvPicPr>
          <p:nvPr/>
        </p:nvPicPr>
        <p:blipFill>
          <a:blip r:embed="rId5">
            <a:lum contrast="20000"/>
          </a:blip>
          <a:srcRect/>
          <a:stretch>
            <a:fillRect/>
          </a:stretch>
        </p:blipFill>
        <p:spPr bwMode="auto">
          <a:xfrm>
            <a:off x="6143636" y="6215082"/>
            <a:ext cx="2726550" cy="285751"/>
          </a:xfrm>
          <a:prstGeom prst="rect">
            <a:avLst/>
          </a:prstGeom>
          <a:noFill/>
        </p:spPr>
      </p:pic>
      <p:pic>
        <p:nvPicPr>
          <p:cNvPr id="28688" name="Picture 16" descr="Rendered Image"/>
          <p:cNvPicPr>
            <a:picLocks noChangeAspect="1" noChangeArrowheads="1"/>
          </p:cNvPicPr>
          <p:nvPr/>
        </p:nvPicPr>
        <p:blipFill>
          <a:blip r:embed="rId6">
            <a:grayscl/>
            <a:lum bright="40000" contrast="40000"/>
          </a:blip>
          <a:srcRect/>
          <a:stretch>
            <a:fillRect/>
          </a:stretch>
        </p:blipFill>
        <p:spPr bwMode="auto">
          <a:xfrm>
            <a:off x="6715140" y="5572140"/>
            <a:ext cx="2152650" cy="552451"/>
          </a:xfrm>
          <a:prstGeom prst="rect">
            <a:avLst/>
          </a:prstGeom>
          <a:noFill/>
        </p:spPr>
      </p:pic>
      <p:pic>
        <p:nvPicPr>
          <p:cNvPr id="29702" name="Picture 6" descr="Rendered Image"/>
          <p:cNvPicPr>
            <a:picLocks noChangeAspect="1" noChangeArrowheads="1"/>
          </p:cNvPicPr>
          <p:nvPr/>
        </p:nvPicPr>
        <p:blipFill>
          <a:blip r:embed="rId7"/>
          <a:srcRect/>
          <a:stretch>
            <a:fillRect/>
          </a:stretch>
        </p:blipFill>
        <p:spPr bwMode="auto">
          <a:xfrm>
            <a:off x="1440536" y="4000504"/>
            <a:ext cx="2478272" cy="666751"/>
          </a:xfrm>
          <a:prstGeom prst="rect">
            <a:avLst/>
          </a:prstGeom>
          <a:noFill/>
        </p:spPr>
      </p:pic>
      <p:pic>
        <p:nvPicPr>
          <p:cNvPr id="29704" name="Picture 8" descr="Rendered Image"/>
          <p:cNvPicPr>
            <a:picLocks noChangeAspect="1" noChangeArrowheads="1"/>
          </p:cNvPicPr>
          <p:nvPr/>
        </p:nvPicPr>
        <p:blipFill>
          <a:blip r:embed="rId8"/>
          <a:srcRect/>
          <a:stretch>
            <a:fillRect/>
          </a:stretch>
        </p:blipFill>
        <p:spPr bwMode="auto">
          <a:xfrm>
            <a:off x="4178204" y="4000504"/>
            <a:ext cx="859809" cy="666751"/>
          </a:xfrm>
          <a:prstGeom prst="rect">
            <a:avLst/>
          </a:prstGeom>
          <a:noFill/>
        </p:spPr>
      </p:pic>
      <p:pic>
        <p:nvPicPr>
          <p:cNvPr id="29706" name="Picture 10" descr="Rendered Image"/>
          <p:cNvPicPr>
            <a:picLocks noChangeAspect="1" noChangeArrowheads="1"/>
          </p:cNvPicPr>
          <p:nvPr/>
        </p:nvPicPr>
        <p:blipFill>
          <a:blip r:embed="rId9"/>
          <a:srcRect/>
          <a:stretch>
            <a:fillRect/>
          </a:stretch>
        </p:blipFill>
        <p:spPr bwMode="auto">
          <a:xfrm>
            <a:off x="5143504" y="4000504"/>
            <a:ext cx="2680580" cy="666751"/>
          </a:xfrm>
          <a:prstGeom prst="rect">
            <a:avLst/>
          </a:prstGeom>
          <a:noFill/>
        </p:spPr>
      </p:pic>
      <p:pic>
        <p:nvPicPr>
          <p:cNvPr id="19" name="Picture 8" descr="Rendered Image"/>
          <p:cNvPicPr>
            <a:picLocks noChangeAspect="1" noChangeArrowheads="1"/>
          </p:cNvPicPr>
          <p:nvPr/>
        </p:nvPicPr>
        <p:blipFill>
          <a:blip r:embed="rId8"/>
          <a:srcRect/>
          <a:stretch>
            <a:fillRect/>
          </a:stretch>
        </p:blipFill>
        <p:spPr bwMode="auto">
          <a:xfrm>
            <a:off x="1857356" y="4786322"/>
            <a:ext cx="859809" cy="666751"/>
          </a:xfrm>
          <a:prstGeom prst="rect">
            <a:avLst/>
          </a:prstGeom>
          <a:noFill/>
        </p:spPr>
      </p:pic>
      <p:pic>
        <p:nvPicPr>
          <p:cNvPr id="29708" name="Picture 12" descr="Rendered Image"/>
          <p:cNvPicPr>
            <a:picLocks noChangeAspect="1" noChangeArrowheads="1"/>
          </p:cNvPicPr>
          <p:nvPr/>
        </p:nvPicPr>
        <p:blipFill>
          <a:blip r:embed="rId10"/>
          <a:srcRect/>
          <a:stretch>
            <a:fillRect/>
          </a:stretch>
        </p:blipFill>
        <p:spPr bwMode="auto">
          <a:xfrm>
            <a:off x="3042872" y="4786322"/>
            <a:ext cx="1952272" cy="666751"/>
          </a:xfrm>
          <a:prstGeom prst="rect">
            <a:avLst/>
          </a:prstGeom>
          <a:noFill/>
        </p:spPr>
      </p:pic>
      <p:pic>
        <p:nvPicPr>
          <p:cNvPr id="29710" name="Picture 14" descr="Rendered Image"/>
          <p:cNvPicPr>
            <a:picLocks noChangeAspect="1" noChangeArrowheads="1"/>
          </p:cNvPicPr>
          <p:nvPr/>
        </p:nvPicPr>
        <p:blipFill>
          <a:blip r:embed="rId11"/>
          <a:srcRect/>
          <a:stretch>
            <a:fillRect/>
          </a:stretch>
        </p:blipFill>
        <p:spPr bwMode="auto">
          <a:xfrm>
            <a:off x="5072066" y="4786322"/>
            <a:ext cx="859809" cy="666751"/>
          </a:xfrm>
          <a:prstGeom prst="rect">
            <a:avLst/>
          </a:prstGeom>
          <a:noFill/>
        </p:spPr>
      </p:pic>
      <p:pic>
        <p:nvPicPr>
          <p:cNvPr id="29712" name="Picture 16" descr="Rendered Image"/>
          <p:cNvPicPr>
            <a:picLocks noChangeAspect="1" noChangeArrowheads="1"/>
          </p:cNvPicPr>
          <p:nvPr/>
        </p:nvPicPr>
        <p:blipFill>
          <a:blip r:embed="rId12"/>
          <a:srcRect/>
          <a:stretch>
            <a:fillRect/>
          </a:stretch>
        </p:blipFill>
        <p:spPr bwMode="auto">
          <a:xfrm>
            <a:off x="6072198" y="4786322"/>
            <a:ext cx="1223963" cy="666751"/>
          </a:xfrm>
          <a:prstGeom prst="rect">
            <a:avLst/>
          </a:prstGeom>
          <a:noFill/>
        </p:spPr>
      </p:pic>
      <p:pic>
        <p:nvPicPr>
          <p:cNvPr id="29714" name="Picture 18" descr="Rendered Image"/>
          <p:cNvPicPr>
            <a:picLocks noChangeAspect="1" noChangeArrowheads="1"/>
          </p:cNvPicPr>
          <p:nvPr/>
        </p:nvPicPr>
        <p:blipFill>
          <a:blip r:embed="rId13"/>
          <a:srcRect/>
          <a:stretch>
            <a:fillRect/>
          </a:stretch>
        </p:blipFill>
        <p:spPr bwMode="auto">
          <a:xfrm>
            <a:off x="3214678" y="5572140"/>
            <a:ext cx="2478272" cy="666751"/>
          </a:xfrm>
          <a:prstGeom prst="rect">
            <a:avLst/>
          </a:prstGeom>
          <a:noFill/>
        </p:spPr>
      </p:pic>
      <p:pic>
        <p:nvPicPr>
          <p:cNvPr id="24" name="23 Imagen" descr="0(20).jpg"/>
          <p:cNvPicPr>
            <a:picLocks noChangeAspect="1"/>
          </p:cNvPicPr>
          <p:nvPr/>
        </p:nvPicPr>
        <p:blipFill>
          <a:blip r:embed="rId3"/>
          <a:srcRect t="8333" b="8333"/>
          <a:stretch>
            <a:fillRect/>
          </a:stretch>
        </p:blipFill>
        <p:spPr>
          <a:xfrm>
            <a:off x="0" y="0"/>
            <a:ext cx="9144000" cy="6858000"/>
          </a:xfrm>
          <a:prstGeom prst="rect">
            <a:avLst/>
          </a:prstGeom>
        </p:spPr>
      </p:pic>
    </p:spTree>
  </p:cSld>
  <p:clrMapOvr>
    <a:masterClrMapping/>
  </p:clrMapOvr>
  <p:transition spd="slow" advTm="34000">
    <p:sndAc>
      <p:stSnd loop="1">
        <p:snd r:embed="rId2" name="concorde frank pource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3" presetClass="entr" presetSubtype="288" repeatCount="indefinite"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9000" fill="hold"/>
                                        <p:tgtEl>
                                          <p:spTgt spid="5"/>
                                        </p:tgtEl>
                                        <p:attrNameLst>
                                          <p:attrName>ppt_w</p:attrName>
                                        </p:attrNameLst>
                                      </p:cBhvr>
                                      <p:tavLst>
                                        <p:tav tm="0">
                                          <p:val>
                                            <p:strVal val="4/3*#ppt_w"/>
                                          </p:val>
                                        </p:tav>
                                        <p:tav tm="100000">
                                          <p:val>
                                            <p:strVal val="#ppt_w"/>
                                          </p:val>
                                        </p:tav>
                                      </p:tavLst>
                                    </p:anim>
                                    <p:anim calcmode="lin" valueType="num">
                                      <p:cBhvr>
                                        <p:cTn id="11" dur="9000" fill="hold"/>
                                        <p:tgtEl>
                                          <p:spTgt spid="5"/>
                                        </p:tgtEl>
                                        <p:attrNameLst>
                                          <p:attrName>ppt_h</p:attrName>
                                        </p:attrNameLst>
                                      </p:cBhvr>
                                      <p:tavLst>
                                        <p:tav tm="0">
                                          <p:val>
                                            <p:strVal val="4/3*#ppt_h"/>
                                          </p:val>
                                        </p:tav>
                                        <p:tav tm="100000">
                                          <p:val>
                                            <p:strVal val="#ppt_h"/>
                                          </p:val>
                                        </p:tav>
                                      </p:tavLst>
                                    </p:anim>
                                  </p:childTnLst>
                                </p:cTn>
                              </p:par>
                              <p:par>
                                <p:cTn id="12" presetID="9" presetClass="emph" presetSubtype="0" nodeType="withEffect">
                                  <p:stCondLst>
                                    <p:cond delay="1000"/>
                                  </p:stCondLst>
                                  <p:childTnLst>
                                    <p:set>
                                      <p:cBhvr rctx="PPT">
                                        <p:cTn id="13" dur="indefinite"/>
                                        <p:tgtEl>
                                          <p:spTgt spid="5"/>
                                        </p:tgtEl>
                                        <p:attrNameLst>
                                          <p:attrName>style.opacity</p:attrName>
                                        </p:attrNameLst>
                                      </p:cBhvr>
                                      <p:to>
                                        <p:strVal val="0.25"/>
                                      </p:to>
                                    </p:set>
                                    <p:animEffect filter="image" prLst="opacity: 0.25">
                                      <p:cBhvr rctx="IE">
                                        <p:cTn id="14" dur="indefinite"/>
                                        <p:tgtEl>
                                          <p:spTgt spid="5"/>
                                        </p:tgtEl>
                                      </p:cBhvr>
                                    </p:animEffect>
                                  </p:childTnLst>
                                </p:cTn>
                              </p:par>
                              <p:par>
                                <p:cTn id="15" presetID="42" presetClass="entr" presetSubtype="0" fill="hold" nodeType="withEffect">
                                  <p:stCondLst>
                                    <p:cond delay="1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9000"/>
                                        <p:tgtEl>
                                          <p:spTgt spid="4"/>
                                        </p:tgtEl>
                                      </p:cBhvr>
                                    </p:animEffect>
                                    <p:anim calcmode="lin" valueType="num">
                                      <p:cBhvr>
                                        <p:cTn id="18" dur="9000" fill="hold"/>
                                        <p:tgtEl>
                                          <p:spTgt spid="4"/>
                                        </p:tgtEl>
                                        <p:attrNameLst>
                                          <p:attrName>ppt_x</p:attrName>
                                        </p:attrNameLst>
                                      </p:cBhvr>
                                      <p:tavLst>
                                        <p:tav tm="0">
                                          <p:val>
                                            <p:strVal val="#ppt_x"/>
                                          </p:val>
                                        </p:tav>
                                        <p:tav tm="100000">
                                          <p:val>
                                            <p:strVal val="#ppt_x"/>
                                          </p:val>
                                        </p:tav>
                                      </p:tavLst>
                                    </p:anim>
                                    <p:anim calcmode="lin" valueType="num">
                                      <p:cBhvr>
                                        <p:cTn id="19" dur="9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0"/>
                            </p:stCondLst>
                            <p:childTnLst>
                              <p:par>
                                <p:cTn id="21" presetID="31" presetClass="entr" presetSubtype="0" fill="hold" grpId="0" nodeType="afterEffect" nodePh="1">
                                  <p:stCondLst>
                                    <p:cond delay="0"/>
                                  </p:stCondLst>
                                  <p:endCondLst>
                                    <p:cond evt="begin" delay="0">
                                      <p:tn val="21"/>
                                    </p:cond>
                                  </p:endCondLst>
                                  <p:iterate type="lt">
                                    <p:tmPct val="5000"/>
                                  </p:iterate>
                                  <p:childTnLst>
                                    <p:set>
                                      <p:cBhvr>
                                        <p:cTn id="22" dur="1" fill="hold">
                                          <p:stCondLst>
                                            <p:cond delay="0"/>
                                          </p:stCondLst>
                                        </p:cTn>
                                        <p:tgtEl>
                                          <p:spTgt spid="3">
                                            <p:txEl>
                                              <p:pRg st="0" end="0"/>
                                            </p:txEl>
                                          </p:spTgt>
                                        </p:tgtEl>
                                        <p:attrNameLst>
                                          <p:attrName>style.visibility</p:attrName>
                                        </p:attrNameLst>
                                      </p:cBhvr>
                                      <p:to>
                                        <p:strVal val="visible"/>
                                      </p:to>
                                    </p:set>
                                    <p:anim calcmode="lin" valueType="num">
                                      <p:cBhvr>
                                        <p:cTn id="23"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4" dur="2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25" dur="2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26" dur="2000"/>
                                        <p:tgtEl>
                                          <p:spTgt spid="3">
                                            <p:txEl>
                                              <p:pRg st="0" end="0"/>
                                            </p:txEl>
                                          </p:spTgt>
                                        </p:tgtEl>
                                      </p:cBhvr>
                                    </p:animEffect>
                                  </p:childTnLst>
                                </p:cTn>
                              </p:par>
                            </p:childTnLst>
                          </p:cTn>
                        </p:par>
                        <p:par>
                          <p:cTn id="27" fill="hold">
                            <p:stCondLst>
                              <p:cond delay="12000"/>
                            </p:stCondLst>
                            <p:childTnLst>
                              <p:par>
                                <p:cTn id="28" presetID="17" presetClass="entr" presetSubtype="10" fill="hold" nodeType="afterEffect">
                                  <p:stCondLst>
                                    <p:cond delay="0"/>
                                  </p:stCondLst>
                                  <p:childTnLst>
                                    <p:set>
                                      <p:cBhvr>
                                        <p:cTn id="29" dur="1" fill="hold">
                                          <p:stCondLst>
                                            <p:cond delay="0"/>
                                          </p:stCondLst>
                                        </p:cTn>
                                        <p:tgtEl>
                                          <p:spTgt spid="29702"/>
                                        </p:tgtEl>
                                        <p:attrNameLst>
                                          <p:attrName>style.visibility</p:attrName>
                                        </p:attrNameLst>
                                      </p:cBhvr>
                                      <p:to>
                                        <p:strVal val="visible"/>
                                      </p:to>
                                    </p:set>
                                    <p:anim calcmode="lin" valueType="num">
                                      <p:cBhvr>
                                        <p:cTn id="30" dur="2000" fill="hold"/>
                                        <p:tgtEl>
                                          <p:spTgt spid="29702"/>
                                        </p:tgtEl>
                                        <p:attrNameLst>
                                          <p:attrName>ppt_w</p:attrName>
                                        </p:attrNameLst>
                                      </p:cBhvr>
                                      <p:tavLst>
                                        <p:tav tm="0">
                                          <p:val>
                                            <p:fltVal val="0"/>
                                          </p:val>
                                        </p:tav>
                                        <p:tav tm="100000">
                                          <p:val>
                                            <p:strVal val="#ppt_w"/>
                                          </p:val>
                                        </p:tav>
                                      </p:tavLst>
                                    </p:anim>
                                    <p:anim calcmode="lin" valueType="num">
                                      <p:cBhvr>
                                        <p:cTn id="31" dur="2000" fill="hold"/>
                                        <p:tgtEl>
                                          <p:spTgt spid="29702"/>
                                        </p:tgtEl>
                                        <p:attrNameLst>
                                          <p:attrName>ppt_h</p:attrName>
                                        </p:attrNameLst>
                                      </p:cBhvr>
                                      <p:tavLst>
                                        <p:tav tm="0">
                                          <p:val>
                                            <p:strVal val="#ppt_h"/>
                                          </p:val>
                                        </p:tav>
                                        <p:tav tm="100000">
                                          <p:val>
                                            <p:strVal val="#ppt_h"/>
                                          </p:val>
                                        </p:tav>
                                      </p:tavLst>
                                    </p:anim>
                                  </p:childTnLst>
                                </p:cTn>
                              </p:par>
                            </p:childTnLst>
                          </p:cTn>
                        </p:par>
                        <p:par>
                          <p:cTn id="32" fill="hold">
                            <p:stCondLst>
                              <p:cond delay="14000"/>
                            </p:stCondLst>
                            <p:childTnLst>
                              <p:par>
                                <p:cTn id="33" presetID="17" presetClass="entr" presetSubtype="10" fill="hold" nodeType="afterEffect">
                                  <p:stCondLst>
                                    <p:cond delay="0"/>
                                  </p:stCondLst>
                                  <p:childTnLst>
                                    <p:set>
                                      <p:cBhvr>
                                        <p:cTn id="34" dur="1" fill="hold">
                                          <p:stCondLst>
                                            <p:cond delay="0"/>
                                          </p:stCondLst>
                                        </p:cTn>
                                        <p:tgtEl>
                                          <p:spTgt spid="29704"/>
                                        </p:tgtEl>
                                        <p:attrNameLst>
                                          <p:attrName>style.visibility</p:attrName>
                                        </p:attrNameLst>
                                      </p:cBhvr>
                                      <p:to>
                                        <p:strVal val="visible"/>
                                      </p:to>
                                    </p:set>
                                    <p:anim calcmode="lin" valueType="num">
                                      <p:cBhvr>
                                        <p:cTn id="35" dur="2000" fill="hold"/>
                                        <p:tgtEl>
                                          <p:spTgt spid="29704"/>
                                        </p:tgtEl>
                                        <p:attrNameLst>
                                          <p:attrName>ppt_w</p:attrName>
                                        </p:attrNameLst>
                                      </p:cBhvr>
                                      <p:tavLst>
                                        <p:tav tm="0">
                                          <p:val>
                                            <p:fltVal val="0"/>
                                          </p:val>
                                        </p:tav>
                                        <p:tav tm="100000">
                                          <p:val>
                                            <p:strVal val="#ppt_w"/>
                                          </p:val>
                                        </p:tav>
                                      </p:tavLst>
                                    </p:anim>
                                    <p:anim calcmode="lin" valueType="num">
                                      <p:cBhvr>
                                        <p:cTn id="36" dur="2000" fill="hold"/>
                                        <p:tgtEl>
                                          <p:spTgt spid="29704"/>
                                        </p:tgtEl>
                                        <p:attrNameLst>
                                          <p:attrName>ppt_h</p:attrName>
                                        </p:attrNameLst>
                                      </p:cBhvr>
                                      <p:tavLst>
                                        <p:tav tm="0">
                                          <p:val>
                                            <p:strVal val="#ppt_h"/>
                                          </p:val>
                                        </p:tav>
                                        <p:tav tm="100000">
                                          <p:val>
                                            <p:strVal val="#ppt_h"/>
                                          </p:val>
                                        </p:tav>
                                      </p:tavLst>
                                    </p:anim>
                                  </p:childTnLst>
                                </p:cTn>
                              </p:par>
                            </p:childTnLst>
                          </p:cTn>
                        </p:par>
                        <p:par>
                          <p:cTn id="37" fill="hold">
                            <p:stCondLst>
                              <p:cond delay="16000"/>
                            </p:stCondLst>
                            <p:childTnLst>
                              <p:par>
                                <p:cTn id="38" presetID="17" presetClass="entr" presetSubtype="10" fill="hold" nodeType="afterEffect">
                                  <p:stCondLst>
                                    <p:cond delay="0"/>
                                  </p:stCondLst>
                                  <p:childTnLst>
                                    <p:set>
                                      <p:cBhvr>
                                        <p:cTn id="39" dur="1" fill="hold">
                                          <p:stCondLst>
                                            <p:cond delay="0"/>
                                          </p:stCondLst>
                                        </p:cTn>
                                        <p:tgtEl>
                                          <p:spTgt spid="29706"/>
                                        </p:tgtEl>
                                        <p:attrNameLst>
                                          <p:attrName>style.visibility</p:attrName>
                                        </p:attrNameLst>
                                      </p:cBhvr>
                                      <p:to>
                                        <p:strVal val="visible"/>
                                      </p:to>
                                    </p:set>
                                    <p:anim calcmode="lin" valueType="num">
                                      <p:cBhvr>
                                        <p:cTn id="40" dur="2000" fill="hold"/>
                                        <p:tgtEl>
                                          <p:spTgt spid="29706"/>
                                        </p:tgtEl>
                                        <p:attrNameLst>
                                          <p:attrName>ppt_w</p:attrName>
                                        </p:attrNameLst>
                                      </p:cBhvr>
                                      <p:tavLst>
                                        <p:tav tm="0">
                                          <p:val>
                                            <p:fltVal val="0"/>
                                          </p:val>
                                        </p:tav>
                                        <p:tav tm="100000">
                                          <p:val>
                                            <p:strVal val="#ppt_w"/>
                                          </p:val>
                                        </p:tav>
                                      </p:tavLst>
                                    </p:anim>
                                    <p:anim calcmode="lin" valueType="num">
                                      <p:cBhvr>
                                        <p:cTn id="41" dur="2000" fill="hold"/>
                                        <p:tgtEl>
                                          <p:spTgt spid="29706"/>
                                        </p:tgtEl>
                                        <p:attrNameLst>
                                          <p:attrName>ppt_h</p:attrName>
                                        </p:attrNameLst>
                                      </p:cBhvr>
                                      <p:tavLst>
                                        <p:tav tm="0">
                                          <p:val>
                                            <p:strVal val="#ppt_h"/>
                                          </p:val>
                                        </p:tav>
                                        <p:tav tm="100000">
                                          <p:val>
                                            <p:strVal val="#ppt_h"/>
                                          </p:val>
                                        </p:tav>
                                      </p:tavLst>
                                    </p:anim>
                                  </p:childTnLst>
                                </p:cTn>
                              </p:par>
                            </p:childTnLst>
                          </p:cTn>
                        </p:par>
                        <p:par>
                          <p:cTn id="42" fill="hold">
                            <p:stCondLst>
                              <p:cond delay="18000"/>
                            </p:stCondLst>
                            <p:childTnLst>
                              <p:par>
                                <p:cTn id="43" presetID="17" presetClass="entr" presetSubtype="10" fill="hold" nodeType="after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p:cTn id="45" dur="2000" fill="hold"/>
                                        <p:tgtEl>
                                          <p:spTgt spid="19"/>
                                        </p:tgtEl>
                                        <p:attrNameLst>
                                          <p:attrName>ppt_w</p:attrName>
                                        </p:attrNameLst>
                                      </p:cBhvr>
                                      <p:tavLst>
                                        <p:tav tm="0">
                                          <p:val>
                                            <p:fltVal val="0"/>
                                          </p:val>
                                        </p:tav>
                                        <p:tav tm="100000">
                                          <p:val>
                                            <p:strVal val="#ppt_w"/>
                                          </p:val>
                                        </p:tav>
                                      </p:tavLst>
                                    </p:anim>
                                    <p:anim calcmode="lin" valueType="num">
                                      <p:cBhvr>
                                        <p:cTn id="46" dur="2000" fill="hold"/>
                                        <p:tgtEl>
                                          <p:spTgt spid="19"/>
                                        </p:tgtEl>
                                        <p:attrNameLst>
                                          <p:attrName>ppt_h</p:attrName>
                                        </p:attrNameLst>
                                      </p:cBhvr>
                                      <p:tavLst>
                                        <p:tav tm="0">
                                          <p:val>
                                            <p:strVal val="#ppt_h"/>
                                          </p:val>
                                        </p:tav>
                                        <p:tav tm="100000">
                                          <p:val>
                                            <p:strVal val="#ppt_h"/>
                                          </p:val>
                                        </p:tav>
                                      </p:tavLst>
                                    </p:anim>
                                  </p:childTnLst>
                                </p:cTn>
                              </p:par>
                            </p:childTnLst>
                          </p:cTn>
                        </p:par>
                        <p:par>
                          <p:cTn id="47" fill="hold">
                            <p:stCondLst>
                              <p:cond delay="20000"/>
                            </p:stCondLst>
                            <p:childTnLst>
                              <p:par>
                                <p:cTn id="48" presetID="17" presetClass="entr" presetSubtype="10" fill="hold" nodeType="afterEffect">
                                  <p:stCondLst>
                                    <p:cond delay="0"/>
                                  </p:stCondLst>
                                  <p:childTnLst>
                                    <p:set>
                                      <p:cBhvr>
                                        <p:cTn id="49" dur="1" fill="hold">
                                          <p:stCondLst>
                                            <p:cond delay="0"/>
                                          </p:stCondLst>
                                        </p:cTn>
                                        <p:tgtEl>
                                          <p:spTgt spid="29708"/>
                                        </p:tgtEl>
                                        <p:attrNameLst>
                                          <p:attrName>style.visibility</p:attrName>
                                        </p:attrNameLst>
                                      </p:cBhvr>
                                      <p:to>
                                        <p:strVal val="visible"/>
                                      </p:to>
                                    </p:set>
                                    <p:anim calcmode="lin" valueType="num">
                                      <p:cBhvr>
                                        <p:cTn id="50" dur="2000" fill="hold"/>
                                        <p:tgtEl>
                                          <p:spTgt spid="29708"/>
                                        </p:tgtEl>
                                        <p:attrNameLst>
                                          <p:attrName>ppt_w</p:attrName>
                                        </p:attrNameLst>
                                      </p:cBhvr>
                                      <p:tavLst>
                                        <p:tav tm="0">
                                          <p:val>
                                            <p:fltVal val="0"/>
                                          </p:val>
                                        </p:tav>
                                        <p:tav tm="100000">
                                          <p:val>
                                            <p:strVal val="#ppt_w"/>
                                          </p:val>
                                        </p:tav>
                                      </p:tavLst>
                                    </p:anim>
                                    <p:anim calcmode="lin" valueType="num">
                                      <p:cBhvr>
                                        <p:cTn id="51" dur="2000" fill="hold"/>
                                        <p:tgtEl>
                                          <p:spTgt spid="29708"/>
                                        </p:tgtEl>
                                        <p:attrNameLst>
                                          <p:attrName>ppt_h</p:attrName>
                                        </p:attrNameLst>
                                      </p:cBhvr>
                                      <p:tavLst>
                                        <p:tav tm="0">
                                          <p:val>
                                            <p:strVal val="#ppt_h"/>
                                          </p:val>
                                        </p:tav>
                                        <p:tav tm="100000">
                                          <p:val>
                                            <p:strVal val="#ppt_h"/>
                                          </p:val>
                                        </p:tav>
                                      </p:tavLst>
                                    </p:anim>
                                  </p:childTnLst>
                                </p:cTn>
                              </p:par>
                            </p:childTnLst>
                          </p:cTn>
                        </p:par>
                        <p:par>
                          <p:cTn id="52" fill="hold">
                            <p:stCondLst>
                              <p:cond delay="22000"/>
                            </p:stCondLst>
                            <p:childTnLst>
                              <p:par>
                                <p:cTn id="53" presetID="17" presetClass="entr" presetSubtype="10" fill="hold" nodeType="afterEffect">
                                  <p:stCondLst>
                                    <p:cond delay="0"/>
                                  </p:stCondLst>
                                  <p:childTnLst>
                                    <p:set>
                                      <p:cBhvr>
                                        <p:cTn id="54" dur="1" fill="hold">
                                          <p:stCondLst>
                                            <p:cond delay="0"/>
                                          </p:stCondLst>
                                        </p:cTn>
                                        <p:tgtEl>
                                          <p:spTgt spid="29710"/>
                                        </p:tgtEl>
                                        <p:attrNameLst>
                                          <p:attrName>style.visibility</p:attrName>
                                        </p:attrNameLst>
                                      </p:cBhvr>
                                      <p:to>
                                        <p:strVal val="visible"/>
                                      </p:to>
                                    </p:set>
                                    <p:anim calcmode="lin" valueType="num">
                                      <p:cBhvr>
                                        <p:cTn id="55" dur="2000" fill="hold"/>
                                        <p:tgtEl>
                                          <p:spTgt spid="29710"/>
                                        </p:tgtEl>
                                        <p:attrNameLst>
                                          <p:attrName>ppt_w</p:attrName>
                                        </p:attrNameLst>
                                      </p:cBhvr>
                                      <p:tavLst>
                                        <p:tav tm="0">
                                          <p:val>
                                            <p:fltVal val="0"/>
                                          </p:val>
                                        </p:tav>
                                        <p:tav tm="100000">
                                          <p:val>
                                            <p:strVal val="#ppt_w"/>
                                          </p:val>
                                        </p:tav>
                                      </p:tavLst>
                                    </p:anim>
                                    <p:anim calcmode="lin" valueType="num">
                                      <p:cBhvr>
                                        <p:cTn id="56" dur="2000" fill="hold"/>
                                        <p:tgtEl>
                                          <p:spTgt spid="29710"/>
                                        </p:tgtEl>
                                        <p:attrNameLst>
                                          <p:attrName>ppt_h</p:attrName>
                                        </p:attrNameLst>
                                      </p:cBhvr>
                                      <p:tavLst>
                                        <p:tav tm="0">
                                          <p:val>
                                            <p:strVal val="#ppt_h"/>
                                          </p:val>
                                        </p:tav>
                                        <p:tav tm="100000">
                                          <p:val>
                                            <p:strVal val="#ppt_h"/>
                                          </p:val>
                                        </p:tav>
                                      </p:tavLst>
                                    </p:anim>
                                  </p:childTnLst>
                                </p:cTn>
                              </p:par>
                            </p:childTnLst>
                          </p:cTn>
                        </p:par>
                        <p:par>
                          <p:cTn id="57" fill="hold">
                            <p:stCondLst>
                              <p:cond delay="24000"/>
                            </p:stCondLst>
                            <p:childTnLst>
                              <p:par>
                                <p:cTn id="58" presetID="17" presetClass="entr" presetSubtype="10" fill="hold" nodeType="afterEffect">
                                  <p:stCondLst>
                                    <p:cond delay="0"/>
                                  </p:stCondLst>
                                  <p:childTnLst>
                                    <p:set>
                                      <p:cBhvr>
                                        <p:cTn id="59" dur="1" fill="hold">
                                          <p:stCondLst>
                                            <p:cond delay="0"/>
                                          </p:stCondLst>
                                        </p:cTn>
                                        <p:tgtEl>
                                          <p:spTgt spid="29712"/>
                                        </p:tgtEl>
                                        <p:attrNameLst>
                                          <p:attrName>style.visibility</p:attrName>
                                        </p:attrNameLst>
                                      </p:cBhvr>
                                      <p:to>
                                        <p:strVal val="visible"/>
                                      </p:to>
                                    </p:set>
                                    <p:anim calcmode="lin" valueType="num">
                                      <p:cBhvr>
                                        <p:cTn id="60" dur="2000" fill="hold"/>
                                        <p:tgtEl>
                                          <p:spTgt spid="29712"/>
                                        </p:tgtEl>
                                        <p:attrNameLst>
                                          <p:attrName>ppt_w</p:attrName>
                                        </p:attrNameLst>
                                      </p:cBhvr>
                                      <p:tavLst>
                                        <p:tav tm="0">
                                          <p:val>
                                            <p:fltVal val="0"/>
                                          </p:val>
                                        </p:tav>
                                        <p:tav tm="100000">
                                          <p:val>
                                            <p:strVal val="#ppt_w"/>
                                          </p:val>
                                        </p:tav>
                                      </p:tavLst>
                                    </p:anim>
                                    <p:anim calcmode="lin" valueType="num">
                                      <p:cBhvr>
                                        <p:cTn id="61" dur="2000" fill="hold"/>
                                        <p:tgtEl>
                                          <p:spTgt spid="29712"/>
                                        </p:tgtEl>
                                        <p:attrNameLst>
                                          <p:attrName>ppt_h</p:attrName>
                                        </p:attrNameLst>
                                      </p:cBhvr>
                                      <p:tavLst>
                                        <p:tav tm="0">
                                          <p:val>
                                            <p:strVal val="#ppt_h"/>
                                          </p:val>
                                        </p:tav>
                                        <p:tav tm="100000">
                                          <p:val>
                                            <p:strVal val="#ppt_h"/>
                                          </p:val>
                                        </p:tav>
                                      </p:tavLst>
                                    </p:anim>
                                  </p:childTnLst>
                                </p:cTn>
                              </p:par>
                            </p:childTnLst>
                          </p:cTn>
                        </p:par>
                        <p:par>
                          <p:cTn id="62" fill="hold">
                            <p:stCondLst>
                              <p:cond delay="26000"/>
                            </p:stCondLst>
                            <p:childTnLst>
                              <p:par>
                                <p:cTn id="63" presetID="17" presetClass="entr" presetSubtype="10" fill="hold" nodeType="afterEffect">
                                  <p:stCondLst>
                                    <p:cond delay="0"/>
                                  </p:stCondLst>
                                  <p:childTnLst>
                                    <p:set>
                                      <p:cBhvr>
                                        <p:cTn id="64" dur="1" fill="hold">
                                          <p:stCondLst>
                                            <p:cond delay="0"/>
                                          </p:stCondLst>
                                        </p:cTn>
                                        <p:tgtEl>
                                          <p:spTgt spid="29714"/>
                                        </p:tgtEl>
                                        <p:attrNameLst>
                                          <p:attrName>style.visibility</p:attrName>
                                        </p:attrNameLst>
                                      </p:cBhvr>
                                      <p:to>
                                        <p:strVal val="visible"/>
                                      </p:to>
                                    </p:set>
                                    <p:anim calcmode="lin" valueType="num">
                                      <p:cBhvr>
                                        <p:cTn id="65" dur="2000" fill="hold"/>
                                        <p:tgtEl>
                                          <p:spTgt spid="29714"/>
                                        </p:tgtEl>
                                        <p:attrNameLst>
                                          <p:attrName>ppt_w</p:attrName>
                                        </p:attrNameLst>
                                      </p:cBhvr>
                                      <p:tavLst>
                                        <p:tav tm="0">
                                          <p:val>
                                            <p:fltVal val="0"/>
                                          </p:val>
                                        </p:tav>
                                        <p:tav tm="100000">
                                          <p:val>
                                            <p:strVal val="#ppt_w"/>
                                          </p:val>
                                        </p:tav>
                                      </p:tavLst>
                                    </p:anim>
                                    <p:anim calcmode="lin" valueType="num">
                                      <p:cBhvr>
                                        <p:cTn id="66" dur="2000" fill="hold"/>
                                        <p:tgtEl>
                                          <p:spTgt spid="29714"/>
                                        </p:tgtEl>
                                        <p:attrNameLst>
                                          <p:attrName>ppt_h</p:attrName>
                                        </p:attrNameLst>
                                      </p:cBhvr>
                                      <p:tavLst>
                                        <p:tav tm="0">
                                          <p:val>
                                            <p:strVal val="#ppt_h"/>
                                          </p:val>
                                        </p:tav>
                                        <p:tav tm="100000">
                                          <p:val>
                                            <p:strVal val="#ppt_h"/>
                                          </p:val>
                                        </p:tav>
                                      </p:tavLst>
                                    </p:anim>
                                  </p:childTnLst>
                                </p:cTn>
                              </p:par>
                            </p:childTnLst>
                          </p:cTn>
                        </p:par>
                        <p:par>
                          <p:cTn id="67" fill="hold">
                            <p:stCondLst>
                              <p:cond delay="28000"/>
                            </p:stCondLst>
                            <p:childTnLst>
                              <p:par>
                                <p:cTn id="68" presetID="29" presetClass="entr" presetSubtype="0" fill="hold" nodeType="afterEffect">
                                  <p:stCondLst>
                                    <p:cond delay="0"/>
                                  </p:stCondLst>
                                  <p:childTnLst>
                                    <p:set>
                                      <p:cBhvr>
                                        <p:cTn id="69" dur="1" fill="hold">
                                          <p:stCondLst>
                                            <p:cond delay="0"/>
                                          </p:stCondLst>
                                        </p:cTn>
                                        <p:tgtEl>
                                          <p:spTgt spid="28688"/>
                                        </p:tgtEl>
                                        <p:attrNameLst>
                                          <p:attrName>style.visibility</p:attrName>
                                        </p:attrNameLst>
                                      </p:cBhvr>
                                      <p:to>
                                        <p:strVal val="visible"/>
                                      </p:to>
                                    </p:set>
                                    <p:anim calcmode="lin" valueType="num">
                                      <p:cBhvr>
                                        <p:cTn id="70" dur="2000" fill="hold"/>
                                        <p:tgtEl>
                                          <p:spTgt spid="28688"/>
                                        </p:tgtEl>
                                        <p:attrNameLst>
                                          <p:attrName>ppt_x</p:attrName>
                                        </p:attrNameLst>
                                      </p:cBhvr>
                                      <p:tavLst>
                                        <p:tav tm="0">
                                          <p:val>
                                            <p:strVal val="#ppt_x-.2"/>
                                          </p:val>
                                        </p:tav>
                                        <p:tav tm="100000">
                                          <p:val>
                                            <p:strVal val="#ppt_x"/>
                                          </p:val>
                                        </p:tav>
                                      </p:tavLst>
                                    </p:anim>
                                    <p:anim calcmode="lin" valueType="num">
                                      <p:cBhvr>
                                        <p:cTn id="71" dur="2000" fill="hold"/>
                                        <p:tgtEl>
                                          <p:spTgt spid="28688"/>
                                        </p:tgtEl>
                                        <p:attrNameLst>
                                          <p:attrName>ppt_y</p:attrName>
                                        </p:attrNameLst>
                                      </p:cBhvr>
                                      <p:tavLst>
                                        <p:tav tm="0">
                                          <p:val>
                                            <p:strVal val="#ppt_y"/>
                                          </p:val>
                                        </p:tav>
                                        <p:tav tm="100000">
                                          <p:val>
                                            <p:strVal val="#ppt_y"/>
                                          </p:val>
                                        </p:tav>
                                      </p:tavLst>
                                    </p:anim>
                                    <p:animEffect transition="in" filter="wipe(right)" prLst="gradientSize: 0.1">
                                      <p:cBhvr>
                                        <p:cTn id="72" dur="2000"/>
                                        <p:tgtEl>
                                          <p:spTgt spid="28688"/>
                                        </p:tgtEl>
                                      </p:cBhvr>
                                    </p:animEffect>
                                  </p:childTnLst>
                                </p:cTn>
                              </p:par>
                            </p:childTnLst>
                          </p:cTn>
                        </p:par>
                        <p:par>
                          <p:cTn id="73" fill="hold">
                            <p:stCondLst>
                              <p:cond delay="30000"/>
                            </p:stCondLst>
                            <p:childTnLst>
                              <p:par>
                                <p:cTn id="74" presetID="29" presetClass="entr" presetSubtype="0" fill="hold" nodeType="afterEffect">
                                  <p:stCondLst>
                                    <p:cond delay="0"/>
                                  </p:stCondLst>
                                  <p:childTnLst>
                                    <p:set>
                                      <p:cBhvr>
                                        <p:cTn id="75" dur="1" fill="hold">
                                          <p:stCondLst>
                                            <p:cond delay="0"/>
                                          </p:stCondLst>
                                        </p:cTn>
                                        <p:tgtEl>
                                          <p:spTgt spid="28684"/>
                                        </p:tgtEl>
                                        <p:attrNameLst>
                                          <p:attrName>style.visibility</p:attrName>
                                        </p:attrNameLst>
                                      </p:cBhvr>
                                      <p:to>
                                        <p:strVal val="visible"/>
                                      </p:to>
                                    </p:set>
                                    <p:anim calcmode="lin" valueType="num">
                                      <p:cBhvr>
                                        <p:cTn id="76" dur="2000" fill="hold"/>
                                        <p:tgtEl>
                                          <p:spTgt spid="28684"/>
                                        </p:tgtEl>
                                        <p:attrNameLst>
                                          <p:attrName>ppt_x</p:attrName>
                                        </p:attrNameLst>
                                      </p:cBhvr>
                                      <p:tavLst>
                                        <p:tav tm="0">
                                          <p:val>
                                            <p:strVal val="#ppt_x-.2"/>
                                          </p:val>
                                        </p:tav>
                                        <p:tav tm="100000">
                                          <p:val>
                                            <p:strVal val="#ppt_x"/>
                                          </p:val>
                                        </p:tav>
                                      </p:tavLst>
                                    </p:anim>
                                    <p:anim calcmode="lin" valueType="num">
                                      <p:cBhvr>
                                        <p:cTn id="77" dur="2000" fill="hold"/>
                                        <p:tgtEl>
                                          <p:spTgt spid="28684"/>
                                        </p:tgtEl>
                                        <p:attrNameLst>
                                          <p:attrName>ppt_y</p:attrName>
                                        </p:attrNameLst>
                                      </p:cBhvr>
                                      <p:tavLst>
                                        <p:tav tm="0">
                                          <p:val>
                                            <p:strVal val="#ppt_y"/>
                                          </p:val>
                                        </p:tav>
                                        <p:tav tm="100000">
                                          <p:val>
                                            <p:strVal val="#ppt_y"/>
                                          </p:val>
                                        </p:tav>
                                      </p:tavLst>
                                    </p:anim>
                                    <p:animEffect transition="in" filter="wipe(right)" prLst="gradientSize: 0.1">
                                      <p:cBhvr>
                                        <p:cTn id="78" dur="2000"/>
                                        <p:tgtEl>
                                          <p:spTgt spid="286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Marco"/>
          <p:cNvSpPr/>
          <p:nvPr/>
        </p:nvSpPr>
        <p:spPr>
          <a:xfrm>
            <a:off x="0" y="0"/>
            <a:ext cx="9144000" cy="6858000"/>
          </a:xfrm>
          <a:prstGeom prst="frame">
            <a:avLst>
              <a:gd name="adj1" fmla="val 6184"/>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500034" y="500042"/>
            <a:ext cx="8143932" cy="5857916"/>
          </a:xfrm>
          <a:prstGeom prst="rect">
            <a:avLst/>
          </a:prstGeom>
          <a:solidFill>
            <a:schemeClr val="bg2">
              <a:lumMod val="7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928662" y="1071546"/>
            <a:ext cx="7429552" cy="4678204"/>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Harrington" pitchFamily="82" charset="0"/>
              </a:rPr>
              <a:t>La cabina de vuelo o cabina de pilotaje  es un área o un habitáculo que la tripulación técnica de una aeronave o de una nave  espacial (piloto y copiloto, principalmente) utiliza para controlar y dirigir el vehículo.</a:t>
            </a:r>
          </a:p>
          <a:p>
            <a:r>
              <a:rPr lang="es-ES" sz="2000" b="1" dirty="0" smtClean="0">
                <a:effectLst>
                  <a:outerShdw blurRad="38100" dist="38100" dir="2700000" algn="tl">
                    <a:srgbClr val="000000">
                      <a:alpha val="43137"/>
                    </a:srgbClr>
                  </a:outerShdw>
                </a:effectLst>
                <a:latin typeface="Harrington" pitchFamily="82" charset="0"/>
              </a:rPr>
              <a:t>La cabina de una aeronave contiene el instrumental y los controles que permiten al piloto hacer volar, dirigir y aterrizar el aparato. En la mayoría de las aeronaves comerciales, una puerta separa la cabina de vuelo de la cabina de pasajeros. Después de los Atentados del 11 de septiembre de 2001, las principales aerolíneas han tomado medidas para fortificar la cabina con el objetivo de evitar cualquier posible secuestro.</a:t>
            </a:r>
          </a:p>
          <a:p>
            <a:r>
              <a:rPr lang="es-ES" sz="2000" b="1" dirty="0" smtClean="0">
                <a:effectLst>
                  <a:outerShdw blurRad="38100" dist="38100" dir="2700000" algn="tl">
                    <a:srgbClr val="000000">
                      <a:alpha val="43137"/>
                    </a:srgbClr>
                  </a:outerShdw>
                </a:effectLst>
                <a:latin typeface="Harrington" pitchFamily="82" charset="0"/>
              </a:rPr>
              <a:t>La mayoría de las cabinas de vuelo tienen vidrios protectores de los rayos de sol y una o más ventanillas que pueden ser abiertas mientras el avión está en tierra.</a:t>
            </a:r>
          </a:p>
          <a:p>
            <a:endParaRPr lang="es-ES" sz="2000" b="1" dirty="0">
              <a:effectLst>
                <a:outerShdw blurRad="38100" dist="38100" dir="2700000" algn="tl">
                  <a:srgbClr val="000000">
                    <a:alpha val="43137"/>
                  </a:srgbClr>
                </a:outerShdw>
              </a:effectLst>
              <a:latin typeface="Harrington" pitchFamily="82" charset="0"/>
            </a:endParaRPr>
          </a:p>
        </p:txBody>
      </p:sp>
      <p:sp>
        <p:nvSpPr>
          <p:cNvPr id="8" name="7 Rectángulo"/>
          <p:cNvSpPr/>
          <p:nvPr/>
        </p:nvSpPr>
        <p:spPr>
          <a:xfrm>
            <a:off x="-357222" y="-285776"/>
            <a:ext cx="9501222" cy="7143776"/>
          </a:xfrm>
          <a:prstGeom prst="rect">
            <a:avLst/>
          </a:prstGeom>
          <a:gradFill flip="none" rotWithShape="1">
            <a:gsLst>
              <a:gs pos="0">
                <a:schemeClr val="bg2">
                  <a:lumMod val="50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a:gsLst>
              <a:gs pos="0">
                <a:srgbClr val="FFFFFF"/>
              </a:gs>
              <a:gs pos="7001">
                <a:srgbClr val="E6E6E6"/>
              </a:gs>
              <a:gs pos="32001">
                <a:srgbClr val="7D8496"/>
              </a:gs>
              <a:gs pos="47000">
                <a:srgbClr val="E6E6E6"/>
              </a:gs>
              <a:gs pos="85001">
                <a:srgbClr val="7D8496"/>
              </a:gs>
              <a:gs pos="100000">
                <a:srgbClr val="E6E6E6"/>
              </a:gs>
            </a:gsLst>
            <a:lin ang="0" scaled="1"/>
          </a:gradFill>
        </p:spPr>
        <p:txBody>
          <a:bodyPr/>
          <a:lstStyle/>
          <a:p>
            <a:endParaRPr lang="es-ES" dirty="0"/>
          </a:p>
        </p:txBody>
      </p:sp>
      <p:pic>
        <p:nvPicPr>
          <p:cNvPr id="4" name="3 Marcador de contenido" descr="0(5)ñ.jpg"/>
          <p:cNvPicPr>
            <a:picLocks noGrp="1" noChangeAspect="1"/>
          </p:cNvPicPr>
          <p:nvPr>
            <p:ph idx="1"/>
          </p:nvPr>
        </p:nvPicPr>
        <p:blipFill>
          <a:blip r:embed="rId2"/>
          <a:stretch>
            <a:fillRect/>
          </a:stretch>
        </p:blipFill>
        <p:spPr>
          <a:xfrm>
            <a:off x="0" y="20033"/>
            <a:ext cx="9144000" cy="6837967"/>
          </a:xfrm>
        </p:spPr>
      </p:pic>
      <p:sp>
        <p:nvSpPr>
          <p:cNvPr id="7" name="6 Trapecio"/>
          <p:cNvSpPr/>
          <p:nvPr/>
        </p:nvSpPr>
        <p:spPr>
          <a:xfrm rot="5400000">
            <a:off x="1393025" y="-750107"/>
            <a:ext cx="1571636" cy="4357686"/>
          </a:xfrm>
          <a:prstGeom prst="trapezoid">
            <a:avLst>
              <a:gd name="adj" fmla="val 26769"/>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5400000">
            <a:off x="1393025" y="892967"/>
            <a:ext cx="1571636" cy="4357686"/>
          </a:xfrm>
          <a:prstGeom prst="trapezoid">
            <a:avLst>
              <a:gd name="adj" fmla="val 26769"/>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5400000">
            <a:off x="1393025" y="2464603"/>
            <a:ext cx="1571636" cy="4357686"/>
          </a:xfrm>
          <a:prstGeom prst="trapezoid">
            <a:avLst>
              <a:gd name="adj" fmla="val 26769"/>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apecio"/>
          <p:cNvSpPr/>
          <p:nvPr/>
        </p:nvSpPr>
        <p:spPr>
          <a:xfrm rot="16200000">
            <a:off x="6179339" y="-750107"/>
            <a:ext cx="1571636" cy="4357686"/>
          </a:xfrm>
          <a:prstGeom prst="trapezoid">
            <a:avLst>
              <a:gd name="adj" fmla="val 26769"/>
            </a:avLst>
          </a:prstGeom>
          <a:gradFill flip="none" rotWithShape="1">
            <a:gsLst>
              <a:gs pos="0">
                <a:schemeClr val="bg1"/>
              </a:gs>
              <a:gs pos="50000">
                <a:srgbClr val="C00000">
                  <a:shade val="67500"/>
                  <a:satMod val="115000"/>
                </a:srgbClr>
              </a:gs>
              <a:gs pos="100000">
                <a:srgbClr val="C00000">
                  <a:shade val="100000"/>
                  <a:satMod val="115000"/>
                </a:srgb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apecio"/>
          <p:cNvSpPr/>
          <p:nvPr/>
        </p:nvSpPr>
        <p:spPr>
          <a:xfrm rot="16200000">
            <a:off x="6179339" y="892967"/>
            <a:ext cx="1571636" cy="4357686"/>
          </a:xfrm>
          <a:prstGeom prst="trapezoid">
            <a:avLst>
              <a:gd name="adj" fmla="val 26769"/>
            </a:avLst>
          </a:prstGeom>
          <a:gradFill flip="none" rotWithShape="1">
            <a:gsLst>
              <a:gs pos="0">
                <a:schemeClr val="bg1"/>
              </a:gs>
              <a:gs pos="50000">
                <a:srgbClr val="C00000">
                  <a:shade val="67500"/>
                  <a:satMod val="115000"/>
                </a:srgbClr>
              </a:gs>
              <a:gs pos="100000">
                <a:srgbClr val="C00000">
                  <a:shade val="100000"/>
                  <a:satMod val="115000"/>
                </a:srgb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apecio"/>
          <p:cNvSpPr/>
          <p:nvPr/>
        </p:nvSpPr>
        <p:spPr>
          <a:xfrm rot="16200000">
            <a:off x="6179339" y="2464603"/>
            <a:ext cx="1571636" cy="4357686"/>
          </a:xfrm>
          <a:prstGeom prst="trapezoid">
            <a:avLst>
              <a:gd name="adj" fmla="val 26769"/>
            </a:avLst>
          </a:prstGeom>
          <a:gradFill flip="none" rotWithShape="1">
            <a:gsLst>
              <a:gs pos="0">
                <a:schemeClr val="bg1"/>
              </a:gs>
              <a:gs pos="50000">
                <a:srgbClr val="C00000">
                  <a:shade val="67500"/>
                  <a:satMod val="115000"/>
                </a:srgbClr>
              </a:gs>
              <a:gs pos="100000">
                <a:srgbClr val="C00000">
                  <a:shade val="100000"/>
                  <a:satMod val="115000"/>
                </a:srgb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Curso_Pilotos.png"/>
          <p:cNvPicPr>
            <a:picLocks noChangeAspect="1"/>
          </p:cNvPicPr>
          <p:nvPr/>
        </p:nvPicPr>
        <p:blipFill>
          <a:blip r:embed="rId3">
            <a:lum contrast="10000"/>
          </a:blip>
          <a:srcRect r="15217"/>
          <a:stretch>
            <a:fillRect/>
          </a:stretch>
        </p:blipFill>
        <p:spPr>
          <a:xfrm flipH="1">
            <a:off x="928662" y="2643182"/>
            <a:ext cx="3571900" cy="4214818"/>
          </a:xfrm>
          <a:prstGeom prst="rect">
            <a:avLst/>
          </a:prstGeom>
        </p:spPr>
      </p:pic>
      <p:sp>
        <p:nvSpPr>
          <p:cNvPr id="14" name="13 Rectángulo"/>
          <p:cNvSpPr/>
          <p:nvPr/>
        </p:nvSpPr>
        <p:spPr>
          <a:xfrm>
            <a:off x="0" y="0"/>
            <a:ext cx="9144000" cy="6858000"/>
          </a:xfrm>
          <a:prstGeom prst="rect">
            <a:avLst/>
          </a:prstGeom>
          <a:gradFill flip="none" rotWithShape="1">
            <a:gsLst>
              <a:gs pos="0">
                <a:schemeClr val="bg2">
                  <a:lumMod val="50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0-#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ppt_y"/>
                                          </p:val>
                                        </p:tav>
                                        <p:tav tm="100000">
                                          <p:val>
                                            <p:strVal val="#ppt_y"/>
                                          </p:val>
                                        </p:tav>
                                      </p:tavLst>
                                    </p:anim>
                                  </p:childTnLst>
                                </p:cTn>
                              </p:par>
                              <p:par>
                                <p:cTn id="32" presetID="3" presetClass="entr" presetSubtype="10"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blinds(horizontal)">
                                      <p:cBhvr>
                                        <p:cTn id="34" dur="3000"/>
                                        <p:tgtEl>
                                          <p:spTgt spid="7"/>
                                        </p:tgtEl>
                                      </p:cBhvr>
                                    </p:animEffect>
                                  </p:childTnLst>
                                </p:cTn>
                              </p:par>
                              <p:par>
                                <p:cTn id="35" presetID="3" presetClass="entr" presetSubtype="10" fill="hold" grpId="1"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blinds(horizontal)">
                                      <p:cBhvr>
                                        <p:cTn id="37" dur="3000"/>
                                        <p:tgtEl>
                                          <p:spTgt spid="8"/>
                                        </p:tgtEl>
                                      </p:cBhvr>
                                    </p:animEffect>
                                  </p:childTnLst>
                                </p:cTn>
                              </p:par>
                              <p:par>
                                <p:cTn id="38" presetID="3" presetClass="entr" presetSubtype="10" fill="hold" grpId="1"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blinds(horizontal)">
                                      <p:cBhvr>
                                        <p:cTn id="40" dur="3000"/>
                                        <p:tgtEl>
                                          <p:spTgt spid="9"/>
                                        </p:tgtEl>
                                      </p:cBhvr>
                                    </p:animEffect>
                                  </p:childTnLst>
                                </p:cTn>
                              </p:par>
                              <p:par>
                                <p:cTn id="41" presetID="3" presetClass="entr" presetSubtype="10" fill="hold" grpId="1" nodeType="with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linds(horizontal)">
                                      <p:cBhvr>
                                        <p:cTn id="43" dur="3000"/>
                                        <p:tgtEl>
                                          <p:spTgt spid="10"/>
                                        </p:tgtEl>
                                      </p:cBhvr>
                                    </p:animEffect>
                                  </p:childTnLst>
                                </p:cTn>
                              </p:par>
                              <p:par>
                                <p:cTn id="44" presetID="3" presetClass="entr" presetSubtype="10"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blinds(horizontal)">
                                      <p:cBhvr>
                                        <p:cTn id="46" dur="3000"/>
                                        <p:tgtEl>
                                          <p:spTgt spid="11"/>
                                        </p:tgtEl>
                                      </p:cBhvr>
                                    </p:animEffect>
                                  </p:childTnLst>
                                </p:cTn>
                              </p:par>
                              <p:par>
                                <p:cTn id="47" presetID="3" presetClass="entr" presetSubtype="10" fill="hold" grpId="1" nodeType="with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blinds(horizontal)">
                                      <p:cBhvr>
                                        <p:cTn id="49" dur="3000"/>
                                        <p:tgtEl>
                                          <p:spTgt spid="12"/>
                                        </p:tgtEl>
                                      </p:cBhvr>
                                    </p:animEffect>
                                  </p:childTnLst>
                                </p:cTn>
                              </p:par>
                            </p:childTnLst>
                          </p:cTn>
                        </p:par>
                        <p:par>
                          <p:cTn id="50" fill="hold">
                            <p:stCondLst>
                              <p:cond delay="3000"/>
                            </p:stCondLst>
                            <p:childTnLst>
                              <p:par>
                                <p:cTn id="51" presetID="17" presetClass="exit" presetSubtype="8" fill="hold" grpId="2" nodeType="afterEffect">
                                  <p:stCondLst>
                                    <p:cond delay="0"/>
                                  </p:stCondLst>
                                  <p:childTnLst>
                                    <p:anim calcmode="lin" valueType="num">
                                      <p:cBhvr>
                                        <p:cTn id="52" dur="3000"/>
                                        <p:tgtEl>
                                          <p:spTgt spid="7"/>
                                        </p:tgtEl>
                                        <p:attrNameLst>
                                          <p:attrName>ppt_x</p:attrName>
                                        </p:attrNameLst>
                                      </p:cBhvr>
                                      <p:tavLst>
                                        <p:tav tm="0">
                                          <p:val>
                                            <p:strVal val="ppt_x"/>
                                          </p:val>
                                        </p:tav>
                                        <p:tav tm="100000">
                                          <p:val>
                                            <p:strVal val="ppt_x-ppt_w/2"/>
                                          </p:val>
                                        </p:tav>
                                      </p:tavLst>
                                    </p:anim>
                                    <p:anim calcmode="lin" valueType="num">
                                      <p:cBhvr>
                                        <p:cTn id="53" dur="3000"/>
                                        <p:tgtEl>
                                          <p:spTgt spid="7"/>
                                        </p:tgtEl>
                                        <p:attrNameLst>
                                          <p:attrName>ppt_y</p:attrName>
                                        </p:attrNameLst>
                                      </p:cBhvr>
                                      <p:tavLst>
                                        <p:tav tm="0">
                                          <p:val>
                                            <p:strVal val="ppt_y"/>
                                          </p:val>
                                        </p:tav>
                                        <p:tav tm="100000">
                                          <p:val>
                                            <p:strVal val="ppt_y"/>
                                          </p:val>
                                        </p:tav>
                                      </p:tavLst>
                                    </p:anim>
                                    <p:anim calcmode="lin" valueType="num">
                                      <p:cBhvr>
                                        <p:cTn id="54" dur="3000"/>
                                        <p:tgtEl>
                                          <p:spTgt spid="7"/>
                                        </p:tgtEl>
                                        <p:attrNameLst>
                                          <p:attrName>ppt_w</p:attrName>
                                        </p:attrNameLst>
                                      </p:cBhvr>
                                      <p:tavLst>
                                        <p:tav tm="0">
                                          <p:val>
                                            <p:strVal val="ppt_w"/>
                                          </p:val>
                                        </p:tav>
                                        <p:tav tm="100000">
                                          <p:val>
                                            <p:fltVal val="0"/>
                                          </p:val>
                                        </p:tav>
                                      </p:tavLst>
                                    </p:anim>
                                    <p:anim calcmode="lin" valueType="num">
                                      <p:cBhvr>
                                        <p:cTn id="55" dur="3000"/>
                                        <p:tgtEl>
                                          <p:spTgt spid="7"/>
                                        </p:tgtEl>
                                        <p:attrNameLst>
                                          <p:attrName>ppt_h</p:attrName>
                                        </p:attrNameLst>
                                      </p:cBhvr>
                                      <p:tavLst>
                                        <p:tav tm="0">
                                          <p:val>
                                            <p:strVal val="ppt_h"/>
                                          </p:val>
                                        </p:tav>
                                        <p:tav tm="100000">
                                          <p:val>
                                            <p:strVal val="ppt_h"/>
                                          </p:val>
                                        </p:tav>
                                      </p:tavLst>
                                    </p:anim>
                                    <p:set>
                                      <p:cBhvr>
                                        <p:cTn id="56" dur="1" fill="hold">
                                          <p:stCondLst>
                                            <p:cond delay="2999"/>
                                          </p:stCondLst>
                                        </p:cTn>
                                        <p:tgtEl>
                                          <p:spTgt spid="7"/>
                                        </p:tgtEl>
                                        <p:attrNameLst>
                                          <p:attrName>style.visibility</p:attrName>
                                        </p:attrNameLst>
                                      </p:cBhvr>
                                      <p:to>
                                        <p:strVal val="hidden"/>
                                      </p:to>
                                    </p:set>
                                  </p:childTnLst>
                                </p:cTn>
                              </p:par>
                              <p:par>
                                <p:cTn id="57" presetID="17" presetClass="exit" presetSubtype="8" fill="hold" grpId="2" nodeType="withEffect">
                                  <p:stCondLst>
                                    <p:cond delay="0"/>
                                  </p:stCondLst>
                                  <p:childTnLst>
                                    <p:anim calcmode="lin" valueType="num">
                                      <p:cBhvr>
                                        <p:cTn id="58" dur="3000"/>
                                        <p:tgtEl>
                                          <p:spTgt spid="8"/>
                                        </p:tgtEl>
                                        <p:attrNameLst>
                                          <p:attrName>ppt_x</p:attrName>
                                        </p:attrNameLst>
                                      </p:cBhvr>
                                      <p:tavLst>
                                        <p:tav tm="0">
                                          <p:val>
                                            <p:strVal val="ppt_x"/>
                                          </p:val>
                                        </p:tav>
                                        <p:tav tm="100000">
                                          <p:val>
                                            <p:strVal val="ppt_x-ppt_w/2"/>
                                          </p:val>
                                        </p:tav>
                                      </p:tavLst>
                                    </p:anim>
                                    <p:anim calcmode="lin" valueType="num">
                                      <p:cBhvr>
                                        <p:cTn id="59" dur="3000"/>
                                        <p:tgtEl>
                                          <p:spTgt spid="8"/>
                                        </p:tgtEl>
                                        <p:attrNameLst>
                                          <p:attrName>ppt_y</p:attrName>
                                        </p:attrNameLst>
                                      </p:cBhvr>
                                      <p:tavLst>
                                        <p:tav tm="0">
                                          <p:val>
                                            <p:strVal val="ppt_y"/>
                                          </p:val>
                                        </p:tav>
                                        <p:tav tm="100000">
                                          <p:val>
                                            <p:strVal val="ppt_y"/>
                                          </p:val>
                                        </p:tav>
                                      </p:tavLst>
                                    </p:anim>
                                    <p:anim calcmode="lin" valueType="num">
                                      <p:cBhvr>
                                        <p:cTn id="60" dur="3000"/>
                                        <p:tgtEl>
                                          <p:spTgt spid="8"/>
                                        </p:tgtEl>
                                        <p:attrNameLst>
                                          <p:attrName>ppt_w</p:attrName>
                                        </p:attrNameLst>
                                      </p:cBhvr>
                                      <p:tavLst>
                                        <p:tav tm="0">
                                          <p:val>
                                            <p:strVal val="ppt_w"/>
                                          </p:val>
                                        </p:tav>
                                        <p:tav tm="100000">
                                          <p:val>
                                            <p:fltVal val="0"/>
                                          </p:val>
                                        </p:tav>
                                      </p:tavLst>
                                    </p:anim>
                                    <p:anim calcmode="lin" valueType="num">
                                      <p:cBhvr>
                                        <p:cTn id="61" dur="3000"/>
                                        <p:tgtEl>
                                          <p:spTgt spid="8"/>
                                        </p:tgtEl>
                                        <p:attrNameLst>
                                          <p:attrName>ppt_h</p:attrName>
                                        </p:attrNameLst>
                                      </p:cBhvr>
                                      <p:tavLst>
                                        <p:tav tm="0">
                                          <p:val>
                                            <p:strVal val="ppt_h"/>
                                          </p:val>
                                        </p:tav>
                                        <p:tav tm="100000">
                                          <p:val>
                                            <p:strVal val="ppt_h"/>
                                          </p:val>
                                        </p:tav>
                                      </p:tavLst>
                                    </p:anim>
                                    <p:set>
                                      <p:cBhvr>
                                        <p:cTn id="62" dur="1" fill="hold">
                                          <p:stCondLst>
                                            <p:cond delay="2999"/>
                                          </p:stCondLst>
                                        </p:cTn>
                                        <p:tgtEl>
                                          <p:spTgt spid="8"/>
                                        </p:tgtEl>
                                        <p:attrNameLst>
                                          <p:attrName>style.visibility</p:attrName>
                                        </p:attrNameLst>
                                      </p:cBhvr>
                                      <p:to>
                                        <p:strVal val="hidden"/>
                                      </p:to>
                                    </p:set>
                                  </p:childTnLst>
                                </p:cTn>
                              </p:par>
                              <p:par>
                                <p:cTn id="63" presetID="17" presetClass="exit" presetSubtype="8" fill="hold" grpId="2" nodeType="withEffect">
                                  <p:stCondLst>
                                    <p:cond delay="0"/>
                                  </p:stCondLst>
                                  <p:childTnLst>
                                    <p:anim calcmode="lin" valueType="num">
                                      <p:cBhvr>
                                        <p:cTn id="64" dur="3000"/>
                                        <p:tgtEl>
                                          <p:spTgt spid="9"/>
                                        </p:tgtEl>
                                        <p:attrNameLst>
                                          <p:attrName>ppt_x</p:attrName>
                                        </p:attrNameLst>
                                      </p:cBhvr>
                                      <p:tavLst>
                                        <p:tav tm="0">
                                          <p:val>
                                            <p:strVal val="ppt_x"/>
                                          </p:val>
                                        </p:tav>
                                        <p:tav tm="100000">
                                          <p:val>
                                            <p:strVal val="ppt_x-ppt_w/2"/>
                                          </p:val>
                                        </p:tav>
                                      </p:tavLst>
                                    </p:anim>
                                    <p:anim calcmode="lin" valueType="num">
                                      <p:cBhvr>
                                        <p:cTn id="65" dur="3000"/>
                                        <p:tgtEl>
                                          <p:spTgt spid="9"/>
                                        </p:tgtEl>
                                        <p:attrNameLst>
                                          <p:attrName>ppt_y</p:attrName>
                                        </p:attrNameLst>
                                      </p:cBhvr>
                                      <p:tavLst>
                                        <p:tav tm="0">
                                          <p:val>
                                            <p:strVal val="ppt_y"/>
                                          </p:val>
                                        </p:tav>
                                        <p:tav tm="100000">
                                          <p:val>
                                            <p:strVal val="ppt_y"/>
                                          </p:val>
                                        </p:tav>
                                      </p:tavLst>
                                    </p:anim>
                                    <p:anim calcmode="lin" valueType="num">
                                      <p:cBhvr>
                                        <p:cTn id="66" dur="3000"/>
                                        <p:tgtEl>
                                          <p:spTgt spid="9"/>
                                        </p:tgtEl>
                                        <p:attrNameLst>
                                          <p:attrName>ppt_w</p:attrName>
                                        </p:attrNameLst>
                                      </p:cBhvr>
                                      <p:tavLst>
                                        <p:tav tm="0">
                                          <p:val>
                                            <p:strVal val="ppt_w"/>
                                          </p:val>
                                        </p:tav>
                                        <p:tav tm="100000">
                                          <p:val>
                                            <p:fltVal val="0"/>
                                          </p:val>
                                        </p:tav>
                                      </p:tavLst>
                                    </p:anim>
                                    <p:anim calcmode="lin" valueType="num">
                                      <p:cBhvr>
                                        <p:cTn id="67" dur="3000"/>
                                        <p:tgtEl>
                                          <p:spTgt spid="9"/>
                                        </p:tgtEl>
                                        <p:attrNameLst>
                                          <p:attrName>ppt_h</p:attrName>
                                        </p:attrNameLst>
                                      </p:cBhvr>
                                      <p:tavLst>
                                        <p:tav tm="0">
                                          <p:val>
                                            <p:strVal val="ppt_h"/>
                                          </p:val>
                                        </p:tav>
                                        <p:tav tm="100000">
                                          <p:val>
                                            <p:strVal val="ppt_h"/>
                                          </p:val>
                                        </p:tav>
                                      </p:tavLst>
                                    </p:anim>
                                    <p:set>
                                      <p:cBhvr>
                                        <p:cTn id="68" dur="1" fill="hold">
                                          <p:stCondLst>
                                            <p:cond delay="2999"/>
                                          </p:stCondLst>
                                        </p:cTn>
                                        <p:tgtEl>
                                          <p:spTgt spid="9"/>
                                        </p:tgtEl>
                                        <p:attrNameLst>
                                          <p:attrName>style.visibility</p:attrName>
                                        </p:attrNameLst>
                                      </p:cBhvr>
                                      <p:to>
                                        <p:strVal val="hidden"/>
                                      </p:to>
                                    </p:set>
                                  </p:childTnLst>
                                </p:cTn>
                              </p:par>
                              <p:par>
                                <p:cTn id="69" presetID="17" presetClass="exit" presetSubtype="2" fill="hold" grpId="2" nodeType="withEffect">
                                  <p:stCondLst>
                                    <p:cond delay="0"/>
                                  </p:stCondLst>
                                  <p:childTnLst>
                                    <p:anim calcmode="lin" valueType="num">
                                      <p:cBhvr>
                                        <p:cTn id="70" dur="3000"/>
                                        <p:tgtEl>
                                          <p:spTgt spid="10"/>
                                        </p:tgtEl>
                                        <p:attrNameLst>
                                          <p:attrName>ppt_x</p:attrName>
                                        </p:attrNameLst>
                                      </p:cBhvr>
                                      <p:tavLst>
                                        <p:tav tm="0">
                                          <p:val>
                                            <p:strVal val="ppt_x"/>
                                          </p:val>
                                        </p:tav>
                                        <p:tav tm="100000">
                                          <p:val>
                                            <p:strVal val="ppt_x+ppt_w/2"/>
                                          </p:val>
                                        </p:tav>
                                      </p:tavLst>
                                    </p:anim>
                                    <p:anim calcmode="lin" valueType="num">
                                      <p:cBhvr>
                                        <p:cTn id="71" dur="3000"/>
                                        <p:tgtEl>
                                          <p:spTgt spid="10"/>
                                        </p:tgtEl>
                                        <p:attrNameLst>
                                          <p:attrName>ppt_y</p:attrName>
                                        </p:attrNameLst>
                                      </p:cBhvr>
                                      <p:tavLst>
                                        <p:tav tm="0">
                                          <p:val>
                                            <p:strVal val="ppt_y"/>
                                          </p:val>
                                        </p:tav>
                                        <p:tav tm="100000">
                                          <p:val>
                                            <p:strVal val="ppt_y"/>
                                          </p:val>
                                        </p:tav>
                                      </p:tavLst>
                                    </p:anim>
                                    <p:anim calcmode="lin" valueType="num">
                                      <p:cBhvr>
                                        <p:cTn id="72" dur="3000"/>
                                        <p:tgtEl>
                                          <p:spTgt spid="10"/>
                                        </p:tgtEl>
                                        <p:attrNameLst>
                                          <p:attrName>ppt_w</p:attrName>
                                        </p:attrNameLst>
                                      </p:cBhvr>
                                      <p:tavLst>
                                        <p:tav tm="0">
                                          <p:val>
                                            <p:strVal val="ppt_w"/>
                                          </p:val>
                                        </p:tav>
                                        <p:tav tm="100000">
                                          <p:val>
                                            <p:fltVal val="0"/>
                                          </p:val>
                                        </p:tav>
                                      </p:tavLst>
                                    </p:anim>
                                    <p:anim calcmode="lin" valueType="num">
                                      <p:cBhvr>
                                        <p:cTn id="73" dur="3000"/>
                                        <p:tgtEl>
                                          <p:spTgt spid="10"/>
                                        </p:tgtEl>
                                        <p:attrNameLst>
                                          <p:attrName>ppt_h</p:attrName>
                                        </p:attrNameLst>
                                      </p:cBhvr>
                                      <p:tavLst>
                                        <p:tav tm="0">
                                          <p:val>
                                            <p:strVal val="ppt_h"/>
                                          </p:val>
                                        </p:tav>
                                        <p:tav tm="100000">
                                          <p:val>
                                            <p:strVal val="ppt_h"/>
                                          </p:val>
                                        </p:tav>
                                      </p:tavLst>
                                    </p:anim>
                                    <p:set>
                                      <p:cBhvr>
                                        <p:cTn id="74" dur="1" fill="hold">
                                          <p:stCondLst>
                                            <p:cond delay="2999"/>
                                          </p:stCondLst>
                                        </p:cTn>
                                        <p:tgtEl>
                                          <p:spTgt spid="10"/>
                                        </p:tgtEl>
                                        <p:attrNameLst>
                                          <p:attrName>style.visibility</p:attrName>
                                        </p:attrNameLst>
                                      </p:cBhvr>
                                      <p:to>
                                        <p:strVal val="hidden"/>
                                      </p:to>
                                    </p:set>
                                  </p:childTnLst>
                                </p:cTn>
                              </p:par>
                              <p:par>
                                <p:cTn id="75" presetID="17" presetClass="exit" presetSubtype="2" fill="hold" grpId="2" nodeType="withEffect">
                                  <p:stCondLst>
                                    <p:cond delay="0"/>
                                  </p:stCondLst>
                                  <p:childTnLst>
                                    <p:anim calcmode="lin" valueType="num">
                                      <p:cBhvr>
                                        <p:cTn id="76" dur="3000"/>
                                        <p:tgtEl>
                                          <p:spTgt spid="11"/>
                                        </p:tgtEl>
                                        <p:attrNameLst>
                                          <p:attrName>ppt_x</p:attrName>
                                        </p:attrNameLst>
                                      </p:cBhvr>
                                      <p:tavLst>
                                        <p:tav tm="0">
                                          <p:val>
                                            <p:strVal val="ppt_x"/>
                                          </p:val>
                                        </p:tav>
                                        <p:tav tm="100000">
                                          <p:val>
                                            <p:strVal val="ppt_x+ppt_w/2"/>
                                          </p:val>
                                        </p:tav>
                                      </p:tavLst>
                                    </p:anim>
                                    <p:anim calcmode="lin" valueType="num">
                                      <p:cBhvr>
                                        <p:cTn id="77" dur="3000"/>
                                        <p:tgtEl>
                                          <p:spTgt spid="11"/>
                                        </p:tgtEl>
                                        <p:attrNameLst>
                                          <p:attrName>ppt_y</p:attrName>
                                        </p:attrNameLst>
                                      </p:cBhvr>
                                      <p:tavLst>
                                        <p:tav tm="0">
                                          <p:val>
                                            <p:strVal val="ppt_y"/>
                                          </p:val>
                                        </p:tav>
                                        <p:tav tm="100000">
                                          <p:val>
                                            <p:strVal val="ppt_y"/>
                                          </p:val>
                                        </p:tav>
                                      </p:tavLst>
                                    </p:anim>
                                    <p:anim calcmode="lin" valueType="num">
                                      <p:cBhvr>
                                        <p:cTn id="78" dur="3000"/>
                                        <p:tgtEl>
                                          <p:spTgt spid="11"/>
                                        </p:tgtEl>
                                        <p:attrNameLst>
                                          <p:attrName>ppt_w</p:attrName>
                                        </p:attrNameLst>
                                      </p:cBhvr>
                                      <p:tavLst>
                                        <p:tav tm="0">
                                          <p:val>
                                            <p:strVal val="ppt_w"/>
                                          </p:val>
                                        </p:tav>
                                        <p:tav tm="100000">
                                          <p:val>
                                            <p:fltVal val="0"/>
                                          </p:val>
                                        </p:tav>
                                      </p:tavLst>
                                    </p:anim>
                                    <p:anim calcmode="lin" valueType="num">
                                      <p:cBhvr>
                                        <p:cTn id="79" dur="3000"/>
                                        <p:tgtEl>
                                          <p:spTgt spid="11"/>
                                        </p:tgtEl>
                                        <p:attrNameLst>
                                          <p:attrName>ppt_h</p:attrName>
                                        </p:attrNameLst>
                                      </p:cBhvr>
                                      <p:tavLst>
                                        <p:tav tm="0">
                                          <p:val>
                                            <p:strVal val="ppt_h"/>
                                          </p:val>
                                        </p:tav>
                                        <p:tav tm="100000">
                                          <p:val>
                                            <p:strVal val="ppt_h"/>
                                          </p:val>
                                        </p:tav>
                                      </p:tavLst>
                                    </p:anim>
                                    <p:set>
                                      <p:cBhvr>
                                        <p:cTn id="80" dur="1" fill="hold">
                                          <p:stCondLst>
                                            <p:cond delay="2999"/>
                                          </p:stCondLst>
                                        </p:cTn>
                                        <p:tgtEl>
                                          <p:spTgt spid="11"/>
                                        </p:tgtEl>
                                        <p:attrNameLst>
                                          <p:attrName>style.visibility</p:attrName>
                                        </p:attrNameLst>
                                      </p:cBhvr>
                                      <p:to>
                                        <p:strVal val="hidden"/>
                                      </p:to>
                                    </p:set>
                                  </p:childTnLst>
                                </p:cTn>
                              </p:par>
                              <p:par>
                                <p:cTn id="81" presetID="17" presetClass="exit" presetSubtype="2" fill="hold" grpId="2" nodeType="withEffect">
                                  <p:stCondLst>
                                    <p:cond delay="0"/>
                                  </p:stCondLst>
                                  <p:childTnLst>
                                    <p:anim calcmode="lin" valueType="num">
                                      <p:cBhvr>
                                        <p:cTn id="82" dur="3000"/>
                                        <p:tgtEl>
                                          <p:spTgt spid="12"/>
                                        </p:tgtEl>
                                        <p:attrNameLst>
                                          <p:attrName>ppt_x</p:attrName>
                                        </p:attrNameLst>
                                      </p:cBhvr>
                                      <p:tavLst>
                                        <p:tav tm="0">
                                          <p:val>
                                            <p:strVal val="ppt_x"/>
                                          </p:val>
                                        </p:tav>
                                        <p:tav tm="100000">
                                          <p:val>
                                            <p:strVal val="ppt_x+ppt_w/2"/>
                                          </p:val>
                                        </p:tav>
                                      </p:tavLst>
                                    </p:anim>
                                    <p:anim calcmode="lin" valueType="num">
                                      <p:cBhvr>
                                        <p:cTn id="83" dur="3000"/>
                                        <p:tgtEl>
                                          <p:spTgt spid="12"/>
                                        </p:tgtEl>
                                        <p:attrNameLst>
                                          <p:attrName>ppt_y</p:attrName>
                                        </p:attrNameLst>
                                      </p:cBhvr>
                                      <p:tavLst>
                                        <p:tav tm="0">
                                          <p:val>
                                            <p:strVal val="ppt_y"/>
                                          </p:val>
                                        </p:tav>
                                        <p:tav tm="100000">
                                          <p:val>
                                            <p:strVal val="ppt_y"/>
                                          </p:val>
                                        </p:tav>
                                      </p:tavLst>
                                    </p:anim>
                                    <p:anim calcmode="lin" valueType="num">
                                      <p:cBhvr>
                                        <p:cTn id="84" dur="3000"/>
                                        <p:tgtEl>
                                          <p:spTgt spid="12"/>
                                        </p:tgtEl>
                                        <p:attrNameLst>
                                          <p:attrName>ppt_w</p:attrName>
                                        </p:attrNameLst>
                                      </p:cBhvr>
                                      <p:tavLst>
                                        <p:tav tm="0">
                                          <p:val>
                                            <p:strVal val="ppt_w"/>
                                          </p:val>
                                        </p:tav>
                                        <p:tav tm="100000">
                                          <p:val>
                                            <p:fltVal val="0"/>
                                          </p:val>
                                        </p:tav>
                                      </p:tavLst>
                                    </p:anim>
                                    <p:anim calcmode="lin" valueType="num">
                                      <p:cBhvr>
                                        <p:cTn id="85" dur="3000"/>
                                        <p:tgtEl>
                                          <p:spTgt spid="12"/>
                                        </p:tgtEl>
                                        <p:attrNameLst>
                                          <p:attrName>ppt_h</p:attrName>
                                        </p:attrNameLst>
                                      </p:cBhvr>
                                      <p:tavLst>
                                        <p:tav tm="0">
                                          <p:val>
                                            <p:strVal val="ppt_h"/>
                                          </p:val>
                                        </p:tav>
                                        <p:tav tm="100000">
                                          <p:val>
                                            <p:strVal val="ppt_h"/>
                                          </p:val>
                                        </p:tav>
                                      </p:tavLst>
                                    </p:anim>
                                    <p:set>
                                      <p:cBhvr>
                                        <p:cTn id="86" dur="1" fill="hold">
                                          <p:stCondLst>
                                            <p:cond delay="2999"/>
                                          </p:stCondLst>
                                        </p:cTn>
                                        <p:tgtEl>
                                          <p:spTgt spid="12"/>
                                        </p:tgtEl>
                                        <p:attrNameLst>
                                          <p:attrName>style.visibility</p:attrName>
                                        </p:attrNameLst>
                                      </p:cBhvr>
                                      <p:to>
                                        <p:strVal val="hidden"/>
                                      </p:to>
                                    </p:set>
                                  </p:childTnLst>
                                </p:cTn>
                              </p:par>
                              <p:par>
                                <p:cTn id="87" presetID="3" presetClass="exit" presetSubtype="5" fill="hold" grpId="3" nodeType="withEffect">
                                  <p:stCondLst>
                                    <p:cond delay="0"/>
                                  </p:stCondLst>
                                  <p:childTnLst>
                                    <p:animEffect transition="out" filter="blinds(vertical)">
                                      <p:cBhvr>
                                        <p:cTn id="88" dur="3000"/>
                                        <p:tgtEl>
                                          <p:spTgt spid="7"/>
                                        </p:tgtEl>
                                      </p:cBhvr>
                                    </p:animEffect>
                                    <p:set>
                                      <p:cBhvr>
                                        <p:cTn id="89" dur="1" fill="hold">
                                          <p:stCondLst>
                                            <p:cond delay="2999"/>
                                          </p:stCondLst>
                                        </p:cTn>
                                        <p:tgtEl>
                                          <p:spTgt spid="7"/>
                                        </p:tgtEl>
                                        <p:attrNameLst>
                                          <p:attrName>style.visibility</p:attrName>
                                        </p:attrNameLst>
                                      </p:cBhvr>
                                      <p:to>
                                        <p:strVal val="hidden"/>
                                      </p:to>
                                    </p:set>
                                  </p:childTnLst>
                                </p:cTn>
                              </p:par>
                              <p:par>
                                <p:cTn id="90" presetID="3" presetClass="exit" presetSubtype="5" fill="hold" grpId="3" nodeType="withEffect">
                                  <p:stCondLst>
                                    <p:cond delay="0"/>
                                  </p:stCondLst>
                                  <p:childTnLst>
                                    <p:animEffect transition="out" filter="blinds(vertical)">
                                      <p:cBhvr>
                                        <p:cTn id="91" dur="3000"/>
                                        <p:tgtEl>
                                          <p:spTgt spid="8"/>
                                        </p:tgtEl>
                                      </p:cBhvr>
                                    </p:animEffect>
                                    <p:set>
                                      <p:cBhvr>
                                        <p:cTn id="92" dur="1" fill="hold">
                                          <p:stCondLst>
                                            <p:cond delay="2999"/>
                                          </p:stCondLst>
                                        </p:cTn>
                                        <p:tgtEl>
                                          <p:spTgt spid="8"/>
                                        </p:tgtEl>
                                        <p:attrNameLst>
                                          <p:attrName>style.visibility</p:attrName>
                                        </p:attrNameLst>
                                      </p:cBhvr>
                                      <p:to>
                                        <p:strVal val="hidden"/>
                                      </p:to>
                                    </p:set>
                                  </p:childTnLst>
                                </p:cTn>
                              </p:par>
                              <p:par>
                                <p:cTn id="93" presetID="3" presetClass="exit" presetSubtype="5" fill="hold" grpId="3" nodeType="withEffect">
                                  <p:stCondLst>
                                    <p:cond delay="0"/>
                                  </p:stCondLst>
                                  <p:childTnLst>
                                    <p:animEffect transition="out" filter="blinds(vertical)">
                                      <p:cBhvr>
                                        <p:cTn id="94" dur="3000"/>
                                        <p:tgtEl>
                                          <p:spTgt spid="9"/>
                                        </p:tgtEl>
                                      </p:cBhvr>
                                    </p:animEffect>
                                    <p:set>
                                      <p:cBhvr>
                                        <p:cTn id="95" dur="1" fill="hold">
                                          <p:stCondLst>
                                            <p:cond delay="2999"/>
                                          </p:stCondLst>
                                        </p:cTn>
                                        <p:tgtEl>
                                          <p:spTgt spid="9"/>
                                        </p:tgtEl>
                                        <p:attrNameLst>
                                          <p:attrName>style.visibility</p:attrName>
                                        </p:attrNameLst>
                                      </p:cBhvr>
                                      <p:to>
                                        <p:strVal val="hidden"/>
                                      </p:to>
                                    </p:set>
                                  </p:childTnLst>
                                </p:cTn>
                              </p:par>
                              <p:par>
                                <p:cTn id="96" presetID="3" presetClass="exit" presetSubtype="5" fill="hold" grpId="3" nodeType="withEffect">
                                  <p:stCondLst>
                                    <p:cond delay="0"/>
                                  </p:stCondLst>
                                  <p:childTnLst>
                                    <p:animEffect transition="out" filter="blinds(vertical)">
                                      <p:cBhvr>
                                        <p:cTn id="97" dur="3000"/>
                                        <p:tgtEl>
                                          <p:spTgt spid="10"/>
                                        </p:tgtEl>
                                      </p:cBhvr>
                                    </p:animEffect>
                                    <p:set>
                                      <p:cBhvr>
                                        <p:cTn id="98" dur="1" fill="hold">
                                          <p:stCondLst>
                                            <p:cond delay="2999"/>
                                          </p:stCondLst>
                                        </p:cTn>
                                        <p:tgtEl>
                                          <p:spTgt spid="10"/>
                                        </p:tgtEl>
                                        <p:attrNameLst>
                                          <p:attrName>style.visibility</p:attrName>
                                        </p:attrNameLst>
                                      </p:cBhvr>
                                      <p:to>
                                        <p:strVal val="hidden"/>
                                      </p:to>
                                    </p:set>
                                  </p:childTnLst>
                                </p:cTn>
                              </p:par>
                              <p:par>
                                <p:cTn id="99" presetID="3" presetClass="exit" presetSubtype="5" fill="hold" grpId="3" nodeType="withEffect">
                                  <p:stCondLst>
                                    <p:cond delay="0"/>
                                  </p:stCondLst>
                                  <p:childTnLst>
                                    <p:animEffect transition="out" filter="blinds(vertical)">
                                      <p:cBhvr>
                                        <p:cTn id="100" dur="3000"/>
                                        <p:tgtEl>
                                          <p:spTgt spid="11"/>
                                        </p:tgtEl>
                                      </p:cBhvr>
                                    </p:animEffect>
                                    <p:set>
                                      <p:cBhvr>
                                        <p:cTn id="101" dur="1" fill="hold">
                                          <p:stCondLst>
                                            <p:cond delay="2999"/>
                                          </p:stCondLst>
                                        </p:cTn>
                                        <p:tgtEl>
                                          <p:spTgt spid="11"/>
                                        </p:tgtEl>
                                        <p:attrNameLst>
                                          <p:attrName>style.visibility</p:attrName>
                                        </p:attrNameLst>
                                      </p:cBhvr>
                                      <p:to>
                                        <p:strVal val="hidden"/>
                                      </p:to>
                                    </p:set>
                                  </p:childTnLst>
                                </p:cTn>
                              </p:par>
                              <p:par>
                                <p:cTn id="102" presetID="3" presetClass="exit" presetSubtype="5" fill="hold" grpId="3" nodeType="withEffect">
                                  <p:stCondLst>
                                    <p:cond delay="0"/>
                                  </p:stCondLst>
                                  <p:childTnLst>
                                    <p:animEffect transition="out" filter="blinds(vertical)">
                                      <p:cBhvr>
                                        <p:cTn id="103" dur="3000"/>
                                        <p:tgtEl>
                                          <p:spTgt spid="12"/>
                                        </p:tgtEl>
                                      </p:cBhvr>
                                    </p:animEffect>
                                    <p:set>
                                      <p:cBhvr>
                                        <p:cTn id="104" dur="1" fill="hold">
                                          <p:stCondLst>
                                            <p:cond delay="2999"/>
                                          </p:stCondLst>
                                        </p:cTn>
                                        <p:tgtEl>
                                          <p:spTgt spid="12"/>
                                        </p:tgtEl>
                                        <p:attrNameLst>
                                          <p:attrName>style.visibility</p:attrName>
                                        </p:attrNameLst>
                                      </p:cBhvr>
                                      <p:to>
                                        <p:strVal val="hidden"/>
                                      </p:to>
                                    </p:set>
                                  </p:childTnLst>
                                </p:cTn>
                              </p:par>
                              <p:par>
                                <p:cTn id="105" presetID="17" presetClass="entr" presetSubtype="10"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fltVal val="0"/>
                                          </p:val>
                                        </p:tav>
                                        <p:tav tm="100000">
                                          <p:val>
                                            <p:strVal val="#ppt_w"/>
                                          </p:val>
                                        </p:tav>
                                      </p:tavLst>
                                    </p:anim>
                                    <p:anim calcmode="lin" valueType="num">
                                      <p:cBhvr>
                                        <p:cTn id="108" dur="3000" fill="hold"/>
                                        <p:tgtEl>
                                          <p:spTgt spid="4"/>
                                        </p:tgtEl>
                                        <p:attrNameLst>
                                          <p:attrName>ppt_h</p:attrName>
                                        </p:attrNameLst>
                                      </p:cBhvr>
                                      <p:tavLst>
                                        <p:tav tm="0">
                                          <p:val>
                                            <p:strVal val="#ppt_h"/>
                                          </p:val>
                                        </p:tav>
                                        <p:tav tm="100000">
                                          <p:val>
                                            <p:strVal val="#ppt_h"/>
                                          </p:val>
                                        </p:tav>
                                      </p:tavLst>
                                    </p:anim>
                                  </p:childTnLst>
                                </p:cTn>
                              </p:par>
                            </p:childTnLst>
                          </p:cTn>
                        </p:par>
                        <p:par>
                          <p:cTn id="109" fill="hold">
                            <p:stCondLst>
                              <p:cond delay="6000"/>
                            </p:stCondLst>
                            <p:childTnLst>
                              <p:par>
                                <p:cTn id="110" presetID="10" presetClass="entr" presetSubtype="0" fill="hold" nodeType="afterEffect">
                                  <p:stCondLst>
                                    <p:cond delay="1500"/>
                                  </p:stCondLst>
                                  <p:childTnLst>
                                    <p:set>
                                      <p:cBhvr>
                                        <p:cTn id="111" dur="1" fill="hold">
                                          <p:stCondLst>
                                            <p:cond delay="0"/>
                                          </p:stCondLst>
                                        </p:cTn>
                                        <p:tgtEl>
                                          <p:spTgt spid="13"/>
                                        </p:tgtEl>
                                        <p:attrNameLst>
                                          <p:attrName>style.visibility</p:attrName>
                                        </p:attrNameLst>
                                      </p:cBhvr>
                                      <p:to>
                                        <p:strVal val="visible"/>
                                      </p:to>
                                    </p:set>
                                    <p:animEffect transition="in" filter="fade">
                                      <p:cBhvr>
                                        <p:cTn id="112"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ñ.jpg"/>
          <p:cNvPicPr>
            <a:picLocks noGrp="1" noChangeAspect="1"/>
          </p:cNvPicPr>
          <p:nvPr>
            <p:ph idx="1"/>
          </p:nvPr>
        </p:nvPicPr>
        <p:blipFill>
          <a:blip r:embed="rId2"/>
          <a:stretch>
            <a:fillRect/>
          </a:stretch>
        </p:blipFill>
        <p:spPr>
          <a:xfrm>
            <a:off x="0" y="39950"/>
            <a:ext cx="9144000" cy="6818050"/>
          </a:xfrm>
        </p:spPr>
      </p:pic>
      <p:sp>
        <p:nvSpPr>
          <p:cNvPr id="5" name="4 Cheurón"/>
          <p:cNvSpPr/>
          <p:nvPr/>
        </p:nvSpPr>
        <p:spPr>
          <a:xfrm>
            <a:off x="0" y="0"/>
            <a:ext cx="4572000" cy="4214842"/>
          </a:xfrm>
          <a:prstGeom prst="chevron">
            <a:avLst>
              <a:gd name="adj" fmla="val 87639"/>
            </a:avLst>
          </a:prstGeom>
          <a:gradFill flip="none" rotWithShape="1">
            <a:gsLst>
              <a:gs pos="51000">
                <a:schemeClr val="tx1"/>
              </a:gs>
              <a:gs pos="50000">
                <a:srgbClr val="0070C0">
                  <a:shade val="67500"/>
                  <a:satMod val="115000"/>
                </a:srgbClr>
              </a:gs>
              <a:gs pos="100000">
                <a:srgbClr val="0070C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4572000" y="0"/>
            <a:ext cx="4572000" cy="4214842"/>
          </a:xfrm>
          <a:prstGeom prst="chevron">
            <a:avLst>
              <a:gd name="adj" fmla="val 88781"/>
            </a:avLst>
          </a:prstGeom>
          <a:gradFill flip="none" rotWithShape="1">
            <a:gsLst>
              <a:gs pos="51000">
                <a:schemeClr val="tx1"/>
              </a:gs>
              <a:gs pos="50000">
                <a:srgbClr val="0070C0">
                  <a:shade val="67500"/>
                  <a:satMod val="115000"/>
                </a:srgbClr>
              </a:gs>
              <a:gs pos="100000">
                <a:srgbClr val="0070C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0" y="0"/>
            <a:ext cx="3286084" cy="4214842"/>
          </a:xfrm>
          <a:prstGeom prst="chevron">
            <a:avLst>
              <a:gd name="adj" fmla="val 79087"/>
            </a:avLst>
          </a:prstGeom>
          <a:gradFill flip="none" rotWithShape="1">
            <a:gsLst>
              <a:gs pos="51000">
                <a:schemeClr val="tx1"/>
              </a:gs>
              <a:gs pos="50000">
                <a:srgbClr val="0070C0">
                  <a:shade val="67500"/>
                  <a:satMod val="115000"/>
                </a:srgbClr>
              </a:gs>
              <a:gs pos="100000">
                <a:srgbClr val="0070C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0800000">
            <a:off x="5786446" y="0"/>
            <a:ext cx="3357554" cy="4214842"/>
          </a:xfrm>
          <a:prstGeom prst="chevron">
            <a:avLst>
              <a:gd name="adj" fmla="val 80339"/>
            </a:avLst>
          </a:prstGeom>
          <a:gradFill flip="none" rotWithShape="1">
            <a:gsLst>
              <a:gs pos="51000">
                <a:schemeClr val="tx1"/>
              </a:gs>
              <a:gs pos="50000">
                <a:srgbClr val="0070C0">
                  <a:shade val="67500"/>
                  <a:satMod val="115000"/>
                </a:srgbClr>
              </a:gs>
              <a:gs pos="100000">
                <a:srgbClr val="0070C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0800000">
            <a:off x="6715140" y="0"/>
            <a:ext cx="2428860" cy="4214842"/>
          </a:xfrm>
          <a:prstGeom prst="chevron">
            <a:avLst>
              <a:gd name="adj" fmla="val 78420"/>
            </a:avLst>
          </a:prstGeom>
          <a:gradFill flip="none" rotWithShape="1">
            <a:gsLst>
              <a:gs pos="51000">
                <a:schemeClr val="tx1"/>
              </a:gs>
              <a:gs pos="50000">
                <a:srgbClr val="0070C0">
                  <a:shade val="67500"/>
                  <a:satMod val="115000"/>
                </a:srgbClr>
              </a:gs>
              <a:gs pos="100000">
                <a:srgbClr val="0070C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0"/>
            <a:ext cx="2357422" cy="4214842"/>
          </a:xfrm>
          <a:prstGeom prst="chevron">
            <a:avLst>
              <a:gd name="adj" fmla="val 80130"/>
            </a:avLst>
          </a:prstGeom>
          <a:gradFill flip="none" rotWithShape="1">
            <a:gsLst>
              <a:gs pos="51000">
                <a:schemeClr val="tx1"/>
              </a:gs>
              <a:gs pos="50000">
                <a:srgbClr val="0070C0">
                  <a:shade val="67500"/>
                  <a:satMod val="115000"/>
                </a:srgbClr>
              </a:gs>
              <a:gs pos="100000">
                <a:srgbClr val="0070C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Rectángulo"/>
          <p:cNvSpPr/>
          <p:nvPr/>
        </p:nvSpPr>
        <p:spPr>
          <a:xfrm>
            <a:off x="0" y="0"/>
            <a:ext cx="9144000" cy="6858000"/>
          </a:xfrm>
          <a:prstGeom prst="rect">
            <a:avLst/>
          </a:prstGeom>
          <a:gradFill flip="none" rotWithShape="1">
            <a:gsLst>
              <a:gs pos="0">
                <a:schemeClr val="bg2">
                  <a:lumMod val="50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8" presetClass="emph" presetSubtype="0" fill="hold" grpId="2" nodeType="withEffect">
                                  <p:stCondLst>
                                    <p:cond delay="0"/>
                                  </p:stCondLst>
                                  <p:childTnLst>
                                    <p:animRot by="10800000">
                                      <p:cBhvr>
                                        <p:cTn id="33" dur="3000" fill="hold"/>
                                        <p:tgtEl>
                                          <p:spTgt spid="5"/>
                                        </p:tgtEl>
                                        <p:attrNameLst>
                                          <p:attrName>r</p:attrName>
                                        </p:attrNameLst>
                                      </p:cBhvr>
                                    </p:animRot>
                                  </p:childTnLst>
                                </p:cTn>
                              </p:par>
                              <p:par>
                                <p:cTn id="34" presetID="8" presetClass="emph" presetSubtype="0" fill="hold" grpId="2" nodeType="withEffect">
                                  <p:stCondLst>
                                    <p:cond delay="0"/>
                                  </p:stCondLst>
                                  <p:childTnLst>
                                    <p:animRot by="10800000">
                                      <p:cBhvr>
                                        <p:cTn id="35" dur="3000" fill="hold"/>
                                        <p:tgtEl>
                                          <p:spTgt spid="8"/>
                                        </p:tgtEl>
                                        <p:attrNameLst>
                                          <p:attrName>r</p:attrName>
                                        </p:attrNameLst>
                                      </p:cBhvr>
                                    </p:animRot>
                                  </p:childTnLst>
                                </p:cTn>
                              </p:par>
                              <p:par>
                                <p:cTn id="36" presetID="8" presetClass="emph" presetSubtype="0" fill="hold" grpId="2" nodeType="withEffect">
                                  <p:stCondLst>
                                    <p:cond delay="0"/>
                                  </p:stCondLst>
                                  <p:childTnLst>
                                    <p:animRot by="10800000">
                                      <p:cBhvr>
                                        <p:cTn id="37" dur="3000" fill="hold"/>
                                        <p:tgtEl>
                                          <p:spTgt spid="11"/>
                                        </p:tgtEl>
                                        <p:attrNameLst>
                                          <p:attrName>r</p:attrName>
                                        </p:attrNameLst>
                                      </p:cBhvr>
                                    </p:animRot>
                                  </p:childTnLst>
                                </p:cTn>
                              </p:par>
                              <p:par>
                                <p:cTn id="38" presetID="8" presetClass="emph" presetSubtype="0" fill="hold" grpId="2" nodeType="withEffect">
                                  <p:stCondLst>
                                    <p:cond delay="0"/>
                                  </p:stCondLst>
                                  <p:childTnLst>
                                    <p:animRot by="-10800000">
                                      <p:cBhvr>
                                        <p:cTn id="39" dur="3000" fill="hold"/>
                                        <p:tgtEl>
                                          <p:spTgt spid="6"/>
                                        </p:tgtEl>
                                        <p:attrNameLst>
                                          <p:attrName>r</p:attrName>
                                        </p:attrNameLst>
                                      </p:cBhvr>
                                    </p:animRot>
                                  </p:childTnLst>
                                </p:cTn>
                              </p:par>
                              <p:par>
                                <p:cTn id="40" presetID="8" presetClass="emph" presetSubtype="0" fill="hold" grpId="2" nodeType="withEffect">
                                  <p:stCondLst>
                                    <p:cond delay="0"/>
                                  </p:stCondLst>
                                  <p:childTnLst>
                                    <p:animRot by="-10800000">
                                      <p:cBhvr>
                                        <p:cTn id="41" dur="3000" fill="hold"/>
                                        <p:tgtEl>
                                          <p:spTgt spid="9"/>
                                        </p:tgtEl>
                                        <p:attrNameLst>
                                          <p:attrName>r</p:attrName>
                                        </p:attrNameLst>
                                      </p:cBhvr>
                                    </p:animRot>
                                  </p:childTnLst>
                                </p:cTn>
                              </p:par>
                              <p:par>
                                <p:cTn id="42" presetID="8" presetClass="emph" presetSubtype="0" fill="hold" grpId="2" nodeType="withEffect">
                                  <p:stCondLst>
                                    <p:cond delay="0"/>
                                  </p:stCondLst>
                                  <p:childTnLst>
                                    <p:animRot by="-10800000">
                                      <p:cBhvr>
                                        <p:cTn id="43" dur="3000" fill="hold"/>
                                        <p:tgtEl>
                                          <p:spTgt spid="10"/>
                                        </p:tgtEl>
                                        <p:attrNameLst>
                                          <p:attrName>r</p:attrName>
                                        </p:attrNameLst>
                                      </p:cBhvr>
                                    </p:animRot>
                                  </p:childTnLst>
                                </p:cTn>
                              </p:par>
                            </p:childTnLst>
                          </p:cTn>
                        </p:par>
                        <p:par>
                          <p:cTn id="44" fill="hold">
                            <p:stCondLst>
                              <p:cond delay="3000"/>
                            </p:stCondLst>
                            <p:childTnLst>
                              <p:par>
                                <p:cTn id="45" presetID="2" presetClass="exit" presetSubtype="2" fill="hold" grpId="3" nodeType="afterEffect">
                                  <p:stCondLst>
                                    <p:cond delay="0"/>
                                  </p:stCondLst>
                                  <p:childTnLst>
                                    <p:anim calcmode="lin" valueType="num">
                                      <p:cBhvr additive="base">
                                        <p:cTn id="46" dur="3000"/>
                                        <p:tgtEl>
                                          <p:spTgt spid="5"/>
                                        </p:tgtEl>
                                        <p:attrNameLst>
                                          <p:attrName>ppt_x</p:attrName>
                                        </p:attrNameLst>
                                      </p:cBhvr>
                                      <p:tavLst>
                                        <p:tav tm="0">
                                          <p:val>
                                            <p:strVal val="ppt_x"/>
                                          </p:val>
                                        </p:tav>
                                        <p:tav tm="100000">
                                          <p:val>
                                            <p:strVal val="1+ppt_w/2"/>
                                          </p:val>
                                        </p:tav>
                                      </p:tavLst>
                                    </p:anim>
                                    <p:anim calcmode="lin" valueType="num">
                                      <p:cBhvr additive="base">
                                        <p:cTn id="47" dur="3000"/>
                                        <p:tgtEl>
                                          <p:spTgt spid="5"/>
                                        </p:tgtEl>
                                        <p:attrNameLst>
                                          <p:attrName>ppt_y</p:attrName>
                                        </p:attrNameLst>
                                      </p:cBhvr>
                                      <p:tavLst>
                                        <p:tav tm="0">
                                          <p:val>
                                            <p:strVal val="ppt_y"/>
                                          </p:val>
                                        </p:tav>
                                        <p:tav tm="100000">
                                          <p:val>
                                            <p:strVal val="ppt_y"/>
                                          </p:val>
                                        </p:tav>
                                      </p:tavLst>
                                    </p:anim>
                                    <p:set>
                                      <p:cBhvr>
                                        <p:cTn id="48" dur="1" fill="hold">
                                          <p:stCondLst>
                                            <p:cond delay="2999"/>
                                          </p:stCondLst>
                                        </p:cTn>
                                        <p:tgtEl>
                                          <p:spTgt spid="5"/>
                                        </p:tgtEl>
                                        <p:attrNameLst>
                                          <p:attrName>style.visibility</p:attrName>
                                        </p:attrNameLst>
                                      </p:cBhvr>
                                      <p:to>
                                        <p:strVal val="hidden"/>
                                      </p:to>
                                    </p:set>
                                  </p:childTnLst>
                                </p:cTn>
                              </p:par>
                              <p:par>
                                <p:cTn id="49" presetID="2" presetClass="exit" presetSubtype="2" fill="hold" grpId="3" nodeType="withEffect">
                                  <p:stCondLst>
                                    <p:cond delay="0"/>
                                  </p:stCondLst>
                                  <p:childTnLst>
                                    <p:anim calcmode="lin" valueType="num">
                                      <p:cBhvr additive="base">
                                        <p:cTn id="50" dur="3000"/>
                                        <p:tgtEl>
                                          <p:spTgt spid="8"/>
                                        </p:tgtEl>
                                        <p:attrNameLst>
                                          <p:attrName>ppt_x</p:attrName>
                                        </p:attrNameLst>
                                      </p:cBhvr>
                                      <p:tavLst>
                                        <p:tav tm="0">
                                          <p:val>
                                            <p:strVal val="ppt_x"/>
                                          </p:val>
                                        </p:tav>
                                        <p:tav tm="100000">
                                          <p:val>
                                            <p:strVal val="1+ppt_w/2"/>
                                          </p:val>
                                        </p:tav>
                                      </p:tavLst>
                                    </p:anim>
                                    <p:anim calcmode="lin" valueType="num">
                                      <p:cBhvr additive="base">
                                        <p:cTn id="51" dur="3000"/>
                                        <p:tgtEl>
                                          <p:spTgt spid="8"/>
                                        </p:tgtEl>
                                        <p:attrNameLst>
                                          <p:attrName>ppt_y</p:attrName>
                                        </p:attrNameLst>
                                      </p:cBhvr>
                                      <p:tavLst>
                                        <p:tav tm="0">
                                          <p:val>
                                            <p:strVal val="ppt_y"/>
                                          </p:val>
                                        </p:tav>
                                        <p:tav tm="100000">
                                          <p:val>
                                            <p:strVal val="ppt_y"/>
                                          </p:val>
                                        </p:tav>
                                      </p:tavLst>
                                    </p:anim>
                                    <p:set>
                                      <p:cBhvr>
                                        <p:cTn id="52" dur="1" fill="hold">
                                          <p:stCondLst>
                                            <p:cond delay="2999"/>
                                          </p:stCondLst>
                                        </p:cTn>
                                        <p:tgtEl>
                                          <p:spTgt spid="8"/>
                                        </p:tgtEl>
                                        <p:attrNameLst>
                                          <p:attrName>style.visibility</p:attrName>
                                        </p:attrNameLst>
                                      </p:cBhvr>
                                      <p:to>
                                        <p:strVal val="hidden"/>
                                      </p:to>
                                    </p:set>
                                  </p:childTnLst>
                                </p:cTn>
                              </p:par>
                              <p:par>
                                <p:cTn id="53" presetID="2" presetClass="exit" presetSubtype="2" fill="hold" grpId="3" nodeType="withEffect">
                                  <p:stCondLst>
                                    <p:cond delay="0"/>
                                  </p:stCondLst>
                                  <p:childTnLst>
                                    <p:anim calcmode="lin" valueType="num">
                                      <p:cBhvr additive="base">
                                        <p:cTn id="54" dur="3000"/>
                                        <p:tgtEl>
                                          <p:spTgt spid="11"/>
                                        </p:tgtEl>
                                        <p:attrNameLst>
                                          <p:attrName>ppt_x</p:attrName>
                                        </p:attrNameLst>
                                      </p:cBhvr>
                                      <p:tavLst>
                                        <p:tav tm="0">
                                          <p:val>
                                            <p:strVal val="ppt_x"/>
                                          </p:val>
                                        </p:tav>
                                        <p:tav tm="100000">
                                          <p:val>
                                            <p:strVal val="1+ppt_w/2"/>
                                          </p:val>
                                        </p:tav>
                                      </p:tavLst>
                                    </p:anim>
                                    <p:anim calcmode="lin" valueType="num">
                                      <p:cBhvr additive="base">
                                        <p:cTn id="55" dur="3000"/>
                                        <p:tgtEl>
                                          <p:spTgt spid="11"/>
                                        </p:tgtEl>
                                        <p:attrNameLst>
                                          <p:attrName>ppt_y</p:attrName>
                                        </p:attrNameLst>
                                      </p:cBhvr>
                                      <p:tavLst>
                                        <p:tav tm="0">
                                          <p:val>
                                            <p:strVal val="ppt_y"/>
                                          </p:val>
                                        </p:tav>
                                        <p:tav tm="100000">
                                          <p:val>
                                            <p:strVal val="ppt_y"/>
                                          </p:val>
                                        </p:tav>
                                      </p:tavLst>
                                    </p:anim>
                                    <p:set>
                                      <p:cBhvr>
                                        <p:cTn id="56" dur="1" fill="hold">
                                          <p:stCondLst>
                                            <p:cond delay="2999"/>
                                          </p:stCondLst>
                                        </p:cTn>
                                        <p:tgtEl>
                                          <p:spTgt spid="11"/>
                                        </p:tgtEl>
                                        <p:attrNameLst>
                                          <p:attrName>style.visibility</p:attrName>
                                        </p:attrNameLst>
                                      </p:cBhvr>
                                      <p:to>
                                        <p:strVal val="hidden"/>
                                      </p:to>
                                    </p:set>
                                  </p:childTnLst>
                                </p:cTn>
                              </p:par>
                              <p:par>
                                <p:cTn id="57" presetID="2" presetClass="exit" presetSubtype="8" fill="hold" grpId="3" nodeType="with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0-ppt_w/2"/>
                                          </p:val>
                                        </p:tav>
                                      </p:tavLst>
                                    </p:anim>
                                    <p:anim calcmode="lin" valueType="num">
                                      <p:cBhvr additive="base">
                                        <p:cTn id="59" dur="3000"/>
                                        <p:tgtEl>
                                          <p:spTgt spid="6"/>
                                        </p:tgtEl>
                                        <p:attrNameLst>
                                          <p:attrName>ppt_y</p:attrName>
                                        </p:attrNameLst>
                                      </p:cBhvr>
                                      <p:tavLst>
                                        <p:tav tm="0">
                                          <p:val>
                                            <p:strVal val="ppt_y"/>
                                          </p:val>
                                        </p:tav>
                                        <p:tav tm="100000">
                                          <p:val>
                                            <p:strVal val="ppt_y"/>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8" fill="hold" grpId="3"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0-ppt_w/2"/>
                                          </p:val>
                                        </p:tav>
                                      </p:tavLst>
                                    </p:anim>
                                    <p:anim calcmode="lin" valueType="num">
                                      <p:cBhvr additive="base">
                                        <p:cTn id="63" dur="3000"/>
                                        <p:tgtEl>
                                          <p:spTgt spid="9"/>
                                        </p:tgtEl>
                                        <p:attrNameLst>
                                          <p:attrName>ppt_y</p:attrName>
                                        </p:attrNameLst>
                                      </p:cBhvr>
                                      <p:tavLst>
                                        <p:tav tm="0">
                                          <p:val>
                                            <p:strVal val="ppt_y"/>
                                          </p:val>
                                        </p:tav>
                                        <p:tav tm="100000">
                                          <p:val>
                                            <p:strVal val="ppt_y"/>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8" fill="hold" grpId="3"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0-ppt_w/2"/>
                                          </p:val>
                                        </p:tav>
                                      </p:tavLst>
                                    </p:anim>
                                    <p:anim calcmode="lin" valueType="num">
                                      <p:cBhvr additive="base">
                                        <p:cTn id="67" dur="3000"/>
                                        <p:tgtEl>
                                          <p:spTgt spid="10"/>
                                        </p:tgtEl>
                                        <p:attrNameLst>
                                          <p:attrName>ppt_y</p:attrName>
                                        </p:attrNameLst>
                                      </p:cBhvr>
                                      <p:tavLst>
                                        <p:tav tm="0">
                                          <p:val>
                                            <p:strVal val="ppt_y"/>
                                          </p:val>
                                        </p:tav>
                                        <p:tav tm="100000">
                                          <p:val>
                                            <p:strVal val="ppt_y"/>
                                          </p:val>
                                        </p:tav>
                                      </p:tavLst>
                                    </p:anim>
                                    <p:set>
                                      <p:cBhvr>
                                        <p:cTn id="68" dur="1" fill="hold">
                                          <p:stCondLst>
                                            <p:cond delay="2999"/>
                                          </p:stCondLst>
                                        </p:cTn>
                                        <p:tgtEl>
                                          <p:spTgt spid="10"/>
                                        </p:tgtEl>
                                        <p:attrNameLst>
                                          <p:attrName>style.visibility</p:attrName>
                                        </p:attrNameLst>
                                      </p:cBhvr>
                                      <p:to>
                                        <p:strVal val="hidden"/>
                                      </p:to>
                                    </p:set>
                                  </p:childTnLst>
                                </p:cTn>
                              </p:par>
                              <p:par>
                                <p:cTn id="69" presetID="17" presetClass="entr" presetSubtype="10"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fltVal val="0"/>
                                          </p:val>
                                        </p:tav>
                                        <p:tav tm="100000">
                                          <p:val>
                                            <p:strVal val="#ppt_w"/>
                                          </p:val>
                                        </p:tav>
                                      </p:tavLst>
                                    </p:anim>
                                    <p:anim calcmode="lin" valueType="num">
                                      <p:cBhvr>
                                        <p:cTn id="72" dur="3000" fill="hold"/>
                                        <p:tgtEl>
                                          <p:spTgt spid="4"/>
                                        </p:tgtEl>
                                        <p:attrNameLst>
                                          <p:attrName>ppt_h</p:attrName>
                                        </p:attrNameLst>
                                      </p:cBhvr>
                                      <p:tavLst>
                                        <p:tav tm="0">
                                          <p:val>
                                            <p:strVal val="#ppt_h"/>
                                          </p:val>
                                        </p:tav>
                                        <p:tav tm="100000">
                                          <p:val>
                                            <p:strVal val="#ppt_h"/>
                                          </p:val>
                                        </p:tav>
                                      </p:tavLst>
                                    </p:anim>
                                  </p:childTnLst>
                                </p:cTn>
                              </p:par>
                              <p:par>
                                <p:cTn id="73" presetID="16" presetClass="entr" presetSubtype="37"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barn(outVertical)">
                                      <p:cBhvr>
                                        <p:cTn id="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2" animBg="1"/>
      <p:bldP spid="5" grpId="3" animBg="1"/>
      <p:bldP spid="6" grpId="0" animBg="1"/>
      <p:bldP spid="6" grpId="2" animBg="1"/>
      <p:bldP spid="6" grpId="3" animBg="1"/>
      <p:bldP spid="8" grpId="0" animBg="1"/>
      <p:bldP spid="8" grpId="2" animBg="1"/>
      <p:bldP spid="8" grpId="3" animBg="1"/>
      <p:bldP spid="9" grpId="0" animBg="1"/>
      <p:bldP spid="9" grpId="2" animBg="1"/>
      <p:bldP spid="9" grpId="3" animBg="1"/>
      <p:bldP spid="10" grpId="0" animBg="1"/>
      <p:bldP spid="10" grpId="2" animBg="1"/>
      <p:bldP spid="10" grpId="3" animBg="1"/>
      <p:bldP spid="11" grpId="0" animBg="1"/>
      <p:bldP spid="11" grpId="2" animBg="1"/>
      <p:bldP spid="11" grpId="3" animBg="1"/>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a:gsLst>
              <a:gs pos="0">
                <a:srgbClr val="FFFFFF"/>
              </a:gs>
              <a:gs pos="7001">
                <a:srgbClr val="E6E6E6"/>
              </a:gs>
              <a:gs pos="32001">
                <a:srgbClr val="7D8496"/>
              </a:gs>
              <a:gs pos="47000">
                <a:srgbClr val="E6E6E6"/>
              </a:gs>
              <a:gs pos="85001">
                <a:srgbClr val="7D8496"/>
              </a:gs>
              <a:gs pos="100000">
                <a:srgbClr val="E6E6E6"/>
              </a:gs>
            </a:gsLst>
            <a:lin ang="0" scaled="1"/>
          </a:gradFill>
        </p:spPr>
        <p:txBody>
          <a:bodyPr/>
          <a:lstStyle/>
          <a:p>
            <a:endParaRPr lang="es-ES" dirty="0"/>
          </a:p>
        </p:txBody>
      </p:sp>
      <p:pic>
        <p:nvPicPr>
          <p:cNvPr id="4" name="3 Marcador de contenido" descr="0(2).jpg"/>
          <p:cNvPicPr>
            <a:picLocks noGrp="1" noChangeAspect="1"/>
          </p:cNvPicPr>
          <p:nvPr>
            <p:ph idx="1"/>
          </p:nvPr>
        </p:nvPicPr>
        <p:blipFill>
          <a:blip r:embed="rId2"/>
          <a:stretch>
            <a:fillRect/>
          </a:stretch>
        </p:blipFill>
        <p:spPr>
          <a:xfrm>
            <a:off x="0" y="0"/>
            <a:ext cx="9144000" cy="6837967"/>
          </a:xfrm>
        </p:spPr>
      </p:pic>
      <p:sp>
        <p:nvSpPr>
          <p:cNvPr id="5" name="4 Rectángulo"/>
          <p:cNvSpPr/>
          <p:nvPr/>
        </p:nvSpPr>
        <p:spPr>
          <a:xfrm>
            <a:off x="0" y="1571612"/>
            <a:ext cx="357158" cy="4000528"/>
          </a:xfrm>
          <a:prstGeom prst="rect">
            <a:avLst/>
          </a:prstGeom>
          <a:gradFill flip="none" rotWithShape="1">
            <a:gsLst>
              <a:gs pos="31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28628" y="1571612"/>
            <a:ext cx="357158" cy="4000528"/>
          </a:xfrm>
          <a:prstGeom prst="rect">
            <a:avLst/>
          </a:prstGeom>
          <a:gradFill flip="none" rotWithShape="1">
            <a:gsLst>
              <a:gs pos="31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57256" y="1571612"/>
            <a:ext cx="357158" cy="4000528"/>
          </a:xfrm>
          <a:prstGeom prst="rect">
            <a:avLst/>
          </a:prstGeom>
          <a:gradFill flip="none" rotWithShape="1">
            <a:gsLst>
              <a:gs pos="31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285884" y="1571612"/>
            <a:ext cx="357158" cy="4000528"/>
          </a:xfrm>
          <a:prstGeom prst="rect">
            <a:avLst/>
          </a:prstGeom>
          <a:gradFill flip="none" rotWithShape="1">
            <a:gsLst>
              <a:gs pos="31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714512" y="1571612"/>
            <a:ext cx="357158" cy="4000528"/>
          </a:xfrm>
          <a:prstGeom prst="rect">
            <a:avLst/>
          </a:prstGeom>
          <a:gradFill flip="none" rotWithShape="1">
            <a:gsLst>
              <a:gs pos="31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143140" y="1571612"/>
            <a:ext cx="357158" cy="4000528"/>
          </a:xfrm>
          <a:prstGeom prst="rect">
            <a:avLst/>
          </a:prstGeom>
          <a:gradFill flip="none" rotWithShape="1">
            <a:gsLst>
              <a:gs pos="31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571768" y="1571612"/>
            <a:ext cx="357158" cy="4000528"/>
          </a:xfrm>
          <a:prstGeom prst="rect">
            <a:avLst/>
          </a:prstGeom>
          <a:gradFill flip="none" rotWithShape="1">
            <a:gsLst>
              <a:gs pos="31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000396" y="1571612"/>
            <a:ext cx="357158" cy="4000528"/>
          </a:xfrm>
          <a:prstGeom prst="rect">
            <a:avLst/>
          </a:prstGeom>
          <a:gradFill flip="none" rotWithShape="1">
            <a:gsLst>
              <a:gs pos="31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429024" y="1571612"/>
            <a:ext cx="357158" cy="4000528"/>
          </a:xfrm>
          <a:prstGeom prst="rect">
            <a:avLst/>
          </a:prstGeom>
          <a:gradFill flip="none" rotWithShape="1">
            <a:gsLst>
              <a:gs pos="31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857652" y="1571612"/>
            <a:ext cx="357158" cy="4000528"/>
          </a:xfrm>
          <a:prstGeom prst="rect">
            <a:avLst/>
          </a:prstGeom>
          <a:gradFill flip="none" rotWithShape="1">
            <a:gsLst>
              <a:gs pos="31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280" y="1571612"/>
            <a:ext cx="357158" cy="4000528"/>
          </a:xfrm>
          <a:prstGeom prst="rect">
            <a:avLst/>
          </a:prstGeom>
          <a:gradFill flip="none" rotWithShape="1">
            <a:gsLst>
              <a:gs pos="31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714908" y="1571612"/>
            <a:ext cx="357158" cy="4000528"/>
          </a:xfrm>
          <a:prstGeom prst="rect">
            <a:avLst/>
          </a:prstGeom>
          <a:gradFill flip="none" rotWithShape="1">
            <a:gsLst>
              <a:gs pos="31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143536" y="1571612"/>
            <a:ext cx="357158" cy="4000528"/>
          </a:xfrm>
          <a:prstGeom prst="rect">
            <a:avLst/>
          </a:prstGeom>
          <a:gradFill flip="none" rotWithShape="1">
            <a:gsLst>
              <a:gs pos="31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572164" y="1571612"/>
            <a:ext cx="357158" cy="4000528"/>
          </a:xfrm>
          <a:prstGeom prst="rect">
            <a:avLst/>
          </a:prstGeom>
          <a:gradFill flip="none" rotWithShape="1">
            <a:gsLst>
              <a:gs pos="31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000792" y="1571612"/>
            <a:ext cx="357158" cy="4000528"/>
          </a:xfrm>
          <a:prstGeom prst="rect">
            <a:avLst/>
          </a:prstGeom>
          <a:gradFill flip="none" rotWithShape="1">
            <a:gsLst>
              <a:gs pos="31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429420" y="1571612"/>
            <a:ext cx="357158" cy="4000528"/>
          </a:xfrm>
          <a:prstGeom prst="rect">
            <a:avLst/>
          </a:prstGeom>
          <a:gradFill flip="none" rotWithShape="1">
            <a:gsLst>
              <a:gs pos="31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858048" y="1571612"/>
            <a:ext cx="357158" cy="4000528"/>
          </a:xfrm>
          <a:prstGeom prst="rect">
            <a:avLst/>
          </a:prstGeom>
          <a:gradFill flip="none" rotWithShape="1">
            <a:gsLst>
              <a:gs pos="31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7286676" y="1571612"/>
            <a:ext cx="357158" cy="4000528"/>
          </a:xfrm>
          <a:prstGeom prst="rect">
            <a:avLst/>
          </a:prstGeom>
          <a:gradFill flip="none" rotWithShape="1">
            <a:gsLst>
              <a:gs pos="31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715304" y="1571612"/>
            <a:ext cx="357158" cy="4000528"/>
          </a:xfrm>
          <a:prstGeom prst="rect">
            <a:avLst/>
          </a:prstGeom>
          <a:gradFill flip="none" rotWithShape="1">
            <a:gsLst>
              <a:gs pos="31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8143932" y="1571612"/>
            <a:ext cx="357158" cy="4000528"/>
          </a:xfrm>
          <a:prstGeom prst="rect">
            <a:avLst/>
          </a:prstGeom>
          <a:gradFill flip="none" rotWithShape="1">
            <a:gsLst>
              <a:gs pos="31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572528" y="1571612"/>
            <a:ext cx="285752" cy="4000528"/>
          </a:xfrm>
          <a:prstGeom prst="rect">
            <a:avLst/>
          </a:prstGeom>
          <a:gradFill flip="none" rotWithShape="1">
            <a:gsLst>
              <a:gs pos="31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929718" y="1571612"/>
            <a:ext cx="303571" cy="4000528"/>
          </a:xfrm>
          <a:prstGeom prst="rect">
            <a:avLst/>
          </a:prstGeom>
          <a:gradFill flip="none" rotWithShape="1">
            <a:gsLst>
              <a:gs pos="31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0" y="0"/>
            <a:ext cx="9501222" cy="6858000"/>
          </a:xfrm>
          <a:prstGeom prst="rect">
            <a:avLst/>
          </a:prstGeom>
          <a:gradFill flip="none" rotWithShape="1">
            <a:gsLst>
              <a:gs pos="0">
                <a:schemeClr val="bg2">
                  <a:lumMod val="50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1+#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1+#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1+#ppt_w/2"/>
                                          </p:val>
                                        </p:tav>
                                        <p:tav tm="100000">
                                          <p:val>
                                            <p:strVal val="#ppt_x"/>
                                          </p:val>
                                        </p:tav>
                                      </p:tavLst>
                                    </p:anim>
                                    <p:anim calcmode="lin" valueType="num">
                                      <p:cBhvr additive="base">
                                        <p:cTn id="95" dur="3000" fill="hold"/>
                                        <p:tgtEl>
                                          <p:spTgt spid="26"/>
                                        </p:tgtEl>
                                        <p:attrNameLst>
                                          <p:attrName>ppt_y</p:attrName>
                                        </p:attrNameLst>
                                      </p:cBhvr>
                                      <p:tavLst>
                                        <p:tav tm="0">
                                          <p:val>
                                            <p:strVal val="#ppt_y"/>
                                          </p:val>
                                        </p:tav>
                                        <p:tav tm="100000">
                                          <p:val>
                                            <p:strVal val="#ppt_y"/>
                                          </p:val>
                                        </p:tav>
                                      </p:tavLst>
                                    </p:anim>
                                  </p:childTnLst>
                                </p:cTn>
                              </p:par>
                              <p:par>
                                <p:cTn id="96" presetID="8" presetClass="emph" presetSubtype="0" fill="hold" grpId="1" nodeType="withEffect">
                                  <p:stCondLst>
                                    <p:cond delay="0"/>
                                  </p:stCondLst>
                                  <p:childTnLst>
                                    <p:animRot by="21600000">
                                      <p:cBhvr>
                                        <p:cTn id="97" dur="3000" fill="hold"/>
                                        <p:tgtEl>
                                          <p:spTgt spid="5"/>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7"/>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8"/>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9"/>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0"/>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1"/>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2"/>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3"/>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4"/>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5"/>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6"/>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7"/>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8"/>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9"/>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0"/>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21"/>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22"/>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23"/>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4"/>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2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26"/>
                                        </p:tgtEl>
                                        <p:attrNameLst>
                                          <p:attrName>r</p:attrName>
                                        </p:attrNameLst>
                                      </p:cBhvr>
                                    </p:animRot>
                                  </p:childTnLst>
                                </p:cTn>
                              </p:par>
                              <p:par>
                                <p:cTn id="140" presetID="3" presetClass="entr" presetSubtype="10" fill="hold" grpId="2" nodeType="withEffect">
                                  <p:stCondLst>
                                    <p:cond delay="0"/>
                                  </p:stCondLst>
                                  <p:childTnLst>
                                    <p:set>
                                      <p:cBhvr>
                                        <p:cTn id="141" dur="1" fill="hold">
                                          <p:stCondLst>
                                            <p:cond delay="0"/>
                                          </p:stCondLst>
                                        </p:cTn>
                                        <p:tgtEl>
                                          <p:spTgt spid="5"/>
                                        </p:tgtEl>
                                        <p:attrNameLst>
                                          <p:attrName>style.visibility</p:attrName>
                                        </p:attrNameLst>
                                      </p:cBhvr>
                                      <p:to>
                                        <p:strVal val="visible"/>
                                      </p:to>
                                    </p:set>
                                    <p:animEffect transition="in" filter="blinds(horizontal)">
                                      <p:cBhvr>
                                        <p:cTn id="142" dur="3000"/>
                                        <p:tgtEl>
                                          <p:spTgt spid="5"/>
                                        </p:tgtEl>
                                      </p:cBhvr>
                                    </p:animEffect>
                                  </p:childTnLst>
                                </p:cTn>
                              </p:par>
                              <p:par>
                                <p:cTn id="143" presetID="3" presetClass="entr" presetSubtype="10" fill="hold" grpId="2" nodeType="withEffect">
                                  <p:stCondLst>
                                    <p:cond delay="0"/>
                                  </p:stCondLst>
                                  <p:childTnLst>
                                    <p:set>
                                      <p:cBhvr>
                                        <p:cTn id="144" dur="1" fill="hold">
                                          <p:stCondLst>
                                            <p:cond delay="0"/>
                                          </p:stCondLst>
                                        </p:cTn>
                                        <p:tgtEl>
                                          <p:spTgt spid="6"/>
                                        </p:tgtEl>
                                        <p:attrNameLst>
                                          <p:attrName>style.visibility</p:attrName>
                                        </p:attrNameLst>
                                      </p:cBhvr>
                                      <p:to>
                                        <p:strVal val="visible"/>
                                      </p:to>
                                    </p:set>
                                    <p:animEffect transition="in" filter="blinds(horizontal)">
                                      <p:cBhvr>
                                        <p:cTn id="145" dur="3000"/>
                                        <p:tgtEl>
                                          <p:spTgt spid="6"/>
                                        </p:tgtEl>
                                      </p:cBhvr>
                                    </p:animEffect>
                                  </p:childTnLst>
                                </p:cTn>
                              </p:par>
                              <p:par>
                                <p:cTn id="146" presetID="3" presetClass="entr" presetSubtype="10" fill="hold" grpId="2" nodeType="withEffect">
                                  <p:stCondLst>
                                    <p:cond delay="0"/>
                                  </p:stCondLst>
                                  <p:childTnLst>
                                    <p:set>
                                      <p:cBhvr>
                                        <p:cTn id="147" dur="1" fill="hold">
                                          <p:stCondLst>
                                            <p:cond delay="0"/>
                                          </p:stCondLst>
                                        </p:cTn>
                                        <p:tgtEl>
                                          <p:spTgt spid="7"/>
                                        </p:tgtEl>
                                        <p:attrNameLst>
                                          <p:attrName>style.visibility</p:attrName>
                                        </p:attrNameLst>
                                      </p:cBhvr>
                                      <p:to>
                                        <p:strVal val="visible"/>
                                      </p:to>
                                    </p:set>
                                    <p:animEffect transition="in" filter="blinds(horizontal)">
                                      <p:cBhvr>
                                        <p:cTn id="148" dur="3000"/>
                                        <p:tgtEl>
                                          <p:spTgt spid="7"/>
                                        </p:tgtEl>
                                      </p:cBhvr>
                                    </p:animEffect>
                                  </p:childTnLst>
                                </p:cTn>
                              </p:par>
                              <p:par>
                                <p:cTn id="149" presetID="3" presetClass="entr" presetSubtype="10" fill="hold" grpId="2" nodeType="withEffect">
                                  <p:stCondLst>
                                    <p:cond delay="0"/>
                                  </p:stCondLst>
                                  <p:childTnLst>
                                    <p:set>
                                      <p:cBhvr>
                                        <p:cTn id="150" dur="1" fill="hold">
                                          <p:stCondLst>
                                            <p:cond delay="0"/>
                                          </p:stCondLst>
                                        </p:cTn>
                                        <p:tgtEl>
                                          <p:spTgt spid="8"/>
                                        </p:tgtEl>
                                        <p:attrNameLst>
                                          <p:attrName>style.visibility</p:attrName>
                                        </p:attrNameLst>
                                      </p:cBhvr>
                                      <p:to>
                                        <p:strVal val="visible"/>
                                      </p:to>
                                    </p:set>
                                    <p:animEffect transition="in" filter="blinds(horizontal)">
                                      <p:cBhvr>
                                        <p:cTn id="151" dur="3000"/>
                                        <p:tgtEl>
                                          <p:spTgt spid="8"/>
                                        </p:tgtEl>
                                      </p:cBhvr>
                                    </p:animEffect>
                                  </p:childTnLst>
                                </p:cTn>
                              </p:par>
                              <p:par>
                                <p:cTn id="152" presetID="3" presetClass="entr" presetSubtype="10" fill="hold" grpId="2" nodeType="withEffect">
                                  <p:stCondLst>
                                    <p:cond delay="0"/>
                                  </p:stCondLst>
                                  <p:childTnLst>
                                    <p:set>
                                      <p:cBhvr>
                                        <p:cTn id="153" dur="1" fill="hold">
                                          <p:stCondLst>
                                            <p:cond delay="0"/>
                                          </p:stCondLst>
                                        </p:cTn>
                                        <p:tgtEl>
                                          <p:spTgt spid="9"/>
                                        </p:tgtEl>
                                        <p:attrNameLst>
                                          <p:attrName>style.visibility</p:attrName>
                                        </p:attrNameLst>
                                      </p:cBhvr>
                                      <p:to>
                                        <p:strVal val="visible"/>
                                      </p:to>
                                    </p:set>
                                    <p:animEffect transition="in" filter="blinds(horizontal)">
                                      <p:cBhvr>
                                        <p:cTn id="154" dur="3000"/>
                                        <p:tgtEl>
                                          <p:spTgt spid="9"/>
                                        </p:tgtEl>
                                      </p:cBhvr>
                                    </p:animEffect>
                                  </p:childTnLst>
                                </p:cTn>
                              </p:par>
                              <p:par>
                                <p:cTn id="155" presetID="3" presetClass="entr" presetSubtype="10" fill="hold" grpId="2" nodeType="withEffect">
                                  <p:stCondLst>
                                    <p:cond delay="0"/>
                                  </p:stCondLst>
                                  <p:childTnLst>
                                    <p:set>
                                      <p:cBhvr>
                                        <p:cTn id="156" dur="1" fill="hold">
                                          <p:stCondLst>
                                            <p:cond delay="0"/>
                                          </p:stCondLst>
                                        </p:cTn>
                                        <p:tgtEl>
                                          <p:spTgt spid="10"/>
                                        </p:tgtEl>
                                        <p:attrNameLst>
                                          <p:attrName>style.visibility</p:attrName>
                                        </p:attrNameLst>
                                      </p:cBhvr>
                                      <p:to>
                                        <p:strVal val="visible"/>
                                      </p:to>
                                    </p:set>
                                    <p:animEffect transition="in" filter="blinds(horizontal)">
                                      <p:cBhvr>
                                        <p:cTn id="157" dur="3000"/>
                                        <p:tgtEl>
                                          <p:spTgt spid="10"/>
                                        </p:tgtEl>
                                      </p:cBhvr>
                                    </p:animEffect>
                                  </p:childTnLst>
                                </p:cTn>
                              </p:par>
                              <p:par>
                                <p:cTn id="158" presetID="3" presetClass="entr" presetSubtype="10" fill="hold" grpId="2" nodeType="withEffect">
                                  <p:stCondLst>
                                    <p:cond delay="0"/>
                                  </p:stCondLst>
                                  <p:childTnLst>
                                    <p:set>
                                      <p:cBhvr>
                                        <p:cTn id="159" dur="1" fill="hold">
                                          <p:stCondLst>
                                            <p:cond delay="0"/>
                                          </p:stCondLst>
                                        </p:cTn>
                                        <p:tgtEl>
                                          <p:spTgt spid="11"/>
                                        </p:tgtEl>
                                        <p:attrNameLst>
                                          <p:attrName>style.visibility</p:attrName>
                                        </p:attrNameLst>
                                      </p:cBhvr>
                                      <p:to>
                                        <p:strVal val="visible"/>
                                      </p:to>
                                    </p:set>
                                    <p:animEffect transition="in" filter="blinds(horizontal)">
                                      <p:cBhvr>
                                        <p:cTn id="160" dur="3000"/>
                                        <p:tgtEl>
                                          <p:spTgt spid="11"/>
                                        </p:tgtEl>
                                      </p:cBhvr>
                                    </p:animEffect>
                                  </p:childTnLst>
                                </p:cTn>
                              </p:par>
                              <p:par>
                                <p:cTn id="161" presetID="3" presetClass="entr" presetSubtype="10" fill="hold" grpId="2" nodeType="withEffect">
                                  <p:stCondLst>
                                    <p:cond delay="0"/>
                                  </p:stCondLst>
                                  <p:childTnLst>
                                    <p:set>
                                      <p:cBhvr>
                                        <p:cTn id="162" dur="1" fill="hold">
                                          <p:stCondLst>
                                            <p:cond delay="0"/>
                                          </p:stCondLst>
                                        </p:cTn>
                                        <p:tgtEl>
                                          <p:spTgt spid="12"/>
                                        </p:tgtEl>
                                        <p:attrNameLst>
                                          <p:attrName>style.visibility</p:attrName>
                                        </p:attrNameLst>
                                      </p:cBhvr>
                                      <p:to>
                                        <p:strVal val="visible"/>
                                      </p:to>
                                    </p:set>
                                    <p:animEffect transition="in" filter="blinds(horizontal)">
                                      <p:cBhvr>
                                        <p:cTn id="163" dur="3000"/>
                                        <p:tgtEl>
                                          <p:spTgt spid="12"/>
                                        </p:tgtEl>
                                      </p:cBhvr>
                                    </p:animEffect>
                                  </p:childTnLst>
                                </p:cTn>
                              </p:par>
                              <p:par>
                                <p:cTn id="164" presetID="3" presetClass="entr" presetSubtype="10" fill="hold" grpId="2" nodeType="withEffect">
                                  <p:stCondLst>
                                    <p:cond delay="0"/>
                                  </p:stCondLst>
                                  <p:childTnLst>
                                    <p:set>
                                      <p:cBhvr>
                                        <p:cTn id="165" dur="1" fill="hold">
                                          <p:stCondLst>
                                            <p:cond delay="0"/>
                                          </p:stCondLst>
                                        </p:cTn>
                                        <p:tgtEl>
                                          <p:spTgt spid="13"/>
                                        </p:tgtEl>
                                        <p:attrNameLst>
                                          <p:attrName>style.visibility</p:attrName>
                                        </p:attrNameLst>
                                      </p:cBhvr>
                                      <p:to>
                                        <p:strVal val="visible"/>
                                      </p:to>
                                    </p:set>
                                    <p:animEffect transition="in" filter="blinds(horizontal)">
                                      <p:cBhvr>
                                        <p:cTn id="166" dur="3000"/>
                                        <p:tgtEl>
                                          <p:spTgt spid="13"/>
                                        </p:tgtEl>
                                      </p:cBhvr>
                                    </p:animEffect>
                                  </p:childTnLst>
                                </p:cTn>
                              </p:par>
                              <p:par>
                                <p:cTn id="167" presetID="3" presetClass="entr" presetSubtype="10" fill="hold" grpId="2" nodeType="withEffect">
                                  <p:stCondLst>
                                    <p:cond delay="0"/>
                                  </p:stCondLst>
                                  <p:childTnLst>
                                    <p:set>
                                      <p:cBhvr>
                                        <p:cTn id="168" dur="1" fill="hold">
                                          <p:stCondLst>
                                            <p:cond delay="0"/>
                                          </p:stCondLst>
                                        </p:cTn>
                                        <p:tgtEl>
                                          <p:spTgt spid="14"/>
                                        </p:tgtEl>
                                        <p:attrNameLst>
                                          <p:attrName>style.visibility</p:attrName>
                                        </p:attrNameLst>
                                      </p:cBhvr>
                                      <p:to>
                                        <p:strVal val="visible"/>
                                      </p:to>
                                    </p:set>
                                    <p:animEffect transition="in" filter="blinds(horizontal)">
                                      <p:cBhvr>
                                        <p:cTn id="169" dur="3000"/>
                                        <p:tgtEl>
                                          <p:spTgt spid="14"/>
                                        </p:tgtEl>
                                      </p:cBhvr>
                                    </p:animEffect>
                                  </p:childTnLst>
                                </p:cTn>
                              </p:par>
                              <p:par>
                                <p:cTn id="170" presetID="3" presetClass="entr" presetSubtype="10" fill="hold" grpId="2" nodeType="withEffect">
                                  <p:stCondLst>
                                    <p:cond delay="0"/>
                                  </p:stCondLst>
                                  <p:childTnLst>
                                    <p:set>
                                      <p:cBhvr>
                                        <p:cTn id="171" dur="1" fill="hold">
                                          <p:stCondLst>
                                            <p:cond delay="0"/>
                                          </p:stCondLst>
                                        </p:cTn>
                                        <p:tgtEl>
                                          <p:spTgt spid="15"/>
                                        </p:tgtEl>
                                        <p:attrNameLst>
                                          <p:attrName>style.visibility</p:attrName>
                                        </p:attrNameLst>
                                      </p:cBhvr>
                                      <p:to>
                                        <p:strVal val="visible"/>
                                      </p:to>
                                    </p:set>
                                    <p:animEffect transition="in" filter="blinds(horizontal)">
                                      <p:cBhvr>
                                        <p:cTn id="172" dur="3000"/>
                                        <p:tgtEl>
                                          <p:spTgt spid="15"/>
                                        </p:tgtEl>
                                      </p:cBhvr>
                                    </p:animEffect>
                                  </p:childTnLst>
                                </p:cTn>
                              </p:par>
                              <p:par>
                                <p:cTn id="173" presetID="3" presetClass="entr" presetSubtype="10" fill="hold" grpId="2" nodeType="withEffect">
                                  <p:stCondLst>
                                    <p:cond delay="0"/>
                                  </p:stCondLst>
                                  <p:childTnLst>
                                    <p:set>
                                      <p:cBhvr>
                                        <p:cTn id="174" dur="1" fill="hold">
                                          <p:stCondLst>
                                            <p:cond delay="0"/>
                                          </p:stCondLst>
                                        </p:cTn>
                                        <p:tgtEl>
                                          <p:spTgt spid="16"/>
                                        </p:tgtEl>
                                        <p:attrNameLst>
                                          <p:attrName>style.visibility</p:attrName>
                                        </p:attrNameLst>
                                      </p:cBhvr>
                                      <p:to>
                                        <p:strVal val="visible"/>
                                      </p:to>
                                    </p:set>
                                    <p:animEffect transition="in" filter="blinds(horizontal)">
                                      <p:cBhvr>
                                        <p:cTn id="175" dur="3000"/>
                                        <p:tgtEl>
                                          <p:spTgt spid="16"/>
                                        </p:tgtEl>
                                      </p:cBhvr>
                                    </p:animEffect>
                                  </p:childTnLst>
                                </p:cTn>
                              </p:par>
                              <p:par>
                                <p:cTn id="176" presetID="3" presetClass="entr" presetSubtype="10" fill="hold" grpId="2" nodeType="withEffect">
                                  <p:stCondLst>
                                    <p:cond delay="0"/>
                                  </p:stCondLst>
                                  <p:childTnLst>
                                    <p:set>
                                      <p:cBhvr>
                                        <p:cTn id="177" dur="1" fill="hold">
                                          <p:stCondLst>
                                            <p:cond delay="0"/>
                                          </p:stCondLst>
                                        </p:cTn>
                                        <p:tgtEl>
                                          <p:spTgt spid="17"/>
                                        </p:tgtEl>
                                        <p:attrNameLst>
                                          <p:attrName>style.visibility</p:attrName>
                                        </p:attrNameLst>
                                      </p:cBhvr>
                                      <p:to>
                                        <p:strVal val="visible"/>
                                      </p:to>
                                    </p:set>
                                    <p:animEffect transition="in" filter="blinds(horizontal)">
                                      <p:cBhvr>
                                        <p:cTn id="178" dur="3000"/>
                                        <p:tgtEl>
                                          <p:spTgt spid="17"/>
                                        </p:tgtEl>
                                      </p:cBhvr>
                                    </p:animEffect>
                                  </p:childTnLst>
                                </p:cTn>
                              </p:par>
                              <p:par>
                                <p:cTn id="179" presetID="3" presetClass="entr" presetSubtype="10" fill="hold" grpId="2" nodeType="withEffect">
                                  <p:stCondLst>
                                    <p:cond delay="0"/>
                                  </p:stCondLst>
                                  <p:childTnLst>
                                    <p:set>
                                      <p:cBhvr>
                                        <p:cTn id="180" dur="1" fill="hold">
                                          <p:stCondLst>
                                            <p:cond delay="0"/>
                                          </p:stCondLst>
                                        </p:cTn>
                                        <p:tgtEl>
                                          <p:spTgt spid="18"/>
                                        </p:tgtEl>
                                        <p:attrNameLst>
                                          <p:attrName>style.visibility</p:attrName>
                                        </p:attrNameLst>
                                      </p:cBhvr>
                                      <p:to>
                                        <p:strVal val="visible"/>
                                      </p:to>
                                    </p:set>
                                    <p:animEffect transition="in" filter="blinds(horizontal)">
                                      <p:cBhvr>
                                        <p:cTn id="181" dur="3000"/>
                                        <p:tgtEl>
                                          <p:spTgt spid="18"/>
                                        </p:tgtEl>
                                      </p:cBhvr>
                                    </p:animEffect>
                                  </p:childTnLst>
                                </p:cTn>
                              </p:par>
                              <p:par>
                                <p:cTn id="182" presetID="3" presetClass="entr" presetSubtype="10" fill="hold" grpId="2" nodeType="withEffect">
                                  <p:stCondLst>
                                    <p:cond delay="0"/>
                                  </p:stCondLst>
                                  <p:childTnLst>
                                    <p:set>
                                      <p:cBhvr>
                                        <p:cTn id="183" dur="1" fill="hold">
                                          <p:stCondLst>
                                            <p:cond delay="0"/>
                                          </p:stCondLst>
                                        </p:cTn>
                                        <p:tgtEl>
                                          <p:spTgt spid="19"/>
                                        </p:tgtEl>
                                        <p:attrNameLst>
                                          <p:attrName>style.visibility</p:attrName>
                                        </p:attrNameLst>
                                      </p:cBhvr>
                                      <p:to>
                                        <p:strVal val="visible"/>
                                      </p:to>
                                    </p:set>
                                    <p:animEffect transition="in" filter="blinds(horizontal)">
                                      <p:cBhvr>
                                        <p:cTn id="184" dur="3000"/>
                                        <p:tgtEl>
                                          <p:spTgt spid="19"/>
                                        </p:tgtEl>
                                      </p:cBhvr>
                                    </p:animEffect>
                                  </p:childTnLst>
                                </p:cTn>
                              </p:par>
                              <p:par>
                                <p:cTn id="185" presetID="3" presetClass="entr" presetSubtype="10" fill="hold" grpId="2" nodeType="withEffect">
                                  <p:stCondLst>
                                    <p:cond delay="0"/>
                                  </p:stCondLst>
                                  <p:childTnLst>
                                    <p:set>
                                      <p:cBhvr>
                                        <p:cTn id="186" dur="1" fill="hold">
                                          <p:stCondLst>
                                            <p:cond delay="0"/>
                                          </p:stCondLst>
                                        </p:cTn>
                                        <p:tgtEl>
                                          <p:spTgt spid="20"/>
                                        </p:tgtEl>
                                        <p:attrNameLst>
                                          <p:attrName>style.visibility</p:attrName>
                                        </p:attrNameLst>
                                      </p:cBhvr>
                                      <p:to>
                                        <p:strVal val="visible"/>
                                      </p:to>
                                    </p:set>
                                    <p:animEffect transition="in" filter="blinds(horizontal)">
                                      <p:cBhvr>
                                        <p:cTn id="187" dur="3000"/>
                                        <p:tgtEl>
                                          <p:spTgt spid="20"/>
                                        </p:tgtEl>
                                      </p:cBhvr>
                                    </p:animEffect>
                                  </p:childTnLst>
                                </p:cTn>
                              </p:par>
                              <p:par>
                                <p:cTn id="188" presetID="3" presetClass="entr" presetSubtype="10" fill="hold" grpId="2" nodeType="withEffect">
                                  <p:stCondLst>
                                    <p:cond delay="0"/>
                                  </p:stCondLst>
                                  <p:childTnLst>
                                    <p:set>
                                      <p:cBhvr>
                                        <p:cTn id="189" dur="1" fill="hold">
                                          <p:stCondLst>
                                            <p:cond delay="0"/>
                                          </p:stCondLst>
                                        </p:cTn>
                                        <p:tgtEl>
                                          <p:spTgt spid="21"/>
                                        </p:tgtEl>
                                        <p:attrNameLst>
                                          <p:attrName>style.visibility</p:attrName>
                                        </p:attrNameLst>
                                      </p:cBhvr>
                                      <p:to>
                                        <p:strVal val="visible"/>
                                      </p:to>
                                    </p:set>
                                    <p:animEffect transition="in" filter="blinds(horizontal)">
                                      <p:cBhvr>
                                        <p:cTn id="190" dur="3000"/>
                                        <p:tgtEl>
                                          <p:spTgt spid="21"/>
                                        </p:tgtEl>
                                      </p:cBhvr>
                                    </p:animEffect>
                                  </p:childTnLst>
                                </p:cTn>
                              </p:par>
                              <p:par>
                                <p:cTn id="191" presetID="3" presetClass="entr" presetSubtype="10" fill="hold" grpId="2" nodeType="withEffect">
                                  <p:stCondLst>
                                    <p:cond delay="0"/>
                                  </p:stCondLst>
                                  <p:childTnLst>
                                    <p:set>
                                      <p:cBhvr>
                                        <p:cTn id="192" dur="1" fill="hold">
                                          <p:stCondLst>
                                            <p:cond delay="0"/>
                                          </p:stCondLst>
                                        </p:cTn>
                                        <p:tgtEl>
                                          <p:spTgt spid="22"/>
                                        </p:tgtEl>
                                        <p:attrNameLst>
                                          <p:attrName>style.visibility</p:attrName>
                                        </p:attrNameLst>
                                      </p:cBhvr>
                                      <p:to>
                                        <p:strVal val="visible"/>
                                      </p:to>
                                    </p:set>
                                    <p:animEffect transition="in" filter="blinds(horizontal)">
                                      <p:cBhvr>
                                        <p:cTn id="193" dur="3000"/>
                                        <p:tgtEl>
                                          <p:spTgt spid="22"/>
                                        </p:tgtEl>
                                      </p:cBhvr>
                                    </p:animEffect>
                                  </p:childTnLst>
                                </p:cTn>
                              </p:par>
                              <p:par>
                                <p:cTn id="194" presetID="3" presetClass="entr" presetSubtype="10" fill="hold" grpId="2" nodeType="withEffect">
                                  <p:stCondLst>
                                    <p:cond delay="0"/>
                                  </p:stCondLst>
                                  <p:childTnLst>
                                    <p:set>
                                      <p:cBhvr>
                                        <p:cTn id="195" dur="1" fill="hold">
                                          <p:stCondLst>
                                            <p:cond delay="0"/>
                                          </p:stCondLst>
                                        </p:cTn>
                                        <p:tgtEl>
                                          <p:spTgt spid="23"/>
                                        </p:tgtEl>
                                        <p:attrNameLst>
                                          <p:attrName>style.visibility</p:attrName>
                                        </p:attrNameLst>
                                      </p:cBhvr>
                                      <p:to>
                                        <p:strVal val="visible"/>
                                      </p:to>
                                    </p:set>
                                    <p:animEffect transition="in" filter="blinds(horizontal)">
                                      <p:cBhvr>
                                        <p:cTn id="196" dur="3000"/>
                                        <p:tgtEl>
                                          <p:spTgt spid="23"/>
                                        </p:tgtEl>
                                      </p:cBhvr>
                                    </p:animEffect>
                                  </p:childTnLst>
                                </p:cTn>
                              </p:par>
                              <p:par>
                                <p:cTn id="197" presetID="3" presetClass="entr" presetSubtype="10" fill="hold" grpId="2" nodeType="withEffect">
                                  <p:stCondLst>
                                    <p:cond delay="0"/>
                                  </p:stCondLst>
                                  <p:childTnLst>
                                    <p:set>
                                      <p:cBhvr>
                                        <p:cTn id="198" dur="1" fill="hold">
                                          <p:stCondLst>
                                            <p:cond delay="0"/>
                                          </p:stCondLst>
                                        </p:cTn>
                                        <p:tgtEl>
                                          <p:spTgt spid="24"/>
                                        </p:tgtEl>
                                        <p:attrNameLst>
                                          <p:attrName>style.visibility</p:attrName>
                                        </p:attrNameLst>
                                      </p:cBhvr>
                                      <p:to>
                                        <p:strVal val="visible"/>
                                      </p:to>
                                    </p:set>
                                    <p:animEffect transition="in" filter="blinds(horizontal)">
                                      <p:cBhvr>
                                        <p:cTn id="199" dur="3000"/>
                                        <p:tgtEl>
                                          <p:spTgt spid="24"/>
                                        </p:tgtEl>
                                      </p:cBhvr>
                                    </p:animEffect>
                                  </p:childTnLst>
                                </p:cTn>
                              </p:par>
                              <p:par>
                                <p:cTn id="200" presetID="3" presetClass="entr" presetSubtype="10" fill="hold" grpId="2" nodeType="withEffect">
                                  <p:stCondLst>
                                    <p:cond delay="0"/>
                                  </p:stCondLst>
                                  <p:childTnLst>
                                    <p:set>
                                      <p:cBhvr>
                                        <p:cTn id="201" dur="1" fill="hold">
                                          <p:stCondLst>
                                            <p:cond delay="0"/>
                                          </p:stCondLst>
                                        </p:cTn>
                                        <p:tgtEl>
                                          <p:spTgt spid="25"/>
                                        </p:tgtEl>
                                        <p:attrNameLst>
                                          <p:attrName>style.visibility</p:attrName>
                                        </p:attrNameLst>
                                      </p:cBhvr>
                                      <p:to>
                                        <p:strVal val="visible"/>
                                      </p:to>
                                    </p:set>
                                    <p:animEffect transition="in" filter="blinds(horizontal)">
                                      <p:cBhvr>
                                        <p:cTn id="202" dur="3000"/>
                                        <p:tgtEl>
                                          <p:spTgt spid="25"/>
                                        </p:tgtEl>
                                      </p:cBhvr>
                                    </p:animEffect>
                                  </p:childTnLst>
                                </p:cTn>
                              </p:par>
                              <p:par>
                                <p:cTn id="203" presetID="3" presetClass="entr" presetSubtype="10" fill="hold" grpId="2" nodeType="withEffect">
                                  <p:stCondLst>
                                    <p:cond delay="0"/>
                                  </p:stCondLst>
                                  <p:childTnLst>
                                    <p:set>
                                      <p:cBhvr>
                                        <p:cTn id="204" dur="1" fill="hold">
                                          <p:stCondLst>
                                            <p:cond delay="0"/>
                                          </p:stCondLst>
                                        </p:cTn>
                                        <p:tgtEl>
                                          <p:spTgt spid="26"/>
                                        </p:tgtEl>
                                        <p:attrNameLst>
                                          <p:attrName>style.visibility</p:attrName>
                                        </p:attrNameLst>
                                      </p:cBhvr>
                                      <p:to>
                                        <p:strVal val="visible"/>
                                      </p:to>
                                    </p:set>
                                    <p:animEffect transition="in" filter="blinds(horizontal)">
                                      <p:cBhvr>
                                        <p:cTn id="205" dur="3000"/>
                                        <p:tgtEl>
                                          <p:spTgt spid="26"/>
                                        </p:tgtEl>
                                      </p:cBhvr>
                                    </p:animEffect>
                                  </p:childTnLst>
                                </p:cTn>
                              </p:par>
                            </p:childTnLst>
                          </p:cTn>
                        </p:par>
                        <p:par>
                          <p:cTn id="206" fill="hold">
                            <p:stCondLst>
                              <p:cond delay="3000"/>
                            </p:stCondLst>
                            <p:childTnLst>
                              <p:par>
                                <p:cTn id="207" presetID="2" presetClass="exit" presetSubtype="8" fill="hold" grpId="3" nodeType="afterEffect">
                                  <p:stCondLst>
                                    <p:cond delay="0"/>
                                  </p:stCondLst>
                                  <p:childTnLst>
                                    <p:anim calcmode="lin" valueType="num">
                                      <p:cBhvr additive="base">
                                        <p:cTn id="208" dur="3000"/>
                                        <p:tgtEl>
                                          <p:spTgt spid="5"/>
                                        </p:tgtEl>
                                        <p:attrNameLst>
                                          <p:attrName>ppt_x</p:attrName>
                                        </p:attrNameLst>
                                      </p:cBhvr>
                                      <p:tavLst>
                                        <p:tav tm="0">
                                          <p:val>
                                            <p:strVal val="ppt_x"/>
                                          </p:val>
                                        </p:tav>
                                        <p:tav tm="100000">
                                          <p:val>
                                            <p:strVal val="0-ppt_w/2"/>
                                          </p:val>
                                        </p:tav>
                                      </p:tavLst>
                                    </p:anim>
                                    <p:anim calcmode="lin" valueType="num">
                                      <p:cBhvr additive="base">
                                        <p:cTn id="209" dur="3000"/>
                                        <p:tgtEl>
                                          <p:spTgt spid="5"/>
                                        </p:tgtEl>
                                        <p:attrNameLst>
                                          <p:attrName>ppt_y</p:attrName>
                                        </p:attrNameLst>
                                      </p:cBhvr>
                                      <p:tavLst>
                                        <p:tav tm="0">
                                          <p:val>
                                            <p:strVal val="ppt_y"/>
                                          </p:val>
                                        </p:tav>
                                        <p:tav tm="100000">
                                          <p:val>
                                            <p:strVal val="ppt_y"/>
                                          </p:val>
                                        </p:tav>
                                      </p:tavLst>
                                    </p:anim>
                                    <p:set>
                                      <p:cBhvr>
                                        <p:cTn id="210" dur="1" fill="hold">
                                          <p:stCondLst>
                                            <p:cond delay="2999"/>
                                          </p:stCondLst>
                                        </p:cTn>
                                        <p:tgtEl>
                                          <p:spTgt spid="5"/>
                                        </p:tgtEl>
                                        <p:attrNameLst>
                                          <p:attrName>style.visibility</p:attrName>
                                        </p:attrNameLst>
                                      </p:cBhvr>
                                      <p:to>
                                        <p:strVal val="hidden"/>
                                      </p:to>
                                    </p:set>
                                  </p:childTnLst>
                                </p:cTn>
                              </p:par>
                              <p:par>
                                <p:cTn id="211" presetID="2" presetClass="exit" presetSubtype="2" fill="hold" grpId="3" nodeType="withEffect">
                                  <p:stCondLst>
                                    <p:cond delay="0"/>
                                  </p:stCondLst>
                                  <p:childTnLst>
                                    <p:anim calcmode="lin" valueType="num">
                                      <p:cBhvr additive="base">
                                        <p:cTn id="212" dur="3000"/>
                                        <p:tgtEl>
                                          <p:spTgt spid="6"/>
                                        </p:tgtEl>
                                        <p:attrNameLst>
                                          <p:attrName>ppt_x</p:attrName>
                                        </p:attrNameLst>
                                      </p:cBhvr>
                                      <p:tavLst>
                                        <p:tav tm="0">
                                          <p:val>
                                            <p:strVal val="ppt_x"/>
                                          </p:val>
                                        </p:tav>
                                        <p:tav tm="100000">
                                          <p:val>
                                            <p:strVal val="1+ppt_w/2"/>
                                          </p:val>
                                        </p:tav>
                                      </p:tavLst>
                                    </p:anim>
                                    <p:anim calcmode="lin" valueType="num">
                                      <p:cBhvr additive="base">
                                        <p:cTn id="213" dur="3000"/>
                                        <p:tgtEl>
                                          <p:spTgt spid="6"/>
                                        </p:tgtEl>
                                        <p:attrNameLst>
                                          <p:attrName>ppt_y</p:attrName>
                                        </p:attrNameLst>
                                      </p:cBhvr>
                                      <p:tavLst>
                                        <p:tav tm="0">
                                          <p:val>
                                            <p:strVal val="ppt_y"/>
                                          </p:val>
                                        </p:tav>
                                        <p:tav tm="100000">
                                          <p:val>
                                            <p:strVal val="ppt_y"/>
                                          </p:val>
                                        </p:tav>
                                      </p:tavLst>
                                    </p:anim>
                                    <p:set>
                                      <p:cBhvr>
                                        <p:cTn id="214" dur="1" fill="hold">
                                          <p:stCondLst>
                                            <p:cond delay="2999"/>
                                          </p:stCondLst>
                                        </p:cTn>
                                        <p:tgtEl>
                                          <p:spTgt spid="6"/>
                                        </p:tgtEl>
                                        <p:attrNameLst>
                                          <p:attrName>style.visibility</p:attrName>
                                        </p:attrNameLst>
                                      </p:cBhvr>
                                      <p:to>
                                        <p:strVal val="hidden"/>
                                      </p:to>
                                    </p:set>
                                  </p:childTnLst>
                                </p:cTn>
                              </p:par>
                              <p:par>
                                <p:cTn id="215" presetID="2" presetClass="exit" presetSubtype="8" fill="hold" grpId="3" nodeType="withEffect">
                                  <p:stCondLst>
                                    <p:cond delay="0"/>
                                  </p:stCondLst>
                                  <p:childTnLst>
                                    <p:anim calcmode="lin" valueType="num">
                                      <p:cBhvr additive="base">
                                        <p:cTn id="216" dur="3000"/>
                                        <p:tgtEl>
                                          <p:spTgt spid="7"/>
                                        </p:tgtEl>
                                        <p:attrNameLst>
                                          <p:attrName>ppt_x</p:attrName>
                                        </p:attrNameLst>
                                      </p:cBhvr>
                                      <p:tavLst>
                                        <p:tav tm="0">
                                          <p:val>
                                            <p:strVal val="ppt_x"/>
                                          </p:val>
                                        </p:tav>
                                        <p:tav tm="100000">
                                          <p:val>
                                            <p:strVal val="0-ppt_w/2"/>
                                          </p:val>
                                        </p:tav>
                                      </p:tavLst>
                                    </p:anim>
                                    <p:anim calcmode="lin" valueType="num">
                                      <p:cBhvr additive="base">
                                        <p:cTn id="217" dur="3000"/>
                                        <p:tgtEl>
                                          <p:spTgt spid="7"/>
                                        </p:tgtEl>
                                        <p:attrNameLst>
                                          <p:attrName>ppt_y</p:attrName>
                                        </p:attrNameLst>
                                      </p:cBhvr>
                                      <p:tavLst>
                                        <p:tav tm="0">
                                          <p:val>
                                            <p:strVal val="ppt_y"/>
                                          </p:val>
                                        </p:tav>
                                        <p:tav tm="100000">
                                          <p:val>
                                            <p:strVal val="ppt_y"/>
                                          </p:val>
                                        </p:tav>
                                      </p:tavLst>
                                    </p:anim>
                                    <p:set>
                                      <p:cBhvr>
                                        <p:cTn id="218" dur="1" fill="hold">
                                          <p:stCondLst>
                                            <p:cond delay="2999"/>
                                          </p:stCondLst>
                                        </p:cTn>
                                        <p:tgtEl>
                                          <p:spTgt spid="7"/>
                                        </p:tgtEl>
                                        <p:attrNameLst>
                                          <p:attrName>style.visibility</p:attrName>
                                        </p:attrNameLst>
                                      </p:cBhvr>
                                      <p:to>
                                        <p:strVal val="hidden"/>
                                      </p:to>
                                    </p:set>
                                  </p:childTnLst>
                                </p:cTn>
                              </p:par>
                              <p:par>
                                <p:cTn id="219" presetID="2" presetClass="exit" presetSubtype="2" fill="hold" grpId="3" nodeType="withEffect">
                                  <p:stCondLst>
                                    <p:cond delay="0"/>
                                  </p:stCondLst>
                                  <p:childTnLst>
                                    <p:anim calcmode="lin" valueType="num">
                                      <p:cBhvr additive="base">
                                        <p:cTn id="220" dur="3000"/>
                                        <p:tgtEl>
                                          <p:spTgt spid="8"/>
                                        </p:tgtEl>
                                        <p:attrNameLst>
                                          <p:attrName>ppt_x</p:attrName>
                                        </p:attrNameLst>
                                      </p:cBhvr>
                                      <p:tavLst>
                                        <p:tav tm="0">
                                          <p:val>
                                            <p:strVal val="ppt_x"/>
                                          </p:val>
                                        </p:tav>
                                        <p:tav tm="100000">
                                          <p:val>
                                            <p:strVal val="1+ppt_w/2"/>
                                          </p:val>
                                        </p:tav>
                                      </p:tavLst>
                                    </p:anim>
                                    <p:anim calcmode="lin" valueType="num">
                                      <p:cBhvr additive="base">
                                        <p:cTn id="221" dur="3000"/>
                                        <p:tgtEl>
                                          <p:spTgt spid="8"/>
                                        </p:tgtEl>
                                        <p:attrNameLst>
                                          <p:attrName>ppt_y</p:attrName>
                                        </p:attrNameLst>
                                      </p:cBhvr>
                                      <p:tavLst>
                                        <p:tav tm="0">
                                          <p:val>
                                            <p:strVal val="ppt_y"/>
                                          </p:val>
                                        </p:tav>
                                        <p:tav tm="100000">
                                          <p:val>
                                            <p:strVal val="ppt_y"/>
                                          </p:val>
                                        </p:tav>
                                      </p:tavLst>
                                    </p:anim>
                                    <p:set>
                                      <p:cBhvr>
                                        <p:cTn id="222" dur="1" fill="hold">
                                          <p:stCondLst>
                                            <p:cond delay="2999"/>
                                          </p:stCondLst>
                                        </p:cTn>
                                        <p:tgtEl>
                                          <p:spTgt spid="8"/>
                                        </p:tgtEl>
                                        <p:attrNameLst>
                                          <p:attrName>style.visibility</p:attrName>
                                        </p:attrNameLst>
                                      </p:cBhvr>
                                      <p:to>
                                        <p:strVal val="hidden"/>
                                      </p:to>
                                    </p:set>
                                  </p:childTnLst>
                                </p:cTn>
                              </p:par>
                              <p:par>
                                <p:cTn id="223" presetID="2" presetClass="exit" presetSubtype="8" fill="hold" grpId="3" nodeType="withEffect">
                                  <p:stCondLst>
                                    <p:cond delay="0"/>
                                  </p:stCondLst>
                                  <p:childTnLst>
                                    <p:anim calcmode="lin" valueType="num">
                                      <p:cBhvr additive="base">
                                        <p:cTn id="224" dur="3000"/>
                                        <p:tgtEl>
                                          <p:spTgt spid="9"/>
                                        </p:tgtEl>
                                        <p:attrNameLst>
                                          <p:attrName>ppt_x</p:attrName>
                                        </p:attrNameLst>
                                      </p:cBhvr>
                                      <p:tavLst>
                                        <p:tav tm="0">
                                          <p:val>
                                            <p:strVal val="ppt_x"/>
                                          </p:val>
                                        </p:tav>
                                        <p:tav tm="100000">
                                          <p:val>
                                            <p:strVal val="0-ppt_w/2"/>
                                          </p:val>
                                        </p:tav>
                                      </p:tavLst>
                                    </p:anim>
                                    <p:anim calcmode="lin" valueType="num">
                                      <p:cBhvr additive="base">
                                        <p:cTn id="225" dur="3000"/>
                                        <p:tgtEl>
                                          <p:spTgt spid="9"/>
                                        </p:tgtEl>
                                        <p:attrNameLst>
                                          <p:attrName>ppt_y</p:attrName>
                                        </p:attrNameLst>
                                      </p:cBhvr>
                                      <p:tavLst>
                                        <p:tav tm="0">
                                          <p:val>
                                            <p:strVal val="ppt_y"/>
                                          </p:val>
                                        </p:tav>
                                        <p:tav tm="100000">
                                          <p:val>
                                            <p:strVal val="ppt_y"/>
                                          </p:val>
                                        </p:tav>
                                      </p:tavLst>
                                    </p:anim>
                                    <p:set>
                                      <p:cBhvr>
                                        <p:cTn id="226" dur="1" fill="hold">
                                          <p:stCondLst>
                                            <p:cond delay="2999"/>
                                          </p:stCondLst>
                                        </p:cTn>
                                        <p:tgtEl>
                                          <p:spTgt spid="9"/>
                                        </p:tgtEl>
                                        <p:attrNameLst>
                                          <p:attrName>style.visibility</p:attrName>
                                        </p:attrNameLst>
                                      </p:cBhvr>
                                      <p:to>
                                        <p:strVal val="hidden"/>
                                      </p:to>
                                    </p:set>
                                  </p:childTnLst>
                                </p:cTn>
                              </p:par>
                              <p:par>
                                <p:cTn id="227" presetID="2" presetClass="exit" presetSubtype="2" fill="hold" grpId="3" nodeType="withEffect">
                                  <p:stCondLst>
                                    <p:cond delay="0"/>
                                  </p:stCondLst>
                                  <p:childTnLst>
                                    <p:anim calcmode="lin" valueType="num">
                                      <p:cBhvr additive="base">
                                        <p:cTn id="228" dur="3000"/>
                                        <p:tgtEl>
                                          <p:spTgt spid="10"/>
                                        </p:tgtEl>
                                        <p:attrNameLst>
                                          <p:attrName>ppt_x</p:attrName>
                                        </p:attrNameLst>
                                      </p:cBhvr>
                                      <p:tavLst>
                                        <p:tav tm="0">
                                          <p:val>
                                            <p:strVal val="ppt_x"/>
                                          </p:val>
                                        </p:tav>
                                        <p:tav tm="100000">
                                          <p:val>
                                            <p:strVal val="1+ppt_w/2"/>
                                          </p:val>
                                        </p:tav>
                                      </p:tavLst>
                                    </p:anim>
                                    <p:anim calcmode="lin" valueType="num">
                                      <p:cBhvr additive="base">
                                        <p:cTn id="229" dur="3000"/>
                                        <p:tgtEl>
                                          <p:spTgt spid="10"/>
                                        </p:tgtEl>
                                        <p:attrNameLst>
                                          <p:attrName>ppt_y</p:attrName>
                                        </p:attrNameLst>
                                      </p:cBhvr>
                                      <p:tavLst>
                                        <p:tav tm="0">
                                          <p:val>
                                            <p:strVal val="ppt_y"/>
                                          </p:val>
                                        </p:tav>
                                        <p:tav tm="100000">
                                          <p:val>
                                            <p:strVal val="ppt_y"/>
                                          </p:val>
                                        </p:tav>
                                      </p:tavLst>
                                    </p:anim>
                                    <p:set>
                                      <p:cBhvr>
                                        <p:cTn id="230" dur="1" fill="hold">
                                          <p:stCondLst>
                                            <p:cond delay="2999"/>
                                          </p:stCondLst>
                                        </p:cTn>
                                        <p:tgtEl>
                                          <p:spTgt spid="10"/>
                                        </p:tgtEl>
                                        <p:attrNameLst>
                                          <p:attrName>style.visibility</p:attrName>
                                        </p:attrNameLst>
                                      </p:cBhvr>
                                      <p:to>
                                        <p:strVal val="hidden"/>
                                      </p:to>
                                    </p:set>
                                  </p:childTnLst>
                                </p:cTn>
                              </p:par>
                              <p:par>
                                <p:cTn id="231" presetID="2" presetClass="exit" presetSubtype="8" fill="hold" grpId="3" nodeType="withEffect">
                                  <p:stCondLst>
                                    <p:cond delay="0"/>
                                  </p:stCondLst>
                                  <p:childTnLst>
                                    <p:anim calcmode="lin" valueType="num">
                                      <p:cBhvr additive="base">
                                        <p:cTn id="232" dur="3000"/>
                                        <p:tgtEl>
                                          <p:spTgt spid="11"/>
                                        </p:tgtEl>
                                        <p:attrNameLst>
                                          <p:attrName>ppt_x</p:attrName>
                                        </p:attrNameLst>
                                      </p:cBhvr>
                                      <p:tavLst>
                                        <p:tav tm="0">
                                          <p:val>
                                            <p:strVal val="ppt_x"/>
                                          </p:val>
                                        </p:tav>
                                        <p:tav tm="100000">
                                          <p:val>
                                            <p:strVal val="0-ppt_w/2"/>
                                          </p:val>
                                        </p:tav>
                                      </p:tavLst>
                                    </p:anim>
                                    <p:anim calcmode="lin" valueType="num">
                                      <p:cBhvr additive="base">
                                        <p:cTn id="233" dur="3000"/>
                                        <p:tgtEl>
                                          <p:spTgt spid="11"/>
                                        </p:tgtEl>
                                        <p:attrNameLst>
                                          <p:attrName>ppt_y</p:attrName>
                                        </p:attrNameLst>
                                      </p:cBhvr>
                                      <p:tavLst>
                                        <p:tav tm="0">
                                          <p:val>
                                            <p:strVal val="ppt_y"/>
                                          </p:val>
                                        </p:tav>
                                        <p:tav tm="100000">
                                          <p:val>
                                            <p:strVal val="ppt_y"/>
                                          </p:val>
                                        </p:tav>
                                      </p:tavLst>
                                    </p:anim>
                                    <p:set>
                                      <p:cBhvr>
                                        <p:cTn id="234" dur="1" fill="hold">
                                          <p:stCondLst>
                                            <p:cond delay="2999"/>
                                          </p:stCondLst>
                                        </p:cTn>
                                        <p:tgtEl>
                                          <p:spTgt spid="11"/>
                                        </p:tgtEl>
                                        <p:attrNameLst>
                                          <p:attrName>style.visibility</p:attrName>
                                        </p:attrNameLst>
                                      </p:cBhvr>
                                      <p:to>
                                        <p:strVal val="hidden"/>
                                      </p:to>
                                    </p:set>
                                  </p:childTnLst>
                                </p:cTn>
                              </p:par>
                              <p:par>
                                <p:cTn id="235" presetID="2" presetClass="exit" presetSubtype="2" fill="hold" grpId="3" nodeType="withEffect">
                                  <p:stCondLst>
                                    <p:cond delay="0"/>
                                  </p:stCondLst>
                                  <p:childTnLst>
                                    <p:anim calcmode="lin" valueType="num">
                                      <p:cBhvr additive="base">
                                        <p:cTn id="236" dur="3000"/>
                                        <p:tgtEl>
                                          <p:spTgt spid="12"/>
                                        </p:tgtEl>
                                        <p:attrNameLst>
                                          <p:attrName>ppt_x</p:attrName>
                                        </p:attrNameLst>
                                      </p:cBhvr>
                                      <p:tavLst>
                                        <p:tav tm="0">
                                          <p:val>
                                            <p:strVal val="ppt_x"/>
                                          </p:val>
                                        </p:tav>
                                        <p:tav tm="100000">
                                          <p:val>
                                            <p:strVal val="1+ppt_w/2"/>
                                          </p:val>
                                        </p:tav>
                                      </p:tavLst>
                                    </p:anim>
                                    <p:anim calcmode="lin" valueType="num">
                                      <p:cBhvr additive="base">
                                        <p:cTn id="237" dur="3000"/>
                                        <p:tgtEl>
                                          <p:spTgt spid="12"/>
                                        </p:tgtEl>
                                        <p:attrNameLst>
                                          <p:attrName>ppt_y</p:attrName>
                                        </p:attrNameLst>
                                      </p:cBhvr>
                                      <p:tavLst>
                                        <p:tav tm="0">
                                          <p:val>
                                            <p:strVal val="ppt_y"/>
                                          </p:val>
                                        </p:tav>
                                        <p:tav tm="100000">
                                          <p:val>
                                            <p:strVal val="ppt_y"/>
                                          </p:val>
                                        </p:tav>
                                      </p:tavLst>
                                    </p:anim>
                                    <p:set>
                                      <p:cBhvr>
                                        <p:cTn id="238" dur="1" fill="hold">
                                          <p:stCondLst>
                                            <p:cond delay="2999"/>
                                          </p:stCondLst>
                                        </p:cTn>
                                        <p:tgtEl>
                                          <p:spTgt spid="12"/>
                                        </p:tgtEl>
                                        <p:attrNameLst>
                                          <p:attrName>style.visibility</p:attrName>
                                        </p:attrNameLst>
                                      </p:cBhvr>
                                      <p:to>
                                        <p:strVal val="hidden"/>
                                      </p:to>
                                    </p:set>
                                  </p:childTnLst>
                                </p:cTn>
                              </p:par>
                              <p:par>
                                <p:cTn id="239" presetID="2" presetClass="exit" presetSubtype="8" fill="hold" grpId="3" nodeType="withEffect">
                                  <p:stCondLst>
                                    <p:cond delay="0"/>
                                  </p:stCondLst>
                                  <p:childTnLst>
                                    <p:anim calcmode="lin" valueType="num">
                                      <p:cBhvr additive="base">
                                        <p:cTn id="240" dur="3000"/>
                                        <p:tgtEl>
                                          <p:spTgt spid="13"/>
                                        </p:tgtEl>
                                        <p:attrNameLst>
                                          <p:attrName>ppt_x</p:attrName>
                                        </p:attrNameLst>
                                      </p:cBhvr>
                                      <p:tavLst>
                                        <p:tav tm="0">
                                          <p:val>
                                            <p:strVal val="ppt_x"/>
                                          </p:val>
                                        </p:tav>
                                        <p:tav tm="100000">
                                          <p:val>
                                            <p:strVal val="0-ppt_w/2"/>
                                          </p:val>
                                        </p:tav>
                                      </p:tavLst>
                                    </p:anim>
                                    <p:anim calcmode="lin" valueType="num">
                                      <p:cBhvr additive="base">
                                        <p:cTn id="241" dur="3000"/>
                                        <p:tgtEl>
                                          <p:spTgt spid="13"/>
                                        </p:tgtEl>
                                        <p:attrNameLst>
                                          <p:attrName>ppt_y</p:attrName>
                                        </p:attrNameLst>
                                      </p:cBhvr>
                                      <p:tavLst>
                                        <p:tav tm="0">
                                          <p:val>
                                            <p:strVal val="ppt_y"/>
                                          </p:val>
                                        </p:tav>
                                        <p:tav tm="100000">
                                          <p:val>
                                            <p:strVal val="ppt_y"/>
                                          </p:val>
                                        </p:tav>
                                      </p:tavLst>
                                    </p:anim>
                                    <p:set>
                                      <p:cBhvr>
                                        <p:cTn id="242" dur="1" fill="hold">
                                          <p:stCondLst>
                                            <p:cond delay="2999"/>
                                          </p:stCondLst>
                                        </p:cTn>
                                        <p:tgtEl>
                                          <p:spTgt spid="13"/>
                                        </p:tgtEl>
                                        <p:attrNameLst>
                                          <p:attrName>style.visibility</p:attrName>
                                        </p:attrNameLst>
                                      </p:cBhvr>
                                      <p:to>
                                        <p:strVal val="hidden"/>
                                      </p:to>
                                    </p:set>
                                  </p:childTnLst>
                                </p:cTn>
                              </p:par>
                              <p:par>
                                <p:cTn id="243" presetID="2" presetClass="exit" presetSubtype="2" fill="hold" grpId="3" nodeType="withEffect">
                                  <p:stCondLst>
                                    <p:cond delay="0"/>
                                  </p:stCondLst>
                                  <p:childTnLst>
                                    <p:anim calcmode="lin" valueType="num">
                                      <p:cBhvr additive="base">
                                        <p:cTn id="244" dur="3000"/>
                                        <p:tgtEl>
                                          <p:spTgt spid="14"/>
                                        </p:tgtEl>
                                        <p:attrNameLst>
                                          <p:attrName>ppt_x</p:attrName>
                                        </p:attrNameLst>
                                      </p:cBhvr>
                                      <p:tavLst>
                                        <p:tav tm="0">
                                          <p:val>
                                            <p:strVal val="ppt_x"/>
                                          </p:val>
                                        </p:tav>
                                        <p:tav tm="100000">
                                          <p:val>
                                            <p:strVal val="1+ppt_w/2"/>
                                          </p:val>
                                        </p:tav>
                                      </p:tavLst>
                                    </p:anim>
                                    <p:anim calcmode="lin" valueType="num">
                                      <p:cBhvr additive="base">
                                        <p:cTn id="245" dur="3000"/>
                                        <p:tgtEl>
                                          <p:spTgt spid="14"/>
                                        </p:tgtEl>
                                        <p:attrNameLst>
                                          <p:attrName>ppt_y</p:attrName>
                                        </p:attrNameLst>
                                      </p:cBhvr>
                                      <p:tavLst>
                                        <p:tav tm="0">
                                          <p:val>
                                            <p:strVal val="ppt_y"/>
                                          </p:val>
                                        </p:tav>
                                        <p:tav tm="100000">
                                          <p:val>
                                            <p:strVal val="ppt_y"/>
                                          </p:val>
                                        </p:tav>
                                      </p:tavLst>
                                    </p:anim>
                                    <p:set>
                                      <p:cBhvr>
                                        <p:cTn id="246" dur="1" fill="hold">
                                          <p:stCondLst>
                                            <p:cond delay="2999"/>
                                          </p:stCondLst>
                                        </p:cTn>
                                        <p:tgtEl>
                                          <p:spTgt spid="14"/>
                                        </p:tgtEl>
                                        <p:attrNameLst>
                                          <p:attrName>style.visibility</p:attrName>
                                        </p:attrNameLst>
                                      </p:cBhvr>
                                      <p:to>
                                        <p:strVal val="hidden"/>
                                      </p:to>
                                    </p:set>
                                  </p:childTnLst>
                                </p:cTn>
                              </p:par>
                              <p:par>
                                <p:cTn id="247" presetID="2" presetClass="exit" presetSubtype="8" fill="hold" grpId="3" nodeType="withEffect">
                                  <p:stCondLst>
                                    <p:cond delay="0"/>
                                  </p:stCondLst>
                                  <p:childTnLst>
                                    <p:anim calcmode="lin" valueType="num">
                                      <p:cBhvr additive="base">
                                        <p:cTn id="248" dur="3000"/>
                                        <p:tgtEl>
                                          <p:spTgt spid="15"/>
                                        </p:tgtEl>
                                        <p:attrNameLst>
                                          <p:attrName>ppt_x</p:attrName>
                                        </p:attrNameLst>
                                      </p:cBhvr>
                                      <p:tavLst>
                                        <p:tav tm="0">
                                          <p:val>
                                            <p:strVal val="ppt_x"/>
                                          </p:val>
                                        </p:tav>
                                        <p:tav tm="100000">
                                          <p:val>
                                            <p:strVal val="0-ppt_w/2"/>
                                          </p:val>
                                        </p:tav>
                                      </p:tavLst>
                                    </p:anim>
                                    <p:anim calcmode="lin" valueType="num">
                                      <p:cBhvr additive="base">
                                        <p:cTn id="249" dur="3000"/>
                                        <p:tgtEl>
                                          <p:spTgt spid="15"/>
                                        </p:tgtEl>
                                        <p:attrNameLst>
                                          <p:attrName>ppt_y</p:attrName>
                                        </p:attrNameLst>
                                      </p:cBhvr>
                                      <p:tavLst>
                                        <p:tav tm="0">
                                          <p:val>
                                            <p:strVal val="ppt_y"/>
                                          </p:val>
                                        </p:tav>
                                        <p:tav tm="100000">
                                          <p:val>
                                            <p:strVal val="ppt_y"/>
                                          </p:val>
                                        </p:tav>
                                      </p:tavLst>
                                    </p:anim>
                                    <p:set>
                                      <p:cBhvr>
                                        <p:cTn id="250" dur="1" fill="hold">
                                          <p:stCondLst>
                                            <p:cond delay="2999"/>
                                          </p:stCondLst>
                                        </p:cTn>
                                        <p:tgtEl>
                                          <p:spTgt spid="15"/>
                                        </p:tgtEl>
                                        <p:attrNameLst>
                                          <p:attrName>style.visibility</p:attrName>
                                        </p:attrNameLst>
                                      </p:cBhvr>
                                      <p:to>
                                        <p:strVal val="hidden"/>
                                      </p:to>
                                    </p:set>
                                  </p:childTnLst>
                                </p:cTn>
                              </p:par>
                              <p:par>
                                <p:cTn id="251" presetID="2" presetClass="exit" presetSubtype="2" fill="hold" grpId="3" nodeType="withEffect">
                                  <p:stCondLst>
                                    <p:cond delay="0"/>
                                  </p:stCondLst>
                                  <p:childTnLst>
                                    <p:anim calcmode="lin" valueType="num">
                                      <p:cBhvr additive="base">
                                        <p:cTn id="252" dur="3000"/>
                                        <p:tgtEl>
                                          <p:spTgt spid="16"/>
                                        </p:tgtEl>
                                        <p:attrNameLst>
                                          <p:attrName>ppt_x</p:attrName>
                                        </p:attrNameLst>
                                      </p:cBhvr>
                                      <p:tavLst>
                                        <p:tav tm="0">
                                          <p:val>
                                            <p:strVal val="ppt_x"/>
                                          </p:val>
                                        </p:tav>
                                        <p:tav tm="100000">
                                          <p:val>
                                            <p:strVal val="1+ppt_w/2"/>
                                          </p:val>
                                        </p:tav>
                                      </p:tavLst>
                                    </p:anim>
                                    <p:anim calcmode="lin" valueType="num">
                                      <p:cBhvr additive="base">
                                        <p:cTn id="253" dur="3000"/>
                                        <p:tgtEl>
                                          <p:spTgt spid="16"/>
                                        </p:tgtEl>
                                        <p:attrNameLst>
                                          <p:attrName>ppt_y</p:attrName>
                                        </p:attrNameLst>
                                      </p:cBhvr>
                                      <p:tavLst>
                                        <p:tav tm="0">
                                          <p:val>
                                            <p:strVal val="ppt_y"/>
                                          </p:val>
                                        </p:tav>
                                        <p:tav tm="100000">
                                          <p:val>
                                            <p:strVal val="ppt_y"/>
                                          </p:val>
                                        </p:tav>
                                      </p:tavLst>
                                    </p:anim>
                                    <p:set>
                                      <p:cBhvr>
                                        <p:cTn id="254" dur="1" fill="hold">
                                          <p:stCondLst>
                                            <p:cond delay="2999"/>
                                          </p:stCondLst>
                                        </p:cTn>
                                        <p:tgtEl>
                                          <p:spTgt spid="16"/>
                                        </p:tgtEl>
                                        <p:attrNameLst>
                                          <p:attrName>style.visibility</p:attrName>
                                        </p:attrNameLst>
                                      </p:cBhvr>
                                      <p:to>
                                        <p:strVal val="hidden"/>
                                      </p:to>
                                    </p:set>
                                  </p:childTnLst>
                                </p:cTn>
                              </p:par>
                              <p:par>
                                <p:cTn id="255" presetID="2" presetClass="exit" presetSubtype="8" fill="hold" grpId="3" nodeType="withEffect">
                                  <p:stCondLst>
                                    <p:cond delay="0"/>
                                  </p:stCondLst>
                                  <p:childTnLst>
                                    <p:anim calcmode="lin" valueType="num">
                                      <p:cBhvr additive="base">
                                        <p:cTn id="256" dur="3000"/>
                                        <p:tgtEl>
                                          <p:spTgt spid="17"/>
                                        </p:tgtEl>
                                        <p:attrNameLst>
                                          <p:attrName>ppt_x</p:attrName>
                                        </p:attrNameLst>
                                      </p:cBhvr>
                                      <p:tavLst>
                                        <p:tav tm="0">
                                          <p:val>
                                            <p:strVal val="ppt_x"/>
                                          </p:val>
                                        </p:tav>
                                        <p:tav tm="100000">
                                          <p:val>
                                            <p:strVal val="0-ppt_w/2"/>
                                          </p:val>
                                        </p:tav>
                                      </p:tavLst>
                                    </p:anim>
                                    <p:anim calcmode="lin" valueType="num">
                                      <p:cBhvr additive="base">
                                        <p:cTn id="257" dur="3000"/>
                                        <p:tgtEl>
                                          <p:spTgt spid="17"/>
                                        </p:tgtEl>
                                        <p:attrNameLst>
                                          <p:attrName>ppt_y</p:attrName>
                                        </p:attrNameLst>
                                      </p:cBhvr>
                                      <p:tavLst>
                                        <p:tav tm="0">
                                          <p:val>
                                            <p:strVal val="ppt_y"/>
                                          </p:val>
                                        </p:tav>
                                        <p:tav tm="100000">
                                          <p:val>
                                            <p:strVal val="ppt_y"/>
                                          </p:val>
                                        </p:tav>
                                      </p:tavLst>
                                    </p:anim>
                                    <p:set>
                                      <p:cBhvr>
                                        <p:cTn id="258" dur="1" fill="hold">
                                          <p:stCondLst>
                                            <p:cond delay="2999"/>
                                          </p:stCondLst>
                                        </p:cTn>
                                        <p:tgtEl>
                                          <p:spTgt spid="17"/>
                                        </p:tgtEl>
                                        <p:attrNameLst>
                                          <p:attrName>style.visibility</p:attrName>
                                        </p:attrNameLst>
                                      </p:cBhvr>
                                      <p:to>
                                        <p:strVal val="hidden"/>
                                      </p:to>
                                    </p:set>
                                  </p:childTnLst>
                                </p:cTn>
                              </p:par>
                              <p:par>
                                <p:cTn id="259" presetID="2" presetClass="exit" presetSubtype="2" fill="hold" grpId="3" nodeType="withEffect">
                                  <p:stCondLst>
                                    <p:cond delay="0"/>
                                  </p:stCondLst>
                                  <p:childTnLst>
                                    <p:anim calcmode="lin" valueType="num">
                                      <p:cBhvr additive="base">
                                        <p:cTn id="260" dur="3000"/>
                                        <p:tgtEl>
                                          <p:spTgt spid="18"/>
                                        </p:tgtEl>
                                        <p:attrNameLst>
                                          <p:attrName>ppt_x</p:attrName>
                                        </p:attrNameLst>
                                      </p:cBhvr>
                                      <p:tavLst>
                                        <p:tav tm="0">
                                          <p:val>
                                            <p:strVal val="ppt_x"/>
                                          </p:val>
                                        </p:tav>
                                        <p:tav tm="100000">
                                          <p:val>
                                            <p:strVal val="1+ppt_w/2"/>
                                          </p:val>
                                        </p:tav>
                                      </p:tavLst>
                                    </p:anim>
                                    <p:anim calcmode="lin" valueType="num">
                                      <p:cBhvr additive="base">
                                        <p:cTn id="261" dur="3000"/>
                                        <p:tgtEl>
                                          <p:spTgt spid="18"/>
                                        </p:tgtEl>
                                        <p:attrNameLst>
                                          <p:attrName>ppt_y</p:attrName>
                                        </p:attrNameLst>
                                      </p:cBhvr>
                                      <p:tavLst>
                                        <p:tav tm="0">
                                          <p:val>
                                            <p:strVal val="ppt_y"/>
                                          </p:val>
                                        </p:tav>
                                        <p:tav tm="100000">
                                          <p:val>
                                            <p:strVal val="ppt_y"/>
                                          </p:val>
                                        </p:tav>
                                      </p:tavLst>
                                    </p:anim>
                                    <p:set>
                                      <p:cBhvr>
                                        <p:cTn id="262" dur="1" fill="hold">
                                          <p:stCondLst>
                                            <p:cond delay="2999"/>
                                          </p:stCondLst>
                                        </p:cTn>
                                        <p:tgtEl>
                                          <p:spTgt spid="18"/>
                                        </p:tgtEl>
                                        <p:attrNameLst>
                                          <p:attrName>style.visibility</p:attrName>
                                        </p:attrNameLst>
                                      </p:cBhvr>
                                      <p:to>
                                        <p:strVal val="hidden"/>
                                      </p:to>
                                    </p:set>
                                  </p:childTnLst>
                                </p:cTn>
                              </p:par>
                              <p:par>
                                <p:cTn id="263" presetID="2" presetClass="exit" presetSubtype="8" fill="hold" grpId="3" nodeType="withEffect">
                                  <p:stCondLst>
                                    <p:cond delay="0"/>
                                  </p:stCondLst>
                                  <p:childTnLst>
                                    <p:anim calcmode="lin" valueType="num">
                                      <p:cBhvr additive="base">
                                        <p:cTn id="264" dur="3000"/>
                                        <p:tgtEl>
                                          <p:spTgt spid="19"/>
                                        </p:tgtEl>
                                        <p:attrNameLst>
                                          <p:attrName>ppt_x</p:attrName>
                                        </p:attrNameLst>
                                      </p:cBhvr>
                                      <p:tavLst>
                                        <p:tav tm="0">
                                          <p:val>
                                            <p:strVal val="ppt_x"/>
                                          </p:val>
                                        </p:tav>
                                        <p:tav tm="100000">
                                          <p:val>
                                            <p:strVal val="0-ppt_w/2"/>
                                          </p:val>
                                        </p:tav>
                                      </p:tavLst>
                                    </p:anim>
                                    <p:anim calcmode="lin" valueType="num">
                                      <p:cBhvr additive="base">
                                        <p:cTn id="265" dur="3000"/>
                                        <p:tgtEl>
                                          <p:spTgt spid="19"/>
                                        </p:tgtEl>
                                        <p:attrNameLst>
                                          <p:attrName>ppt_y</p:attrName>
                                        </p:attrNameLst>
                                      </p:cBhvr>
                                      <p:tavLst>
                                        <p:tav tm="0">
                                          <p:val>
                                            <p:strVal val="ppt_y"/>
                                          </p:val>
                                        </p:tav>
                                        <p:tav tm="100000">
                                          <p:val>
                                            <p:strVal val="ppt_y"/>
                                          </p:val>
                                        </p:tav>
                                      </p:tavLst>
                                    </p:anim>
                                    <p:set>
                                      <p:cBhvr>
                                        <p:cTn id="266" dur="1" fill="hold">
                                          <p:stCondLst>
                                            <p:cond delay="2999"/>
                                          </p:stCondLst>
                                        </p:cTn>
                                        <p:tgtEl>
                                          <p:spTgt spid="19"/>
                                        </p:tgtEl>
                                        <p:attrNameLst>
                                          <p:attrName>style.visibility</p:attrName>
                                        </p:attrNameLst>
                                      </p:cBhvr>
                                      <p:to>
                                        <p:strVal val="hidden"/>
                                      </p:to>
                                    </p:set>
                                  </p:childTnLst>
                                </p:cTn>
                              </p:par>
                              <p:par>
                                <p:cTn id="267" presetID="2" presetClass="exit" presetSubtype="2" fill="hold" grpId="3" nodeType="withEffect">
                                  <p:stCondLst>
                                    <p:cond delay="0"/>
                                  </p:stCondLst>
                                  <p:childTnLst>
                                    <p:anim calcmode="lin" valueType="num">
                                      <p:cBhvr additive="base">
                                        <p:cTn id="268" dur="3000"/>
                                        <p:tgtEl>
                                          <p:spTgt spid="20"/>
                                        </p:tgtEl>
                                        <p:attrNameLst>
                                          <p:attrName>ppt_x</p:attrName>
                                        </p:attrNameLst>
                                      </p:cBhvr>
                                      <p:tavLst>
                                        <p:tav tm="0">
                                          <p:val>
                                            <p:strVal val="ppt_x"/>
                                          </p:val>
                                        </p:tav>
                                        <p:tav tm="100000">
                                          <p:val>
                                            <p:strVal val="1+ppt_w/2"/>
                                          </p:val>
                                        </p:tav>
                                      </p:tavLst>
                                    </p:anim>
                                    <p:anim calcmode="lin" valueType="num">
                                      <p:cBhvr additive="base">
                                        <p:cTn id="269" dur="3000"/>
                                        <p:tgtEl>
                                          <p:spTgt spid="20"/>
                                        </p:tgtEl>
                                        <p:attrNameLst>
                                          <p:attrName>ppt_y</p:attrName>
                                        </p:attrNameLst>
                                      </p:cBhvr>
                                      <p:tavLst>
                                        <p:tav tm="0">
                                          <p:val>
                                            <p:strVal val="ppt_y"/>
                                          </p:val>
                                        </p:tav>
                                        <p:tav tm="100000">
                                          <p:val>
                                            <p:strVal val="ppt_y"/>
                                          </p:val>
                                        </p:tav>
                                      </p:tavLst>
                                    </p:anim>
                                    <p:set>
                                      <p:cBhvr>
                                        <p:cTn id="270" dur="1" fill="hold">
                                          <p:stCondLst>
                                            <p:cond delay="2999"/>
                                          </p:stCondLst>
                                        </p:cTn>
                                        <p:tgtEl>
                                          <p:spTgt spid="20"/>
                                        </p:tgtEl>
                                        <p:attrNameLst>
                                          <p:attrName>style.visibility</p:attrName>
                                        </p:attrNameLst>
                                      </p:cBhvr>
                                      <p:to>
                                        <p:strVal val="hidden"/>
                                      </p:to>
                                    </p:set>
                                  </p:childTnLst>
                                </p:cTn>
                              </p:par>
                              <p:par>
                                <p:cTn id="271" presetID="2" presetClass="exit" presetSubtype="8" fill="hold" grpId="3" nodeType="withEffect">
                                  <p:stCondLst>
                                    <p:cond delay="0"/>
                                  </p:stCondLst>
                                  <p:childTnLst>
                                    <p:anim calcmode="lin" valueType="num">
                                      <p:cBhvr additive="base">
                                        <p:cTn id="272" dur="3000"/>
                                        <p:tgtEl>
                                          <p:spTgt spid="21"/>
                                        </p:tgtEl>
                                        <p:attrNameLst>
                                          <p:attrName>ppt_x</p:attrName>
                                        </p:attrNameLst>
                                      </p:cBhvr>
                                      <p:tavLst>
                                        <p:tav tm="0">
                                          <p:val>
                                            <p:strVal val="ppt_x"/>
                                          </p:val>
                                        </p:tav>
                                        <p:tav tm="100000">
                                          <p:val>
                                            <p:strVal val="0-ppt_w/2"/>
                                          </p:val>
                                        </p:tav>
                                      </p:tavLst>
                                    </p:anim>
                                    <p:anim calcmode="lin" valueType="num">
                                      <p:cBhvr additive="base">
                                        <p:cTn id="273" dur="3000"/>
                                        <p:tgtEl>
                                          <p:spTgt spid="21"/>
                                        </p:tgtEl>
                                        <p:attrNameLst>
                                          <p:attrName>ppt_y</p:attrName>
                                        </p:attrNameLst>
                                      </p:cBhvr>
                                      <p:tavLst>
                                        <p:tav tm="0">
                                          <p:val>
                                            <p:strVal val="ppt_y"/>
                                          </p:val>
                                        </p:tav>
                                        <p:tav tm="100000">
                                          <p:val>
                                            <p:strVal val="ppt_y"/>
                                          </p:val>
                                        </p:tav>
                                      </p:tavLst>
                                    </p:anim>
                                    <p:set>
                                      <p:cBhvr>
                                        <p:cTn id="274" dur="1" fill="hold">
                                          <p:stCondLst>
                                            <p:cond delay="2999"/>
                                          </p:stCondLst>
                                        </p:cTn>
                                        <p:tgtEl>
                                          <p:spTgt spid="21"/>
                                        </p:tgtEl>
                                        <p:attrNameLst>
                                          <p:attrName>style.visibility</p:attrName>
                                        </p:attrNameLst>
                                      </p:cBhvr>
                                      <p:to>
                                        <p:strVal val="hidden"/>
                                      </p:to>
                                    </p:set>
                                  </p:childTnLst>
                                </p:cTn>
                              </p:par>
                              <p:par>
                                <p:cTn id="275" presetID="2" presetClass="exit" presetSubtype="2" fill="hold" grpId="3" nodeType="withEffect">
                                  <p:stCondLst>
                                    <p:cond delay="0"/>
                                  </p:stCondLst>
                                  <p:childTnLst>
                                    <p:anim calcmode="lin" valueType="num">
                                      <p:cBhvr additive="base">
                                        <p:cTn id="276" dur="3000"/>
                                        <p:tgtEl>
                                          <p:spTgt spid="22"/>
                                        </p:tgtEl>
                                        <p:attrNameLst>
                                          <p:attrName>ppt_x</p:attrName>
                                        </p:attrNameLst>
                                      </p:cBhvr>
                                      <p:tavLst>
                                        <p:tav tm="0">
                                          <p:val>
                                            <p:strVal val="ppt_x"/>
                                          </p:val>
                                        </p:tav>
                                        <p:tav tm="100000">
                                          <p:val>
                                            <p:strVal val="1+ppt_w/2"/>
                                          </p:val>
                                        </p:tav>
                                      </p:tavLst>
                                    </p:anim>
                                    <p:anim calcmode="lin" valueType="num">
                                      <p:cBhvr additive="base">
                                        <p:cTn id="277" dur="3000"/>
                                        <p:tgtEl>
                                          <p:spTgt spid="22"/>
                                        </p:tgtEl>
                                        <p:attrNameLst>
                                          <p:attrName>ppt_y</p:attrName>
                                        </p:attrNameLst>
                                      </p:cBhvr>
                                      <p:tavLst>
                                        <p:tav tm="0">
                                          <p:val>
                                            <p:strVal val="ppt_y"/>
                                          </p:val>
                                        </p:tav>
                                        <p:tav tm="100000">
                                          <p:val>
                                            <p:strVal val="ppt_y"/>
                                          </p:val>
                                        </p:tav>
                                      </p:tavLst>
                                    </p:anim>
                                    <p:set>
                                      <p:cBhvr>
                                        <p:cTn id="278" dur="1" fill="hold">
                                          <p:stCondLst>
                                            <p:cond delay="2999"/>
                                          </p:stCondLst>
                                        </p:cTn>
                                        <p:tgtEl>
                                          <p:spTgt spid="22"/>
                                        </p:tgtEl>
                                        <p:attrNameLst>
                                          <p:attrName>style.visibility</p:attrName>
                                        </p:attrNameLst>
                                      </p:cBhvr>
                                      <p:to>
                                        <p:strVal val="hidden"/>
                                      </p:to>
                                    </p:set>
                                  </p:childTnLst>
                                </p:cTn>
                              </p:par>
                              <p:par>
                                <p:cTn id="279" presetID="2" presetClass="exit" presetSubtype="8" fill="hold" grpId="3" nodeType="withEffect">
                                  <p:stCondLst>
                                    <p:cond delay="0"/>
                                  </p:stCondLst>
                                  <p:childTnLst>
                                    <p:anim calcmode="lin" valueType="num">
                                      <p:cBhvr additive="base">
                                        <p:cTn id="280" dur="3000"/>
                                        <p:tgtEl>
                                          <p:spTgt spid="23"/>
                                        </p:tgtEl>
                                        <p:attrNameLst>
                                          <p:attrName>ppt_x</p:attrName>
                                        </p:attrNameLst>
                                      </p:cBhvr>
                                      <p:tavLst>
                                        <p:tav tm="0">
                                          <p:val>
                                            <p:strVal val="ppt_x"/>
                                          </p:val>
                                        </p:tav>
                                        <p:tav tm="100000">
                                          <p:val>
                                            <p:strVal val="0-ppt_w/2"/>
                                          </p:val>
                                        </p:tav>
                                      </p:tavLst>
                                    </p:anim>
                                    <p:anim calcmode="lin" valueType="num">
                                      <p:cBhvr additive="base">
                                        <p:cTn id="281" dur="3000"/>
                                        <p:tgtEl>
                                          <p:spTgt spid="23"/>
                                        </p:tgtEl>
                                        <p:attrNameLst>
                                          <p:attrName>ppt_y</p:attrName>
                                        </p:attrNameLst>
                                      </p:cBhvr>
                                      <p:tavLst>
                                        <p:tav tm="0">
                                          <p:val>
                                            <p:strVal val="ppt_y"/>
                                          </p:val>
                                        </p:tav>
                                        <p:tav tm="100000">
                                          <p:val>
                                            <p:strVal val="ppt_y"/>
                                          </p:val>
                                        </p:tav>
                                      </p:tavLst>
                                    </p:anim>
                                    <p:set>
                                      <p:cBhvr>
                                        <p:cTn id="282" dur="1" fill="hold">
                                          <p:stCondLst>
                                            <p:cond delay="2999"/>
                                          </p:stCondLst>
                                        </p:cTn>
                                        <p:tgtEl>
                                          <p:spTgt spid="23"/>
                                        </p:tgtEl>
                                        <p:attrNameLst>
                                          <p:attrName>style.visibility</p:attrName>
                                        </p:attrNameLst>
                                      </p:cBhvr>
                                      <p:to>
                                        <p:strVal val="hidden"/>
                                      </p:to>
                                    </p:set>
                                  </p:childTnLst>
                                </p:cTn>
                              </p:par>
                              <p:par>
                                <p:cTn id="283" presetID="2" presetClass="exit" presetSubtype="2" fill="hold" grpId="3" nodeType="withEffect">
                                  <p:stCondLst>
                                    <p:cond delay="0"/>
                                  </p:stCondLst>
                                  <p:childTnLst>
                                    <p:anim calcmode="lin" valueType="num">
                                      <p:cBhvr additive="base">
                                        <p:cTn id="284" dur="3000"/>
                                        <p:tgtEl>
                                          <p:spTgt spid="24"/>
                                        </p:tgtEl>
                                        <p:attrNameLst>
                                          <p:attrName>ppt_x</p:attrName>
                                        </p:attrNameLst>
                                      </p:cBhvr>
                                      <p:tavLst>
                                        <p:tav tm="0">
                                          <p:val>
                                            <p:strVal val="ppt_x"/>
                                          </p:val>
                                        </p:tav>
                                        <p:tav tm="100000">
                                          <p:val>
                                            <p:strVal val="1+ppt_w/2"/>
                                          </p:val>
                                        </p:tav>
                                      </p:tavLst>
                                    </p:anim>
                                    <p:anim calcmode="lin" valueType="num">
                                      <p:cBhvr additive="base">
                                        <p:cTn id="285" dur="3000"/>
                                        <p:tgtEl>
                                          <p:spTgt spid="24"/>
                                        </p:tgtEl>
                                        <p:attrNameLst>
                                          <p:attrName>ppt_y</p:attrName>
                                        </p:attrNameLst>
                                      </p:cBhvr>
                                      <p:tavLst>
                                        <p:tav tm="0">
                                          <p:val>
                                            <p:strVal val="ppt_y"/>
                                          </p:val>
                                        </p:tav>
                                        <p:tav tm="100000">
                                          <p:val>
                                            <p:strVal val="ppt_y"/>
                                          </p:val>
                                        </p:tav>
                                      </p:tavLst>
                                    </p:anim>
                                    <p:set>
                                      <p:cBhvr>
                                        <p:cTn id="286" dur="1" fill="hold">
                                          <p:stCondLst>
                                            <p:cond delay="2999"/>
                                          </p:stCondLst>
                                        </p:cTn>
                                        <p:tgtEl>
                                          <p:spTgt spid="24"/>
                                        </p:tgtEl>
                                        <p:attrNameLst>
                                          <p:attrName>style.visibility</p:attrName>
                                        </p:attrNameLst>
                                      </p:cBhvr>
                                      <p:to>
                                        <p:strVal val="hidden"/>
                                      </p:to>
                                    </p:set>
                                  </p:childTnLst>
                                </p:cTn>
                              </p:par>
                              <p:par>
                                <p:cTn id="287" presetID="2" presetClass="exit" presetSubtype="8" fill="hold" grpId="3" nodeType="withEffect">
                                  <p:stCondLst>
                                    <p:cond delay="0"/>
                                  </p:stCondLst>
                                  <p:childTnLst>
                                    <p:anim calcmode="lin" valueType="num">
                                      <p:cBhvr additive="base">
                                        <p:cTn id="288" dur="3000"/>
                                        <p:tgtEl>
                                          <p:spTgt spid="25"/>
                                        </p:tgtEl>
                                        <p:attrNameLst>
                                          <p:attrName>ppt_x</p:attrName>
                                        </p:attrNameLst>
                                      </p:cBhvr>
                                      <p:tavLst>
                                        <p:tav tm="0">
                                          <p:val>
                                            <p:strVal val="ppt_x"/>
                                          </p:val>
                                        </p:tav>
                                        <p:tav tm="100000">
                                          <p:val>
                                            <p:strVal val="0-ppt_w/2"/>
                                          </p:val>
                                        </p:tav>
                                      </p:tavLst>
                                    </p:anim>
                                    <p:anim calcmode="lin" valueType="num">
                                      <p:cBhvr additive="base">
                                        <p:cTn id="289" dur="3000"/>
                                        <p:tgtEl>
                                          <p:spTgt spid="25"/>
                                        </p:tgtEl>
                                        <p:attrNameLst>
                                          <p:attrName>ppt_y</p:attrName>
                                        </p:attrNameLst>
                                      </p:cBhvr>
                                      <p:tavLst>
                                        <p:tav tm="0">
                                          <p:val>
                                            <p:strVal val="ppt_y"/>
                                          </p:val>
                                        </p:tav>
                                        <p:tav tm="100000">
                                          <p:val>
                                            <p:strVal val="ppt_y"/>
                                          </p:val>
                                        </p:tav>
                                      </p:tavLst>
                                    </p:anim>
                                    <p:set>
                                      <p:cBhvr>
                                        <p:cTn id="290" dur="1" fill="hold">
                                          <p:stCondLst>
                                            <p:cond delay="2999"/>
                                          </p:stCondLst>
                                        </p:cTn>
                                        <p:tgtEl>
                                          <p:spTgt spid="25"/>
                                        </p:tgtEl>
                                        <p:attrNameLst>
                                          <p:attrName>style.visibility</p:attrName>
                                        </p:attrNameLst>
                                      </p:cBhvr>
                                      <p:to>
                                        <p:strVal val="hidden"/>
                                      </p:to>
                                    </p:set>
                                  </p:childTnLst>
                                </p:cTn>
                              </p:par>
                              <p:par>
                                <p:cTn id="291" presetID="2" presetClass="exit" presetSubtype="2" fill="hold" grpId="3" nodeType="withEffect">
                                  <p:stCondLst>
                                    <p:cond delay="0"/>
                                  </p:stCondLst>
                                  <p:childTnLst>
                                    <p:anim calcmode="lin" valueType="num">
                                      <p:cBhvr additive="base">
                                        <p:cTn id="292" dur="3000"/>
                                        <p:tgtEl>
                                          <p:spTgt spid="26"/>
                                        </p:tgtEl>
                                        <p:attrNameLst>
                                          <p:attrName>ppt_x</p:attrName>
                                        </p:attrNameLst>
                                      </p:cBhvr>
                                      <p:tavLst>
                                        <p:tav tm="0">
                                          <p:val>
                                            <p:strVal val="ppt_x"/>
                                          </p:val>
                                        </p:tav>
                                        <p:tav tm="100000">
                                          <p:val>
                                            <p:strVal val="1+ppt_w/2"/>
                                          </p:val>
                                        </p:tav>
                                      </p:tavLst>
                                    </p:anim>
                                    <p:anim calcmode="lin" valueType="num">
                                      <p:cBhvr additive="base">
                                        <p:cTn id="293" dur="3000"/>
                                        <p:tgtEl>
                                          <p:spTgt spid="26"/>
                                        </p:tgtEl>
                                        <p:attrNameLst>
                                          <p:attrName>ppt_y</p:attrName>
                                        </p:attrNameLst>
                                      </p:cBhvr>
                                      <p:tavLst>
                                        <p:tav tm="0">
                                          <p:val>
                                            <p:strVal val="ppt_y"/>
                                          </p:val>
                                        </p:tav>
                                        <p:tav tm="100000">
                                          <p:val>
                                            <p:strVal val="ppt_y"/>
                                          </p:val>
                                        </p:tav>
                                      </p:tavLst>
                                    </p:anim>
                                    <p:set>
                                      <p:cBhvr>
                                        <p:cTn id="294" dur="1" fill="hold">
                                          <p:stCondLst>
                                            <p:cond delay="2999"/>
                                          </p:stCondLst>
                                        </p:cTn>
                                        <p:tgtEl>
                                          <p:spTgt spid="26"/>
                                        </p:tgtEl>
                                        <p:attrNameLst>
                                          <p:attrName>style.visibility</p:attrName>
                                        </p:attrNameLst>
                                      </p:cBhvr>
                                      <p:to>
                                        <p:strVal val="hidden"/>
                                      </p:to>
                                    </p:set>
                                  </p:childTnLst>
                                </p:cTn>
                              </p:par>
                              <p:par>
                                <p:cTn id="295" presetID="3" presetClass="exit" presetSubtype="10" fill="hold" grpId="4" nodeType="withEffect">
                                  <p:stCondLst>
                                    <p:cond delay="0"/>
                                  </p:stCondLst>
                                  <p:childTnLst>
                                    <p:animEffect transition="out" filter="blinds(horizontal)">
                                      <p:cBhvr>
                                        <p:cTn id="296" dur="3000"/>
                                        <p:tgtEl>
                                          <p:spTgt spid="5"/>
                                        </p:tgtEl>
                                      </p:cBhvr>
                                    </p:animEffect>
                                    <p:set>
                                      <p:cBhvr>
                                        <p:cTn id="297" dur="1" fill="hold">
                                          <p:stCondLst>
                                            <p:cond delay="2999"/>
                                          </p:stCondLst>
                                        </p:cTn>
                                        <p:tgtEl>
                                          <p:spTgt spid="5"/>
                                        </p:tgtEl>
                                        <p:attrNameLst>
                                          <p:attrName>style.visibility</p:attrName>
                                        </p:attrNameLst>
                                      </p:cBhvr>
                                      <p:to>
                                        <p:strVal val="hidden"/>
                                      </p:to>
                                    </p:set>
                                  </p:childTnLst>
                                </p:cTn>
                              </p:par>
                              <p:par>
                                <p:cTn id="298" presetID="3" presetClass="exit" presetSubtype="10" fill="hold" grpId="4" nodeType="withEffect">
                                  <p:stCondLst>
                                    <p:cond delay="0"/>
                                  </p:stCondLst>
                                  <p:childTnLst>
                                    <p:animEffect transition="out" filter="blinds(horizontal)">
                                      <p:cBhvr>
                                        <p:cTn id="299" dur="3000"/>
                                        <p:tgtEl>
                                          <p:spTgt spid="6"/>
                                        </p:tgtEl>
                                      </p:cBhvr>
                                    </p:animEffect>
                                    <p:set>
                                      <p:cBhvr>
                                        <p:cTn id="300" dur="1" fill="hold">
                                          <p:stCondLst>
                                            <p:cond delay="2999"/>
                                          </p:stCondLst>
                                        </p:cTn>
                                        <p:tgtEl>
                                          <p:spTgt spid="6"/>
                                        </p:tgtEl>
                                        <p:attrNameLst>
                                          <p:attrName>style.visibility</p:attrName>
                                        </p:attrNameLst>
                                      </p:cBhvr>
                                      <p:to>
                                        <p:strVal val="hidden"/>
                                      </p:to>
                                    </p:set>
                                  </p:childTnLst>
                                </p:cTn>
                              </p:par>
                              <p:par>
                                <p:cTn id="301" presetID="3" presetClass="exit" presetSubtype="10" fill="hold" grpId="4" nodeType="withEffect">
                                  <p:stCondLst>
                                    <p:cond delay="0"/>
                                  </p:stCondLst>
                                  <p:childTnLst>
                                    <p:animEffect transition="out" filter="blinds(horizontal)">
                                      <p:cBhvr>
                                        <p:cTn id="302" dur="3000"/>
                                        <p:tgtEl>
                                          <p:spTgt spid="7"/>
                                        </p:tgtEl>
                                      </p:cBhvr>
                                    </p:animEffect>
                                    <p:set>
                                      <p:cBhvr>
                                        <p:cTn id="303" dur="1" fill="hold">
                                          <p:stCondLst>
                                            <p:cond delay="2999"/>
                                          </p:stCondLst>
                                        </p:cTn>
                                        <p:tgtEl>
                                          <p:spTgt spid="7"/>
                                        </p:tgtEl>
                                        <p:attrNameLst>
                                          <p:attrName>style.visibility</p:attrName>
                                        </p:attrNameLst>
                                      </p:cBhvr>
                                      <p:to>
                                        <p:strVal val="hidden"/>
                                      </p:to>
                                    </p:set>
                                  </p:childTnLst>
                                </p:cTn>
                              </p:par>
                              <p:par>
                                <p:cTn id="304" presetID="3" presetClass="exit" presetSubtype="10" fill="hold" grpId="4" nodeType="withEffect">
                                  <p:stCondLst>
                                    <p:cond delay="0"/>
                                  </p:stCondLst>
                                  <p:childTnLst>
                                    <p:animEffect transition="out" filter="blinds(horizontal)">
                                      <p:cBhvr>
                                        <p:cTn id="305" dur="3000"/>
                                        <p:tgtEl>
                                          <p:spTgt spid="8"/>
                                        </p:tgtEl>
                                      </p:cBhvr>
                                    </p:animEffect>
                                    <p:set>
                                      <p:cBhvr>
                                        <p:cTn id="306" dur="1" fill="hold">
                                          <p:stCondLst>
                                            <p:cond delay="2999"/>
                                          </p:stCondLst>
                                        </p:cTn>
                                        <p:tgtEl>
                                          <p:spTgt spid="8"/>
                                        </p:tgtEl>
                                        <p:attrNameLst>
                                          <p:attrName>style.visibility</p:attrName>
                                        </p:attrNameLst>
                                      </p:cBhvr>
                                      <p:to>
                                        <p:strVal val="hidden"/>
                                      </p:to>
                                    </p:set>
                                  </p:childTnLst>
                                </p:cTn>
                              </p:par>
                              <p:par>
                                <p:cTn id="307" presetID="3" presetClass="exit" presetSubtype="10" fill="hold" grpId="4" nodeType="withEffect">
                                  <p:stCondLst>
                                    <p:cond delay="0"/>
                                  </p:stCondLst>
                                  <p:childTnLst>
                                    <p:animEffect transition="out" filter="blinds(horizontal)">
                                      <p:cBhvr>
                                        <p:cTn id="308" dur="3000"/>
                                        <p:tgtEl>
                                          <p:spTgt spid="9"/>
                                        </p:tgtEl>
                                      </p:cBhvr>
                                    </p:animEffect>
                                    <p:set>
                                      <p:cBhvr>
                                        <p:cTn id="309" dur="1" fill="hold">
                                          <p:stCondLst>
                                            <p:cond delay="2999"/>
                                          </p:stCondLst>
                                        </p:cTn>
                                        <p:tgtEl>
                                          <p:spTgt spid="9"/>
                                        </p:tgtEl>
                                        <p:attrNameLst>
                                          <p:attrName>style.visibility</p:attrName>
                                        </p:attrNameLst>
                                      </p:cBhvr>
                                      <p:to>
                                        <p:strVal val="hidden"/>
                                      </p:to>
                                    </p:set>
                                  </p:childTnLst>
                                </p:cTn>
                              </p:par>
                              <p:par>
                                <p:cTn id="310" presetID="3" presetClass="exit" presetSubtype="10" fill="hold" grpId="4" nodeType="withEffect">
                                  <p:stCondLst>
                                    <p:cond delay="0"/>
                                  </p:stCondLst>
                                  <p:childTnLst>
                                    <p:animEffect transition="out" filter="blinds(horizontal)">
                                      <p:cBhvr>
                                        <p:cTn id="311" dur="3000"/>
                                        <p:tgtEl>
                                          <p:spTgt spid="10"/>
                                        </p:tgtEl>
                                      </p:cBhvr>
                                    </p:animEffect>
                                    <p:set>
                                      <p:cBhvr>
                                        <p:cTn id="312" dur="1" fill="hold">
                                          <p:stCondLst>
                                            <p:cond delay="2999"/>
                                          </p:stCondLst>
                                        </p:cTn>
                                        <p:tgtEl>
                                          <p:spTgt spid="10"/>
                                        </p:tgtEl>
                                        <p:attrNameLst>
                                          <p:attrName>style.visibility</p:attrName>
                                        </p:attrNameLst>
                                      </p:cBhvr>
                                      <p:to>
                                        <p:strVal val="hidden"/>
                                      </p:to>
                                    </p:set>
                                  </p:childTnLst>
                                </p:cTn>
                              </p:par>
                              <p:par>
                                <p:cTn id="313" presetID="3" presetClass="exit" presetSubtype="10" fill="hold" grpId="4" nodeType="withEffect">
                                  <p:stCondLst>
                                    <p:cond delay="0"/>
                                  </p:stCondLst>
                                  <p:childTnLst>
                                    <p:animEffect transition="out" filter="blinds(horizontal)">
                                      <p:cBhvr>
                                        <p:cTn id="314" dur="3000"/>
                                        <p:tgtEl>
                                          <p:spTgt spid="11"/>
                                        </p:tgtEl>
                                      </p:cBhvr>
                                    </p:animEffect>
                                    <p:set>
                                      <p:cBhvr>
                                        <p:cTn id="315" dur="1" fill="hold">
                                          <p:stCondLst>
                                            <p:cond delay="2999"/>
                                          </p:stCondLst>
                                        </p:cTn>
                                        <p:tgtEl>
                                          <p:spTgt spid="11"/>
                                        </p:tgtEl>
                                        <p:attrNameLst>
                                          <p:attrName>style.visibility</p:attrName>
                                        </p:attrNameLst>
                                      </p:cBhvr>
                                      <p:to>
                                        <p:strVal val="hidden"/>
                                      </p:to>
                                    </p:set>
                                  </p:childTnLst>
                                </p:cTn>
                              </p:par>
                              <p:par>
                                <p:cTn id="316" presetID="3" presetClass="exit" presetSubtype="10" fill="hold" grpId="4" nodeType="withEffect">
                                  <p:stCondLst>
                                    <p:cond delay="0"/>
                                  </p:stCondLst>
                                  <p:childTnLst>
                                    <p:animEffect transition="out" filter="blinds(horizontal)">
                                      <p:cBhvr>
                                        <p:cTn id="317" dur="3000"/>
                                        <p:tgtEl>
                                          <p:spTgt spid="12"/>
                                        </p:tgtEl>
                                      </p:cBhvr>
                                    </p:animEffect>
                                    <p:set>
                                      <p:cBhvr>
                                        <p:cTn id="318" dur="1" fill="hold">
                                          <p:stCondLst>
                                            <p:cond delay="2999"/>
                                          </p:stCondLst>
                                        </p:cTn>
                                        <p:tgtEl>
                                          <p:spTgt spid="12"/>
                                        </p:tgtEl>
                                        <p:attrNameLst>
                                          <p:attrName>style.visibility</p:attrName>
                                        </p:attrNameLst>
                                      </p:cBhvr>
                                      <p:to>
                                        <p:strVal val="hidden"/>
                                      </p:to>
                                    </p:set>
                                  </p:childTnLst>
                                </p:cTn>
                              </p:par>
                              <p:par>
                                <p:cTn id="319" presetID="3" presetClass="exit" presetSubtype="10" fill="hold" grpId="4" nodeType="withEffect">
                                  <p:stCondLst>
                                    <p:cond delay="0"/>
                                  </p:stCondLst>
                                  <p:childTnLst>
                                    <p:animEffect transition="out" filter="blinds(horizontal)">
                                      <p:cBhvr>
                                        <p:cTn id="320" dur="3000"/>
                                        <p:tgtEl>
                                          <p:spTgt spid="13"/>
                                        </p:tgtEl>
                                      </p:cBhvr>
                                    </p:animEffect>
                                    <p:set>
                                      <p:cBhvr>
                                        <p:cTn id="321" dur="1" fill="hold">
                                          <p:stCondLst>
                                            <p:cond delay="2999"/>
                                          </p:stCondLst>
                                        </p:cTn>
                                        <p:tgtEl>
                                          <p:spTgt spid="13"/>
                                        </p:tgtEl>
                                        <p:attrNameLst>
                                          <p:attrName>style.visibility</p:attrName>
                                        </p:attrNameLst>
                                      </p:cBhvr>
                                      <p:to>
                                        <p:strVal val="hidden"/>
                                      </p:to>
                                    </p:set>
                                  </p:childTnLst>
                                </p:cTn>
                              </p:par>
                              <p:par>
                                <p:cTn id="322" presetID="3" presetClass="exit" presetSubtype="10" fill="hold" grpId="4" nodeType="withEffect">
                                  <p:stCondLst>
                                    <p:cond delay="0"/>
                                  </p:stCondLst>
                                  <p:childTnLst>
                                    <p:animEffect transition="out" filter="blinds(horizontal)">
                                      <p:cBhvr>
                                        <p:cTn id="323" dur="3000"/>
                                        <p:tgtEl>
                                          <p:spTgt spid="14"/>
                                        </p:tgtEl>
                                      </p:cBhvr>
                                    </p:animEffect>
                                    <p:set>
                                      <p:cBhvr>
                                        <p:cTn id="324" dur="1" fill="hold">
                                          <p:stCondLst>
                                            <p:cond delay="2999"/>
                                          </p:stCondLst>
                                        </p:cTn>
                                        <p:tgtEl>
                                          <p:spTgt spid="14"/>
                                        </p:tgtEl>
                                        <p:attrNameLst>
                                          <p:attrName>style.visibility</p:attrName>
                                        </p:attrNameLst>
                                      </p:cBhvr>
                                      <p:to>
                                        <p:strVal val="hidden"/>
                                      </p:to>
                                    </p:set>
                                  </p:childTnLst>
                                </p:cTn>
                              </p:par>
                              <p:par>
                                <p:cTn id="325" presetID="3" presetClass="exit" presetSubtype="10" fill="hold" grpId="4" nodeType="withEffect">
                                  <p:stCondLst>
                                    <p:cond delay="0"/>
                                  </p:stCondLst>
                                  <p:childTnLst>
                                    <p:animEffect transition="out" filter="blinds(horizontal)">
                                      <p:cBhvr>
                                        <p:cTn id="326" dur="3000"/>
                                        <p:tgtEl>
                                          <p:spTgt spid="15"/>
                                        </p:tgtEl>
                                      </p:cBhvr>
                                    </p:animEffect>
                                    <p:set>
                                      <p:cBhvr>
                                        <p:cTn id="327" dur="1" fill="hold">
                                          <p:stCondLst>
                                            <p:cond delay="2999"/>
                                          </p:stCondLst>
                                        </p:cTn>
                                        <p:tgtEl>
                                          <p:spTgt spid="15"/>
                                        </p:tgtEl>
                                        <p:attrNameLst>
                                          <p:attrName>style.visibility</p:attrName>
                                        </p:attrNameLst>
                                      </p:cBhvr>
                                      <p:to>
                                        <p:strVal val="hidden"/>
                                      </p:to>
                                    </p:set>
                                  </p:childTnLst>
                                </p:cTn>
                              </p:par>
                              <p:par>
                                <p:cTn id="328" presetID="3" presetClass="exit" presetSubtype="10" fill="hold" grpId="4" nodeType="withEffect">
                                  <p:stCondLst>
                                    <p:cond delay="0"/>
                                  </p:stCondLst>
                                  <p:childTnLst>
                                    <p:animEffect transition="out" filter="blinds(horizontal)">
                                      <p:cBhvr>
                                        <p:cTn id="329" dur="3000"/>
                                        <p:tgtEl>
                                          <p:spTgt spid="16"/>
                                        </p:tgtEl>
                                      </p:cBhvr>
                                    </p:animEffect>
                                    <p:set>
                                      <p:cBhvr>
                                        <p:cTn id="330" dur="1" fill="hold">
                                          <p:stCondLst>
                                            <p:cond delay="2999"/>
                                          </p:stCondLst>
                                        </p:cTn>
                                        <p:tgtEl>
                                          <p:spTgt spid="16"/>
                                        </p:tgtEl>
                                        <p:attrNameLst>
                                          <p:attrName>style.visibility</p:attrName>
                                        </p:attrNameLst>
                                      </p:cBhvr>
                                      <p:to>
                                        <p:strVal val="hidden"/>
                                      </p:to>
                                    </p:set>
                                  </p:childTnLst>
                                </p:cTn>
                              </p:par>
                              <p:par>
                                <p:cTn id="331" presetID="3" presetClass="exit" presetSubtype="10" fill="hold" grpId="4" nodeType="withEffect">
                                  <p:stCondLst>
                                    <p:cond delay="0"/>
                                  </p:stCondLst>
                                  <p:childTnLst>
                                    <p:animEffect transition="out" filter="blinds(horizontal)">
                                      <p:cBhvr>
                                        <p:cTn id="332" dur="3000"/>
                                        <p:tgtEl>
                                          <p:spTgt spid="17"/>
                                        </p:tgtEl>
                                      </p:cBhvr>
                                    </p:animEffect>
                                    <p:set>
                                      <p:cBhvr>
                                        <p:cTn id="333" dur="1" fill="hold">
                                          <p:stCondLst>
                                            <p:cond delay="2999"/>
                                          </p:stCondLst>
                                        </p:cTn>
                                        <p:tgtEl>
                                          <p:spTgt spid="17"/>
                                        </p:tgtEl>
                                        <p:attrNameLst>
                                          <p:attrName>style.visibility</p:attrName>
                                        </p:attrNameLst>
                                      </p:cBhvr>
                                      <p:to>
                                        <p:strVal val="hidden"/>
                                      </p:to>
                                    </p:set>
                                  </p:childTnLst>
                                </p:cTn>
                              </p:par>
                              <p:par>
                                <p:cTn id="334" presetID="3" presetClass="exit" presetSubtype="10" fill="hold" grpId="4" nodeType="withEffect">
                                  <p:stCondLst>
                                    <p:cond delay="0"/>
                                  </p:stCondLst>
                                  <p:childTnLst>
                                    <p:animEffect transition="out" filter="blinds(horizontal)">
                                      <p:cBhvr>
                                        <p:cTn id="335" dur="3000"/>
                                        <p:tgtEl>
                                          <p:spTgt spid="18"/>
                                        </p:tgtEl>
                                      </p:cBhvr>
                                    </p:animEffect>
                                    <p:set>
                                      <p:cBhvr>
                                        <p:cTn id="336" dur="1" fill="hold">
                                          <p:stCondLst>
                                            <p:cond delay="2999"/>
                                          </p:stCondLst>
                                        </p:cTn>
                                        <p:tgtEl>
                                          <p:spTgt spid="18"/>
                                        </p:tgtEl>
                                        <p:attrNameLst>
                                          <p:attrName>style.visibility</p:attrName>
                                        </p:attrNameLst>
                                      </p:cBhvr>
                                      <p:to>
                                        <p:strVal val="hidden"/>
                                      </p:to>
                                    </p:set>
                                  </p:childTnLst>
                                </p:cTn>
                              </p:par>
                              <p:par>
                                <p:cTn id="337" presetID="3" presetClass="exit" presetSubtype="10" fill="hold" grpId="4" nodeType="withEffect">
                                  <p:stCondLst>
                                    <p:cond delay="0"/>
                                  </p:stCondLst>
                                  <p:childTnLst>
                                    <p:animEffect transition="out" filter="blinds(horizontal)">
                                      <p:cBhvr>
                                        <p:cTn id="338" dur="3000"/>
                                        <p:tgtEl>
                                          <p:spTgt spid="19"/>
                                        </p:tgtEl>
                                      </p:cBhvr>
                                    </p:animEffect>
                                    <p:set>
                                      <p:cBhvr>
                                        <p:cTn id="339" dur="1" fill="hold">
                                          <p:stCondLst>
                                            <p:cond delay="2999"/>
                                          </p:stCondLst>
                                        </p:cTn>
                                        <p:tgtEl>
                                          <p:spTgt spid="19"/>
                                        </p:tgtEl>
                                        <p:attrNameLst>
                                          <p:attrName>style.visibility</p:attrName>
                                        </p:attrNameLst>
                                      </p:cBhvr>
                                      <p:to>
                                        <p:strVal val="hidden"/>
                                      </p:to>
                                    </p:set>
                                  </p:childTnLst>
                                </p:cTn>
                              </p:par>
                              <p:par>
                                <p:cTn id="340" presetID="3" presetClass="exit" presetSubtype="10" fill="hold" grpId="4" nodeType="withEffect">
                                  <p:stCondLst>
                                    <p:cond delay="0"/>
                                  </p:stCondLst>
                                  <p:childTnLst>
                                    <p:animEffect transition="out" filter="blinds(horizontal)">
                                      <p:cBhvr>
                                        <p:cTn id="341" dur="3000"/>
                                        <p:tgtEl>
                                          <p:spTgt spid="20"/>
                                        </p:tgtEl>
                                      </p:cBhvr>
                                    </p:animEffect>
                                    <p:set>
                                      <p:cBhvr>
                                        <p:cTn id="342" dur="1" fill="hold">
                                          <p:stCondLst>
                                            <p:cond delay="2999"/>
                                          </p:stCondLst>
                                        </p:cTn>
                                        <p:tgtEl>
                                          <p:spTgt spid="20"/>
                                        </p:tgtEl>
                                        <p:attrNameLst>
                                          <p:attrName>style.visibility</p:attrName>
                                        </p:attrNameLst>
                                      </p:cBhvr>
                                      <p:to>
                                        <p:strVal val="hidden"/>
                                      </p:to>
                                    </p:set>
                                  </p:childTnLst>
                                </p:cTn>
                              </p:par>
                              <p:par>
                                <p:cTn id="343" presetID="3" presetClass="exit" presetSubtype="10" fill="hold" grpId="4" nodeType="withEffect">
                                  <p:stCondLst>
                                    <p:cond delay="0"/>
                                  </p:stCondLst>
                                  <p:childTnLst>
                                    <p:animEffect transition="out" filter="blinds(horizontal)">
                                      <p:cBhvr>
                                        <p:cTn id="344" dur="3000"/>
                                        <p:tgtEl>
                                          <p:spTgt spid="21"/>
                                        </p:tgtEl>
                                      </p:cBhvr>
                                    </p:animEffect>
                                    <p:set>
                                      <p:cBhvr>
                                        <p:cTn id="345" dur="1" fill="hold">
                                          <p:stCondLst>
                                            <p:cond delay="2999"/>
                                          </p:stCondLst>
                                        </p:cTn>
                                        <p:tgtEl>
                                          <p:spTgt spid="21"/>
                                        </p:tgtEl>
                                        <p:attrNameLst>
                                          <p:attrName>style.visibility</p:attrName>
                                        </p:attrNameLst>
                                      </p:cBhvr>
                                      <p:to>
                                        <p:strVal val="hidden"/>
                                      </p:to>
                                    </p:set>
                                  </p:childTnLst>
                                </p:cTn>
                              </p:par>
                              <p:par>
                                <p:cTn id="346" presetID="3" presetClass="exit" presetSubtype="10" fill="hold" grpId="4" nodeType="withEffect">
                                  <p:stCondLst>
                                    <p:cond delay="0"/>
                                  </p:stCondLst>
                                  <p:childTnLst>
                                    <p:animEffect transition="out" filter="blinds(horizontal)">
                                      <p:cBhvr>
                                        <p:cTn id="347" dur="3000"/>
                                        <p:tgtEl>
                                          <p:spTgt spid="22"/>
                                        </p:tgtEl>
                                      </p:cBhvr>
                                    </p:animEffect>
                                    <p:set>
                                      <p:cBhvr>
                                        <p:cTn id="348" dur="1" fill="hold">
                                          <p:stCondLst>
                                            <p:cond delay="2999"/>
                                          </p:stCondLst>
                                        </p:cTn>
                                        <p:tgtEl>
                                          <p:spTgt spid="22"/>
                                        </p:tgtEl>
                                        <p:attrNameLst>
                                          <p:attrName>style.visibility</p:attrName>
                                        </p:attrNameLst>
                                      </p:cBhvr>
                                      <p:to>
                                        <p:strVal val="hidden"/>
                                      </p:to>
                                    </p:set>
                                  </p:childTnLst>
                                </p:cTn>
                              </p:par>
                              <p:par>
                                <p:cTn id="349" presetID="3" presetClass="exit" presetSubtype="10" fill="hold" grpId="4" nodeType="withEffect">
                                  <p:stCondLst>
                                    <p:cond delay="0"/>
                                  </p:stCondLst>
                                  <p:childTnLst>
                                    <p:animEffect transition="out" filter="blinds(horizontal)">
                                      <p:cBhvr>
                                        <p:cTn id="350" dur="3000"/>
                                        <p:tgtEl>
                                          <p:spTgt spid="23"/>
                                        </p:tgtEl>
                                      </p:cBhvr>
                                    </p:animEffect>
                                    <p:set>
                                      <p:cBhvr>
                                        <p:cTn id="351" dur="1" fill="hold">
                                          <p:stCondLst>
                                            <p:cond delay="2999"/>
                                          </p:stCondLst>
                                        </p:cTn>
                                        <p:tgtEl>
                                          <p:spTgt spid="23"/>
                                        </p:tgtEl>
                                        <p:attrNameLst>
                                          <p:attrName>style.visibility</p:attrName>
                                        </p:attrNameLst>
                                      </p:cBhvr>
                                      <p:to>
                                        <p:strVal val="hidden"/>
                                      </p:to>
                                    </p:set>
                                  </p:childTnLst>
                                </p:cTn>
                              </p:par>
                              <p:par>
                                <p:cTn id="352" presetID="3" presetClass="exit" presetSubtype="10" fill="hold" grpId="4" nodeType="withEffect">
                                  <p:stCondLst>
                                    <p:cond delay="0"/>
                                  </p:stCondLst>
                                  <p:childTnLst>
                                    <p:animEffect transition="out" filter="blinds(horizontal)">
                                      <p:cBhvr>
                                        <p:cTn id="353" dur="3000"/>
                                        <p:tgtEl>
                                          <p:spTgt spid="24"/>
                                        </p:tgtEl>
                                      </p:cBhvr>
                                    </p:animEffect>
                                    <p:set>
                                      <p:cBhvr>
                                        <p:cTn id="354" dur="1" fill="hold">
                                          <p:stCondLst>
                                            <p:cond delay="2999"/>
                                          </p:stCondLst>
                                        </p:cTn>
                                        <p:tgtEl>
                                          <p:spTgt spid="24"/>
                                        </p:tgtEl>
                                        <p:attrNameLst>
                                          <p:attrName>style.visibility</p:attrName>
                                        </p:attrNameLst>
                                      </p:cBhvr>
                                      <p:to>
                                        <p:strVal val="hidden"/>
                                      </p:to>
                                    </p:set>
                                  </p:childTnLst>
                                </p:cTn>
                              </p:par>
                              <p:par>
                                <p:cTn id="355" presetID="3" presetClass="exit" presetSubtype="10" fill="hold" grpId="4" nodeType="withEffect">
                                  <p:stCondLst>
                                    <p:cond delay="0"/>
                                  </p:stCondLst>
                                  <p:childTnLst>
                                    <p:animEffect transition="out" filter="blinds(horizontal)">
                                      <p:cBhvr>
                                        <p:cTn id="356" dur="3000"/>
                                        <p:tgtEl>
                                          <p:spTgt spid="25"/>
                                        </p:tgtEl>
                                      </p:cBhvr>
                                    </p:animEffect>
                                    <p:set>
                                      <p:cBhvr>
                                        <p:cTn id="357" dur="1" fill="hold">
                                          <p:stCondLst>
                                            <p:cond delay="2999"/>
                                          </p:stCondLst>
                                        </p:cTn>
                                        <p:tgtEl>
                                          <p:spTgt spid="25"/>
                                        </p:tgtEl>
                                        <p:attrNameLst>
                                          <p:attrName>style.visibility</p:attrName>
                                        </p:attrNameLst>
                                      </p:cBhvr>
                                      <p:to>
                                        <p:strVal val="hidden"/>
                                      </p:to>
                                    </p:set>
                                  </p:childTnLst>
                                </p:cTn>
                              </p:par>
                              <p:par>
                                <p:cTn id="358" presetID="3" presetClass="exit" presetSubtype="10" fill="hold" grpId="4" nodeType="withEffect">
                                  <p:stCondLst>
                                    <p:cond delay="0"/>
                                  </p:stCondLst>
                                  <p:childTnLst>
                                    <p:animEffect transition="out" filter="blinds(horizontal)">
                                      <p:cBhvr>
                                        <p:cTn id="359" dur="3000"/>
                                        <p:tgtEl>
                                          <p:spTgt spid="26"/>
                                        </p:tgtEl>
                                      </p:cBhvr>
                                    </p:animEffect>
                                    <p:set>
                                      <p:cBhvr>
                                        <p:cTn id="360" dur="1" fill="hold">
                                          <p:stCondLst>
                                            <p:cond delay="2999"/>
                                          </p:stCondLst>
                                        </p:cTn>
                                        <p:tgtEl>
                                          <p:spTgt spid="26"/>
                                        </p:tgtEl>
                                        <p:attrNameLst>
                                          <p:attrName>style.visibility</p:attrName>
                                        </p:attrNameLst>
                                      </p:cBhvr>
                                      <p:to>
                                        <p:strVal val="hidden"/>
                                      </p:to>
                                    </p:set>
                                  </p:childTnLst>
                                </p:cTn>
                              </p:par>
                              <p:par>
                                <p:cTn id="361" presetID="23" presetClass="entr" presetSubtype="288" fill="hold" nodeType="withEffect">
                                  <p:stCondLst>
                                    <p:cond delay="0"/>
                                  </p:stCondLst>
                                  <p:childTnLst>
                                    <p:set>
                                      <p:cBhvr>
                                        <p:cTn id="362" dur="1" fill="hold">
                                          <p:stCondLst>
                                            <p:cond delay="0"/>
                                          </p:stCondLst>
                                        </p:cTn>
                                        <p:tgtEl>
                                          <p:spTgt spid="4"/>
                                        </p:tgtEl>
                                        <p:attrNameLst>
                                          <p:attrName>style.visibility</p:attrName>
                                        </p:attrNameLst>
                                      </p:cBhvr>
                                      <p:to>
                                        <p:strVal val="visible"/>
                                      </p:to>
                                    </p:set>
                                    <p:anim calcmode="lin" valueType="num">
                                      <p:cBhvr>
                                        <p:cTn id="363" dur="3000" fill="hold"/>
                                        <p:tgtEl>
                                          <p:spTgt spid="4"/>
                                        </p:tgtEl>
                                        <p:attrNameLst>
                                          <p:attrName>ppt_w</p:attrName>
                                        </p:attrNameLst>
                                      </p:cBhvr>
                                      <p:tavLst>
                                        <p:tav tm="0">
                                          <p:val>
                                            <p:strVal val="4/3*#ppt_w"/>
                                          </p:val>
                                        </p:tav>
                                        <p:tav tm="100000">
                                          <p:val>
                                            <p:strVal val="#ppt_w"/>
                                          </p:val>
                                        </p:tav>
                                      </p:tavLst>
                                    </p:anim>
                                    <p:anim calcmode="lin" valueType="num">
                                      <p:cBhvr>
                                        <p:cTn id="364" dur="3000" fill="hold"/>
                                        <p:tgtEl>
                                          <p:spTgt spid="4"/>
                                        </p:tgtEl>
                                        <p:attrNameLst>
                                          <p:attrName>ppt_h</p:attrName>
                                        </p:attrNameLst>
                                      </p:cBhvr>
                                      <p:tavLst>
                                        <p:tav tm="0">
                                          <p:val>
                                            <p:strVal val="4/3*#ppt_h"/>
                                          </p:val>
                                        </p:tav>
                                        <p:tav tm="100000">
                                          <p:val>
                                            <p:strVal val="#ppt_h"/>
                                          </p:val>
                                        </p:tav>
                                      </p:tavLst>
                                    </p:anim>
                                  </p:childTnLst>
                                </p:cTn>
                              </p:par>
                              <p:par>
                                <p:cTn id="365" presetID="16" presetClass="entr" presetSubtype="37" fill="hold" nodeType="withEffect">
                                  <p:stCondLst>
                                    <p:cond delay="0"/>
                                  </p:stCondLst>
                                  <p:childTnLst>
                                    <p:set>
                                      <p:cBhvr>
                                        <p:cTn id="366" dur="1" fill="hold">
                                          <p:stCondLst>
                                            <p:cond delay="0"/>
                                          </p:stCondLst>
                                        </p:cTn>
                                        <p:tgtEl>
                                          <p:spTgt spid="4"/>
                                        </p:tgtEl>
                                        <p:attrNameLst>
                                          <p:attrName>style.visibility</p:attrName>
                                        </p:attrNameLst>
                                      </p:cBhvr>
                                      <p:to>
                                        <p:strVal val="visible"/>
                                      </p:to>
                                    </p:set>
                                    <p:animEffect transition="in" filter="barn(outVertical)">
                                      <p:cBhvr>
                                        <p:cTn id="36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a:gsLst>
              <a:gs pos="0">
                <a:srgbClr val="FFFFFF"/>
              </a:gs>
              <a:gs pos="7001">
                <a:srgbClr val="E6E6E6"/>
              </a:gs>
              <a:gs pos="32001">
                <a:srgbClr val="7D8496"/>
              </a:gs>
              <a:gs pos="47000">
                <a:srgbClr val="E6E6E6"/>
              </a:gs>
              <a:gs pos="85001">
                <a:srgbClr val="7D8496"/>
              </a:gs>
              <a:gs pos="100000">
                <a:srgbClr val="E6E6E6"/>
              </a:gs>
            </a:gsLst>
            <a:lin ang="0" scaled="1"/>
          </a:gradFill>
        </p:spPr>
        <p:txBody>
          <a:bodyPr/>
          <a:lstStyle/>
          <a:p>
            <a:endParaRPr lang="es-ES" dirty="0"/>
          </a:p>
        </p:txBody>
      </p:sp>
      <p:pic>
        <p:nvPicPr>
          <p:cNvPr id="4" name="3 Marcador de contenido" descr="0(12).jpg"/>
          <p:cNvPicPr>
            <a:picLocks noGrp="1" noChangeAspect="1"/>
          </p:cNvPicPr>
          <p:nvPr>
            <p:ph idx="1"/>
          </p:nvPr>
        </p:nvPicPr>
        <p:blipFill>
          <a:blip r:embed="rId2"/>
          <a:stretch>
            <a:fillRect/>
          </a:stretch>
        </p:blipFill>
        <p:spPr>
          <a:xfrm>
            <a:off x="0" y="13368"/>
            <a:ext cx="9144000" cy="6844632"/>
          </a:xfrm>
        </p:spPr>
      </p:pic>
      <p:pic>
        <p:nvPicPr>
          <p:cNvPr id="31746" name="Picture 2" descr="http://www.bulldogaviationservices.com/images/Bulldog_hostess_1.png"/>
          <p:cNvPicPr>
            <a:picLocks noChangeAspect="1" noChangeArrowheads="1"/>
          </p:cNvPicPr>
          <p:nvPr/>
        </p:nvPicPr>
        <p:blipFill>
          <a:blip r:embed="rId3">
            <a:lum contrast="20000"/>
          </a:blip>
          <a:srcRect/>
          <a:stretch>
            <a:fillRect/>
          </a:stretch>
        </p:blipFill>
        <p:spPr bwMode="auto">
          <a:xfrm>
            <a:off x="428596" y="1335624"/>
            <a:ext cx="1671638" cy="5522376"/>
          </a:xfrm>
          <a:prstGeom prst="rect">
            <a:avLst/>
          </a:prstGeom>
          <a:noFill/>
        </p:spPr>
      </p:pic>
      <p:sp>
        <p:nvSpPr>
          <p:cNvPr id="5" name="4 Lágrima"/>
          <p:cNvSpPr/>
          <p:nvPr/>
        </p:nvSpPr>
        <p:spPr>
          <a:xfrm rot="18883976">
            <a:off x="3444199" y="3944284"/>
            <a:ext cx="2143140" cy="2143116"/>
          </a:xfrm>
          <a:prstGeom prst="teardrop">
            <a:avLst/>
          </a:prstGeom>
          <a:gradFill flip="none" rotWithShape="1">
            <a:gsLst>
              <a:gs pos="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168712">
            <a:off x="3443912" y="800726"/>
            <a:ext cx="2143140" cy="2143116"/>
          </a:xfrm>
          <a:prstGeom prst="teardrop">
            <a:avLst/>
          </a:prstGeom>
          <a:gradFill flip="none" rotWithShape="1">
            <a:gsLst>
              <a:gs pos="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564782">
            <a:off x="1871407" y="2442929"/>
            <a:ext cx="2143140" cy="2143116"/>
          </a:xfrm>
          <a:prstGeom prst="teardrop">
            <a:avLst/>
          </a:prstGeom>
          <a:gradFill flip="none" rotWithShape="1">
            <a:gsLst>
              <a:gs pos="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779566">
            <a:off x="5010842" y="2439095"/>
            <a:ext cx="2143140" cy="2143116"/>
          </a:xfrm>
          <a:prstGeom prst="teardrop">
            <a:avLst/>
          </a:prstGeom>
          <a:gradFill flip="none" rotWithShape="1">
            <a:gsLst>
              <a:gs pos="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gradFill flip="none" rotWithShape="1">
            <a:gsLst>
              <a:gs pos="0">
                <a:schemeClr val="bg2">
                  <a:lumMod val="50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8" presetClass="emph" presetSubtype="0" fill="hold" grpId="1" nodeType="withEffect">
                                  <p:stCondLst>
                                    <p:cond delay="0"/>
                                  </p:stCondLst>
                                  <p:childTnLst>
                                    <p:animRot by="21600000">
                                      <p:cBhvr>
                                        <p:cTn id="25" dur="3000" fill="hold"/>
                                        <p:tgtEl>
                                          <p:spTgt spid="5"/>
                                        </p:tgtEl>
                                        <p:attrNameLst>
                                          <p:attrName>r</p:attrName>
                                        </p:attrNameLst>
                                      </p:cBhvr>
                                    </p:animRot>
                                  </p:childTnLst>
                                </p:cTn>
                              </p:par>
                              <p:par>
                                <p:cTn id="26" presetID="8" presetClass="emph" presetSubtype="0" fill="hold" grpId="1" nodeType="withEffect">
                                  <p:stCondLst>
                                    <p:cond delay="0"/>
                                  </p:stCondLst>
                                  <p:childTnLst>
                                    <p:animRot by="21600000">
                                      <p:cBhvr>
                                        <p:cTn id="27" dur="3000" fill="hold"/>
                                        <p:tgtEl>
                                          <p:spTgt spid="6"/>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7"/>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8"/>
                                        </p:tgtEl>
                                        <p:attrNameLst>
                                          <p:attrName>r</p:attrName>
                                        </p:attrNameLst>
                                      </p:cBhvr>
                                    </p:animRot>
                                  </p:childTnLst>
                                </p:cTn>
                              </p:par>
                            </p:childTnLst>
                          </p:cTn>
                        </p:par>
                        <p:par>
                          <p:cTn id="32" fill="hold">
                            <p:stCondLst>
                              <p:cond delay="3000"/>
                            </p:stCondLst>
                            <p:childTnLst>
                              <p:par>
                                <p:cTn id="33" presetID="2" presetClass="exit" presetSubtype="1" fill="hold" grpId="2" nodeType="afterEffect">
                                  <p:stCondLst>
                                    <p:cond delay="0"/>
                                  </p:stCondLst>
                                  <p:childTnLst>
                                    <p:anim calcmode="lin" valueType="num">
                                      <p:cBhvr additive="base">
                                        <p:cTn id="34" dur="3000"/>
                                        <p:tgtEl>
                                          <p:spTgt spid="5"/>
                                        </p:tgtEl>
                                        <p:attrNameLst>
                                          <p:attrName>ppt_x</p:attrName>
                                        </p:attrNameLst>
                                      </p:cBhvr>
                                      <p:tavLst>
                                        <p:tav tm="0">
                                          <p:val>
                                            <p:strVal val="ppt_x"/>
                                          </p:val>
                                        </p:tav>
                                        <p:tav tm="100000">
                                          <p:val>
                                            <p:strVal val="ppt_x"/>
                                          </p:val>
                                        </p:tav>
                                      </p:tavLst>
                                    </p:anim>
                                    <p:anim calcmode="lin" valueType="num">
                                      <p:cBhvr additive="base">
                                        <p:cTn id="35" dur="3000"/>
                                        <p:tgtEl>
                                          <p:spTgt spid="5"/>
                                        </p:tgtEl>
                                        <p:attrNameLst>
                                          <p:attrName>ppt_y</p:attrName>
                                        </p:attrNameLst>
                                      </p:cBhvr>
                                      <p:tavLst>
                                        <p:tav tm="0">
                                          <p:val>
                                            <p:strVal val="ppt_y"/>
                                          </p:val>
                                        </p:tav>
                                        <p:tav tm="100000">
                                          <p:val>
                                            <p:strVal val="0-ppt_h/2"/>
                                          </p:val>
                                        </p:tav>
                                      </p:tavLst>
                                    </p:anim>
                                    <p:set>
                                      <p:cBhvr>
                                        <p:cTn id="36" dur="1" fill="hold">
                                          <p:stCondLst>
                                            <p:cond delay="2999"/>
                                          </p:stCondLst>
                                        </p:cTn>
                                        <p:tgtEl>
                                          <p:spTgt spid="5"/>
                                        </p:tgtEl>
                                        <p:attrNameLst>
                                          <p:attrName>style.visibility</p:attrName>
                                        </p:attrNameLst>
                                      </p:cBhvr>
                                      <p:to>
                                        <p:strVal val="hidden"/>
                                      </p:to>
                                    </p:set>
                                  </p:childTnLst>
                                </p:cTn>
                              </p:par>
                              <p:par>
                                <p:cTn id="37" presetID="2" presetClass="exit" presetSubtype="4" fill="hold" grpId="2" nodeType="withEffect">
                                  <p:stCondLst>
                                    <p:cond delay="0"/>
                                  </p:stCondLst>
                                  <p:childTnLst>
                                    <p:anim calcmode="lin" valueType="num">
                                      <p:cBhvr additive="base">
                                        <p:cTn id="38" dur="3000"/>
                                        <p:tgtEl>
                                          <p:spTgt spid="6"/>
                                        </p:tgtEl>
                                        <p:attrNameLst>
                                          <p:attrName>ppt_x</p:attrName>
                                        </p:attrNameLst>
                                      </p:cBhvr>
                                      <p:tavLst>
                                        <p:tav tm="0">
                                          <p:val>
                                            <p:strVal val="ppt_x"/>
                                          </p:val>
                                        </p:tav>
                                        <p:tav tm="100000">
                                          <p:val>
                                            <p:strVal val="ppt_x"/>
                                          </p:val>
                                        </p:tav>
                                      </p:tavLst>
                                    </p:anim>
                                    <p:anim calcmode="lin" valueType="num">
                                      <p:cBhvr additive="base">
                                        <p:cTn id="39" dur="3000"/>
                                        <p:tgtEl>
                                          <p:spTgt spid="6"/>
                                        </p:tgtEl>
                                        <p:attrNameLst>
                                          <p:attrName>ppt_y</p:attrName>
                                        </p:attrNameLst>
                                      </p:cBhvr>
                                      <p:tavLst>
                                        <p:tav tm="0">
                                          <p:val>
                                            <p:strVal val="ppt_y"/>
                                          </p:val>
                                        </p:tav>
                                        <p:tav tm="100000">
                                          <p:val>
                                            <p:strVal val="1+ppt_h/2"/>
                                          </p:val>
                                        </p:tav>
                                      </p:tavLst>
                                    </p:anim>
                                    <p:set>
                                      <p:cBhvr>
                                        <p:cTn id="40" dur="1" fill="hold">
                                          <p:stCondLst>
                                            <p:cond delay="2999"/>
                                          </p:stCondLst>
                                        </p:cTn>
                                        <p:tgtEl>
                                          <p:spTgt spid="6"/>
                                        </p:tgtEl>
                                        <p:attrNameLst>
                                          <p:attrName>style.visibility</p:attrName>
                                        </p:attrNameLst>
                                      </p:cBhvr>
                                      <p:to>
                                        <p:strVal val="hidden"/>
                                      </p:to>
                                    </p:set>
                                  </p:childTnLst>
                                </p:cTn>
                              </p:par>
                              <p:par>
                                <p:cTn id="41" presetID="2" presetClass="exit" presetSubtype="2" fill="hold" grpId="2" nodeType="withEffect">
                                  <p:stCondLst>
                                    <p:cond delay="0"/>
                                  </p:stCondLst>
                                  <p:childTnLst>
                                    <p:anim calcmode="lin" valueType="num">
                                      <p:cBhvr additive="base">
                                        <p:cTn id="42" dur="3000"/>
                                        <p:tgtEl>
                                          <p:spTgt spid="7"/>
                                        </p:tgtEl>
                                        <p:attrNameLst>
                                          <p:attrName>ppt_x</p:attrName>
                                        </p:attrNameLst>
                                      </p:cBhvr>
                                      <p:tavLst>
                                        <p:tav tm="0">
                                          <p:val>
                                            <p:strVal val="ppt_x"/>
                                          </p:val>
                                        </p:tav>
                                        <p:tav tm="100000">
                                          <p:val>
                                            <p:strVal val="1+ppt_w/2"/>
                                          </p:val>
                                        </p:tav>
                                      </p:tavLst>
                                    </p:anim>
                                    <p:anim calcmode="lin" valueType="num">
                                      <p:cBhvr additive="base">
                                        <p:cTn id="43" dur="3000"/>
                                        <p:tgtEl>
                                          <p:spTgt spid="7"/>
                                        </p:tgtEl>
                                        <p:attrNameLst>
                                          <p:attrName>ppt_y</p:attrName>
                                        </p:attrNameLst>
                                      </p:cBhvr>
                                      <p:tavLst>
                                        <p:tav tm="0">
                                          <p:val>
                                            <p:strVal val="ppt_y"/>
                                          </p:val>
                                        </p:tav>
                                        <p:tav tm="100000">
                                          <p:val>
                                            <p:strVal val="ppt_y"/>
                                          </p:val>
                                        </p:tav>
                                      </p:tavLst>
                                    </p:anim>
                                    <p:set>
                                      <p:cBhvr>
                                        <p:cTn id="44" dur="1" fill="hold">
                                          <p:stCondLst>
                                            <p:cond delay="2999"/>
                                          </p:stCondLst>
                                        </p:cTn>
                                        <p:tgtEl>
                                          <p:spTgt spid="7"/>
                                        </p:tgtEl>
                                        <p:attrNameLst>
                                          <p:attrName>style.visibility</p:attrName>
                                        </p:attrNameLst>
                                      </p:cBhvr>
                                      <p:to>
                                        <p:strVal val="hidden"/>
                                      </p:to>
                                    </p:set>
                                  </p:childTnLst>
                                </p:cTn>
                              </p:par>
                              <p:par>
                                <p:cTn id="45" presetID="2" presetClass="exit" presetSubtype="8" fill="hold" grpId="2" nodeType="withEffect">
                                  <p:stCondLst>
                                    <p:cond delay="0"/>
                                  </p:stCondLst>
                                  <p:childTnLst>
                                    <p:anim calcmode="lin" valueType="num">
                                      <p:cBhvr additive="base">
                                        <p:cTn id="46" dur="3000"/>
                                        <p:tgtEl>
                                          <p:spTgt spid="8"/>
                                        </p:tgtEl>
                                        <p:attrNameLst>
                                          <p:attrName>ppt_x</p:attrName>
                                        </p:attrNameLst>
                                      </p:cBhvr>
                                      <p:tavLst>
                                        <p:tav tm="0">
                                          <p:val>
                                            <p:strVal val="ppt_x"/>
                                          </p:val>
                                        </p:tav>
                                        <p:tav tm="100000">
                                          <p:val>
                                            <p:strVal val="0-ppt_w/2"/>
                                          </p:val>
                                        </p:tav>
                                      </p:tavLst>
                                    </p:anim>
                                    <p:anim calcmode="lin" valueType="num">
                                      <p:cBhvr additive="base">
                                        <p:cTn id="47" dur="3000"/>
                                        <p:tgtEl>
                                          <p:spTgt spid="8"/>
                                        </p:tgtEl>
                                        <p:attrNameLst>
                                          <p:attrName>ppt_y</p:attrName>
                                        </p:attrNameLst>
                                      </p:cBhvr>
                                      <p:tavLst>
                                        <p:tav tm="0">
                                          <p:val>
                                            <p:strVal val="ppt_y"/>
                                          </p:val>
                                        </p:tav>
                                        <p:tav tm="100000">
                                          <p:val>
                                            <p:strVal val="ppt_y"/>
                                          </p:val>
                                        </p:tav>
                                      </p:tavLst>
                                    </p:anim>
                                    <p:set>
                                      <p:cBhvr>
                                        <p:cTn id="48" dur="1" fill="hold">
                                          <p:stCondLst>
                                            <p:cond delay="2999"/>
                                          </p:stCondLst>
                                        </p:cTn>
                                        <p:tgtEl>
                                          <p:spTgt spid="8"/>
                                        </p:tgtEl>
                                        <p:attrNameLst>
                                          <p:attrName>style.visibility</p:attrName>
                                        </p:attrNameLst>
                                      </p:cBhvr>
                                      <p:to>
                                        <p:strVal val="hidden"/>
                                      </p:to>
                                    </p:set>
                                  </p:childTnLst>
                                </p:cTn>
                              </p:par>
                              <p:par>
                                <p:cTn id="49" presetID="23" presetClass="entr" presetSubtype="27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3000" fill="hold"/>
                                        <p:tgtEl>
                                          <p:spTgt spid="4"/>
                                        </p:tgtEl>
                                        <p:attrNameLst>
                                          <p:attrName>ppt_w</p:attrName>
                                        </p:attrNameLst>
                                      </p:cBhvr>
                                      <p:tavLst>
                                        <p:tav tm="0">
                                          <p:val>
                                            <p:strVal val="2/3*#ppt_w"/>
                                          </p:val>
                                        </p:tav>
                                        <p:tav tm="100000">
                                          <p:val>
                                            <p:strVal val="#ppt_w"/>
                                          </p:val>
                                        </p:tav>
                                      </p:tavLst>
                                    </p:anim>
                                    <p:anim calcmode="lin" valueType="num">
                                      <p:cBhvr>
                                        <p:cTn id="52" dur="3000" fill="hold"/>
                                        <p:tgtEl>
                                          <p:spTgt spid="4"/>
                                        </p:tgtEl>
                                        <p:attrNameLst>
                                          <p:attrName>ppt_h</p:attrName>
                                        </p:attrNameLst>
                                      </p:cBhvr>
                                      <p:tavLst>
                                        <p:tav tm="0">
                                          <p:val>
                                            <p:strVal val="2/3*#ppt_h"/>
                                          </p:val>
                                        </p:tav>
                                        <p:tav tm="100000">
                                          <p:val>
                                            <p:strVal val="#ppt_h"/>
                                          </p:val>
                                        </p:tav>
                                      </p:tavLst>
                                    </p:anim>
                                  </p:childTnLst>
                                </p:cTn>
                              </p:par>
                              <p:par>
                                <p:cTn id="53" presetID="4" presetClass="entr" presetSubtype="32"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box(out)">
                                      <p:cBhvr>
                                        <p:cTn id="55" dur="3000"/>
                                        <p:tgtEl>
                                          <p:spTgt spid="4"/>
                                        </p:tgtEl>
                                      </p:cBhvr>
                                    </p:animEffect>
                                  </p:childTnLst>
                                </p:cTn>
                              </p:par>
                            </p:childTnLst>
                          </p:cTn>
                        </p:par>
                        <p:par>
                          <p:cTn id="56" fill="hold">
                            <p:stCondLst>
                              <p:cond delay="6000"/>
                            </p:stCondLst>
                            <p:childTnLst>
                              <p:par>
                                <p:cTn id="57" presetID="10" presetClass="entr" presetSubtype="0" fill="hold" nodeType="afterEffect">
                                  <p:stCondLst>
                                    <p:cond delay="1500"/>
                                  </p:stCondLst>
                                  <p:childTnLst>
                                    <p:set>
                                      <p:cBhvr>
                                        <p:cTn id="58" dur="1" fill="hold">
                                          <p:stCondLst>
                                            <p:cond delay="0"/>
                                          </p:stCondLst>
                                        </p:cTn>
                                        <p:tgtEl>
                                          <p:spTgt spid="31746"/>
                                        </p:tgtEl>
                                        <p:attrNameLst>
                                          <p:attrName>style.visibility</p:attrName>
                                        </p:attrNameLst>
                                      </p:cBhvr>
                                      <p:to>
                                        <p:strVal val="visible"/>
                                      </p:to>
                                    </p:set>
                                    <p:animEffect transition="in" filter="fade">
                                      <p:cBhvr>
                                        <p:cTn id="59" dur="2000"/>
                                        <p:tgtEl>
                                          <p:spTgt spid="317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a:gsLst>
              <a:gs pos="0">
                <a:srgbClr val="FFFFFF"/>
              </a:gs>
              <a:gs pos="7001">
                <a:srgbClr val="E6E6E6"/>
              </a:gs>
              <a:gs pos="32001">
                <a:srgbClr val="7D8496"/>
              </a:gs>
              <a:gs pos="47000">
                <a:srgbClr val="E6E6E6"/>
              </a:gs>
              <a:gs pos="85001">
                <a:srgbClr val="7D8496"/>
              </a:gs>
              <a:gs pos="100000">
                <a:srgbClr val="E6E6E6"/>
              </a:gs>
            </a:gsLst>
            <a:lin ang="0" scaled="1"/>
          </a:gradFill>
        </p:spPr>
        <p:txBody>
          <a:bodyPr/>
          <a:lstStyle/>
          <a:p>
            <a:endParaRPr lang="es-ES" dirty="0"/>
          </a:p>
        </p:txBody>
      </p:sp>
      <p:pic>
        <p:nvPicPr>
          <p:cNvPr id="4" name="3 Marcador de contenido" descr="0(3).jpg"/>
          <p:cNvPicPr>
            <a:picLocks noGrp="1" noChangeAspect="1"/>
          </p:cNvPicPr>
          <p:nvPr>
            <p:ph idx="1"/>
          </p:nvPr>
        </p:nvPicPr>
        <p:blipFill>
          <a:blip r:embed="rId2"/>
          <a:stretch>
            <a:fillRect/>
          </a:stretch>
        </p:blipFill>
        <p:spPr>
          <a:xfrm>
            <a:off x="0" y="1"/>
            <a:ext cx="9144000" cy="6858000"/>
          </a:xfrm>
        </p:spPr>
      </p:pic>
      <p:sp>
        <p:nvSpPr>
          <p:cNvPr id="5" name="4 Rombo"/>
          <p:cNvSpPr/>
          <p:nvPr/>
        </p:nvSpPr>
        <p:spPr>
          <a:xfrm>
            <a:off x="500034" y="214290"/>
            <a:ext cx="8072494" cy="6357982"/>
          </a:xfrm>
          <a:prstGeom prst="diamond">
            <a:avLst/>
          </a:prstGeom>
          <a:gradFill flip="none" rotWithShape="1">
            <a:gsLst>
              <a:gs pos="84000">
                <a:schemeClr val="tx1">
                  <a:alpha val="0"/>
                </a:schemeClr>
              </a:gs>
              <a:gs pos="25000">
                <a:srgbClr val="21D6E0"/>
              </a:gs>
              <a:gs pos="75000">
                <a:srgbClr val="0087E6"/>
              </a:gs>
              <a:gs pos="100000">
                <a:srgbClr val="005CB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85720" y="642918"/>
            <a:ext cx="8358246" cy="5500726"/>
          </a:xfrm>
          <a:prstGeom prst="diamond">
            <a:avLst/>
          </a:prstGeom>
          <a:gradFill flip="none" rotWithShape="1">
            <a:gsLst>
              <a:gs pos="84000">
                <a:schemeClr val="tx1">
                  <a:alpha val="0"/>
                </a:schemeClr>
              </a:gs>
              <a:gs pos="25000">
                <a:srgbClr val="21D6E0"/>
              </a:gs>
              <a:gs pos="75000">
                <a:srgbClr val="0087E6"/>
              </a:gs>
              <a:gs pos="100000">
                <a:srgbClr val="005CB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57158" y="1071546"/>
            <a:ext cx="8286808" cy="4643470"/>
          </a:xfrm>
          <a:prstGeom prst="diamond">
            <a:avLst/>
          </a:prstGeom>
          <a:gradFill flip="none" rotWithShape="1">
            <a:gsLst>
              <a:gs pos="84000">
                <a:schemeClr val="tx1">
                  <a:alpha val="0"/>
                </a:schemeClr>
              </a:gs>
              <a:gs pos="25000">
                <a:srgbClr val="21D6E0"/>
              </a:gs>
              <a:gs pos="75000">
                <a:srgbClr val="0087E6"/>
              </a:gs>
              <a:gs pos="100000">
                <a:srgbClr val="005CB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flip="none" rotWithShape="1">
            <a:gsLst>
              <a:gs pos="0">
                <a:schemeClr val="bg2">
                  <a:lumMod val="50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3" presetClass="entr" presetSubtype="16" fill="hold" grpId="1"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plus(in)">
                                      <p:cBhvr>
                                        <p:cTn id="19" dur="3000"/>
                                        <p:tgtEl>
                                          <p:spTgt spid="5"/>
                                        </p:tgtEl>
                                      </p:cBhvr>
                                    </p:animEffect>
                                  </p:childTnLst>
                                </p:cTn>
                              </p:par>
                              <p:par>
                                <p:cTn id="20" presetID="13" presetClass="entr" presetSubtype="16"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plus(in)">
                                      <p:cBhvr>
                                        <p:cTn id="22" dur="3000"/>
                                        <p:tgtEl>
                                          <p:spTgt spid="6"/>
                                        </p:tgtEl>
                                      </p:cBhvr>
                                    </p:animEffect>
                                  </p:childTnLst>
                                </p:cTn>
                              </p:par>
                              <p:par>
                                <p:cTn id="23" presetID="13" presetClass="entr" presetSubtype="16" fill="hold" grpId="1"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plus(in)">
                                      <p:cBhvr>
                                        <p:cTn id="25" dur="3000"/>
                                        <p:tgtEl>
                                          <p:spTgt spid="7"/>
                                        </p:tgtEl>
                                      </p:cBhvr>
                                    </p:animEffect>
                                  </p:childTnLst>
                                </p:cTn>
                              </p:par>
                              <p:par>
                                <p:cTn id="26" presetID="8" presetClass="emph" presetSubtype="0" fill="hold" grpId="2" nodeType="withEffect">
                                  <p:stCondLst>
                                    <p:cond delay="0"/>
                                  </p:stCondLst>
                                  <p:childTnLst>
                                    <p:animRot by="21600000">
                                      <p:cBhvr>
                                        <p:cTn id="27" dur="3000" fill="hold"/>
                                        <p:tgtEl>
                                          <p:spTgt spid="5"/>
                                        </p:tgtEl>
                                        <p:attrNameLst>
                                          <p:attrName>r</p:attrName>
                                        </p:attrNameLst>
                                      </p:cBhvr>
                                    </p:animRot>
                                  </p:childTnLst>
                                </p:cTn>
                              </p:par>
                              <p:par>
                                <p:cTn id="28" presetID="8" presetClass="emph" presetSubtype="0" fill="hold" grpId="2" nodeType="withEffect">
                                  <p:stCondLst>
                                    <p:cond delay="0"/>
                                  </p:stCondLst>
                                  <p:childTnLst>
                                    <p:animRot by="-21600000">
                                      <p:cBhvr>
                                        <p:cTn id="29" dur="3000" fill="hold"/>
                                        <p:tgtEl>
                                          <p:spTgt spid="6"/>
                                        </p:tgtEl>
                                        <p:attrNameLst>
                                          <p:attrName>r</p:attrName>
                                        </p:attrNameLst>
                                      </p:cBhvr>
                                    </p:animRot>
                                  </p:childTnLst>
                                </p:cTn>
                              </p:par>
                              <p:par>
                                <p:cTn id="30" presetID="8" presetClass="emph" presetSubtype="0" fill="hold" grpId="2" nodeType="withEffect">
                                  <p:stCondLst>
                                    <p:cond delay="0"/>
                                  </p:stCondLst>
                                  <p:childTnLst>
                                    <p:animRot by="21600000">
                                      <p:cBhvr>
                                        <p:cTn id="31" dur="3000" fill="hold"/>
                                        <p:tgtEl>
                                          <p:spTgt spid="7"/>
                                        </p:tgtEl>
                                        <p:attrNameLst>
                                          <p:attrName>r</p:attrName>
                                        </p:attrNameLst>
                                      </p:cBhvr>
                                    </p:animRot>
                                  </p:childTnLst>
                                </p:cTn>
                              </p:par>
                            </p:childTnLst>
                          </p:cTn>
                        </p:par>
                        <p:par>
                          <p:cTn id="32" fill="hold">
                            <p:stCondLst>
                              <p:cond delay="3000"/>
                            </p:stCondLst>
                            <p:childTnLst>
                              <p:par>
                                <p:cTn id="33" presetID="16" presetClass="exit" presetSubtype="37" fill="hold" grpId="3" nodeType="afterEffect">
                                  <p:stCondLst>
                                    <p:cond delay="0"/>
                                  </p:stCondLst>
                                  <p:childTnLst>
                                    <p:animEffect transition="out" filter="barn(outVertical)">
                                      <p:cBhvr>
                                        <p:cTn id="34" dur="3000"/>
                                        <p:tgtEl>
                                          <p:spTgt spid="5"/>
                                        </p:tgtEl>
                                      </p:cBhvr>
                                    </p:animEffect>
                                    <p:set>
                                      <p:cBhvr>
                                        <p:cTn id="35" dur="1" fill="hold">
                                          <p:stCondLst>
                                            <p:cond delay="2999"/>
                                          </p:stCondLst>
                                        </p:cTn>
                                        <p:tgtEl>
                                          <p:spTgt spid="5"/>
                                        </p:tgtEl>
                                        <p:attrNameLst>
                                          <p:attrName>style.visibility</p:attrName>
                                        </p:attrNameLst>
                                      </p:cBhvr>
                                      <p:to>
                                        <p:strVal val="hidden"/>
                                      </p:to>
                                    </p:set>
                                  </p:childTnLst>
                                </p:cTn>
                              </p:par>
                              <p:par>
                                <p:cTn id="36" presetID="16" presetClass="exit" presetSubtype="37" fill="hold" grpId="3" nodeType="withEffect">
                                  <p:stCondLst>
                                    <p:cond delay="0"/>
                                  </p:stCondLst>
                                  <p:childTnLst>
                                    <p:animEffect transition="out" filter="barn(outVertical)">
                                      <p:cBhvr>
                                        <p:cTn id="37" dur="3000"/>
                                        <p:tgtEl>
                                          <p:spTgt spid="6"/>
                                        </p:tgtEl>
                                      </p:cBhvr>
                                    </p:animEffect>
                                    <p:set>
                                      <p:cBhvr>
                                        <p:cTn id="38" dur="1" fill="hold">
                                          <p:stCondLst>
                                            <p:cond delay="2999"/>
                                          </p:stCondLst>
                                        </p:cTn>
                                        <p:tgtEl>
                                          <p:spTgt spid="6"/>
                                        </p:tgtEl>
                                        <p:attrNameLst>
                                          <p:attrName>style.visibility</p:attrName>
                                        </p:attrNameLst>
                                      </p:cBhvr>
                                      <p:to>
                                        <p:strVal val="hidden"/>
                                      </p:to>
                                    </p:set>
                                  </p:childTnLst>
                                </p:cTn>
                              </p:par>
                              <p:par>
                                <p:cTn id="39" presetID="16" presetClass="exit" presetSubtype="37" fill="hold" grpId="3" nodeType="withEffect">
                                  <p:stCondLst>
                                    <p:cond delay="0"/>
                                  </p:stCondLst>
                                  <p:childTnLst>
                                    <p:animEffect transition="out" filter="barn(outVertical)">
                                      <p:cBhvr>
                                        <p:cTn id="40" dur="3000"/>
                                        <p:tgtEl>
                                          <p:spTgt spid="7"/>
                                        </p:tgtEl>
                                      </p:cBhvr>
                                    </p:animEffect>
                                    <p:set>
                                      <p:cBhvr>
                                        <p:cTn id="41" dur="1" fill="hold">
                                          <p:stCondLst>
                                            <p:cond delay="2999"/>
                                          </p:stCondLst>
                                        </p:cTn>
                                        <p:tgtEl>
                                          <p:spTgt spid="7"/>
                                        </p:tgtEl>
                                        <p:attrNameLst>
                                          <p:attrName>style.visibility</p:attrName>
                                        </p:attrNameLst>
                                      </p:cBhvr>
                                      <p:to>
                                        <p:strVal val="hidden"/>
                                      </p:to>
                                    </p:set>
                                  </p:childTnLst>
                                </p:cTn>
                              </p:par>
                              <p:par>
                                <p:cTn id="42" presetID="17" presetClass="entr" presetSubtype="10"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3000" fill="hold"/>
                                        <p:tgtEl>
                                          <p:spTgt spid="4"/>
                                        </p:tgtEl>
                                        <p:attrNameLst>
                                          <p:attrName>ppt_w</p:attrName>
                                        </p:attrNameLst>
                                      </p:cBhvr>
                                      <p:tavLst>
                                        <p:tav tm="0">
                                          <p:val>
                                            <p:fltVal val="0"/>
                                          </p:val>
                                        </p:tav>
                                        <p:tav tm="100000">
                                          <p:val>
                                            <p:strVal val="#ppt_w"/>
                                          </p:val>
                                        </p:tav>
                                      </p:tavLst>
                                    </p:anim>
                                    <p:anim calcmode="lin" valueType="num">
                                      <p:cBhvr>
                                        <p:cTn id="45" dur="3000" fill="hold"/>
                                        <p:tgtEl>
                                          <p:spTgt spid="4"/>
                                        </p:tgtEl>
                                        <p:attrNameLst>
                                          <p:attrName>ppt_h</p:attrName>
                                        </p:attrNameLst>
                                      </p:cBhvr>
                                      <p:tavLst>
                                        <p:tav tm="0">
                                          <p:val>
                                            <p:strVal val="#ppt_h"/>
                                          </p:val>
                                        </p:tav>
                                        <p:tav tm="100000">
                                          <p:val>
                                            <p:strVal val="#ppt_h"/>
                                          </p:val>
                                        </p:tav>
                                      </p:tavLst>
                                    </p:anim>
                                  </p:childTnLst>
                                </p:cTn>
                              </p:par>
                              <p:par>
                                <p:cTn id="46" presetID="16" presetClass="entr" presetSubtype="37"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barn(outVertical)">
                                      <p:cBhvr>
                                        <p:cTn id="4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FFFFFF"/>
              </a:gs>
              <a:gs pos="7001">
                <a:srgbClr val="E6E6E6"/>
              </a:gs>
              <a:gs pos="32001">
                <a:srgbClr val="7D8496"/>
              </a:gs>
              <a:gs pos="47000">
                <a:srgbClr val="E6E6E6"/>
              </a:gs>
              <a:gs pos="85001">
                <a:srgbClr val="7D8496"/>
              </a:gs>
              <a:gs pos="100000">
                <a:srgbClr val="E6E6E6"/>
              </a:gs>
            </a:gsLst>
            <a:lin ang="0" scaled="1"/>
            <a:tileRect/>
          </a:gradFill>
        </p:spPr>
        <p:txBody>
          <a:bodyPr/>
          <a:lstStyle/>
          <a:p>
            <a:endParaRPr lang="es-ES" dirty="0"/>
          </a:p>
        </p:txBody>
      </p:sp>
      <p:pic>
        <p:nvPicPr>
          <p:cNvPr id="4" name="3 Marcador de contenido" descr="0(4)ñ.jpg"/>
          <p:cNvPicPr>
            <a:picLocks noGrp="1" noChangeAspect="1"/>
          </p:cNvPicPr>
          <p:nvPr>
            <p:ph idx="1"/>
          </p:nvPr>
        </p:nvPicPr>
        <p:blipFill>
          <a:blip r:embed="rId2"/>
          <a:stretch>
            <a:fillRect/>
          </a:stretch>
        </p:blipFill>
        <p:spPr>
          <a:xfrm>
            <a:off x="0" y="6691"/>
            <a:ext cx="9144000" cy="6851309"/>
          </a:xfrm>
        </p:spPr>
      </p:pic>
      <p:sp>
        <p:nvSpPr>
          <p:cNvPr id="5" name="4 Triángulo rectángulo"/>
          <p:cNvSpPr/>
          <p:nvPr/>
        </p:nvSpPr>
        <p:spPr>
          <a:xfrm>
            <a:off x="2214546" y="3357562"/>
            <a:ext cx="2438454" cy="2214578"/>
          </a:xfrm>
          <a:prstGeom prst="rtTriangle">
            <a:avLst/>
          </a:prstGeom>
          <a:gradFill flip="none" rotWithShape="1">
            <a:gsLst>
              <a:gs pos="0">
                <a:schemeClr val="bg2">
                  <a:lumMod val="20000"/>
                  <a:lumOff val="80000"/>
                </a:schemeClr>
              </a:gs>
              <a:gs pos="50000">
                <a:srgbClr val="1818B0">
                  <a:shade val="67500"/>
                  <a:satMod val="115000"/>
                </a:srgbClr>
              </a:gs>
              <a:gs pos="100000">
                <a:srgbClr val="1818B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4643438" y="3357562"/>
            <a:ext cx="2428892" cy="2214578"/>
          </a:xfrm>
          <a:prstGeom prst="rtTriangle">
            <a:avLst/>
          </a:prstGeom>
          <a:gradFill flip="none" rotWithShape="1">
            <a:gsLst>
              <a:gs pos="0">
                <a:schemeClr val="bg2">
                  <a:lumMod val="20000"/>
                  <a:lumOff val="80000"/>
                </a:schemeClr>
              </a:gs>
              <a:gs pos="50000">
                <a:srgbClr val="1818B0">
                  <a:shade val="67500"/>
                  <a:satMod val="115000"/>
                </a:srgbClr>
              </a:gs>
              <a:gs pos="100000">
                <a:srgbClr val="1818B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4643438" y="1214420"/>
            <a:ext cx="2434534" cy="2214580"/>
          </a:xfrm>
          <a:prstGeom prst="rtTriangle">
            <a:avLst/>
          </a:prstGeom>
          <a:gradFill flip="none" rotWithShape="1">
            <a:gsLst>
              <a:gs pos="0">
                <a:schemeClr val="bg2">
                  <a:lumMod val="20000"/>
                  <a:lumOff val="80000"/>
                </a:schemeClr>
              </a:gs>
              <a:gs pos="50000">
                <a:srgbClr val="1818B0">
                  <a:shade val="67500"/>
                  <a:satMod val="115000"/>
                </a:srgbClr>
              </a:gs>
              <a:gs pos="100000">
                <a:srgbClr val="1818B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V="1">
            <a:off x="2214546" y="1214422"/>
            <a:ext cx="2509854" cy="2209519"/>
          </a:xfrm>
          <a:prstGeom prst="rtTriangle">
            <a:avLst/>
          </a:prstGeom>
          <a:gradFill flip="none" rotWithShape="1">
            <a:gsLst>
              <a:gs pos="0">
                <a:schemeClr val="bg2">
                  <a:lumMod val="20000"/>
                  <a:lumOff val="80000"/>
                </a:schemeClr>
              </a:gs>
              <a:gs pos="50000">
                <a:srgbClr val="1818B0">
                  <a:shade val="67500"/>
                  <a:satMod val="115000"/>
                </a:srgbClr>
              </a:gs>
              <a:gs pos="100000">
                <a:srgbClr val="1818B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V="1">
            <a:off x="2571736" y="1500174"/>
            <a:ext cx="2509854" cy="2209519"/>
          </a:xfrm>
          <a:prstGeom prst="rtTriangle">
            <a:avLst/>
          </a:prstGeom>
          <a:gradFill flip="none" rotWithShape="1">
            <a:gsLst>
              <a:gs pos="0">
                <a:schemeClr val="bg2">
                  <a:lumMod val="20000"/>
                  <a:lumOff val="80000"/>
                </a:schemeClr>
              </a:gs>
              <a:gs pos="50000">
                <a:srgbClr val="1818B0">
                  <a:shade val="67500"/>
                  <a:satMod val="115000"/>
                </a:srgbClr>
              </a:gs>
              <a:gs pos="100000">
                <a:srgbClr val="1818B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flipV="1">
            <a:off x="4286248" y="1571612"/>
            <a:ext cx="2434534" cy="2214580"/>
          </a:xfrm>
          <a:prstGeom prst="rtTriangle">
            <a:avLst/>
          </a:prstGeom>
          <a:gradFill flip="none" rotWithShape="1">
            <a:gsLst>
              <a:gs pos="0">
                <a:schemeClr val="bg2">
                  <a:lumMod val="20000"/>
                  <a:lumOff val="80000"/>
                </a:schemeClr>
              </a:gs>
              <a:gs pos="50000">
                <a:srgbClr val="1818B0">
                  <a:shade val="67500"/>
                  <a:satMod val="115000"/>
                </a:srgbClr>
              </a:gs>
              <a:gs pos="100000">
                <a:srgbClr val="1818B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2571736" y="3071810"/>
            <a:ext cx="2438454" cy="2214578"/>
          </a:xfrm>
          <a:prstGeom prst="rtTriangle">
            <a:avLst/>
          </a:prstGeom>
          <a:gradFill flip="none" rotWithShape="1">
            <a:gsLst>
              <a:gs pos="0">
                <a:schemeClr val="bg2">
                  <a:lumMod val="20000"/>
                  <a:lumOff val="80000"/>
                </a:schemeClr>
              </a:gs>
              <a:gs pos="50000">
                <a:srgbClr val="1818B0">
                  <a:shade val="67500"/>
                  <a:satMod val="115000"/>
                </a:srgbClr>
              </a:gs>
              <a:gs pos="100000">
                <a:srgbClr val="1818B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4286248" y="3071810"/>
            <a:ext cx="2428892" cy="2214578"/>
          </a:xfrm>
          <a:prstGeom prst="rtTriangle">
            <a:avLst/>
          </a:prstGeom>
          <a:gradFill flip="none" rotWithShape="1">
            <a:gsLst>
              <a:gs pos="0">
                <a:schemeClr val="bg2">
                  <a:lumMod val="20000"/>
                  <a:lumOff val="80000"/>
                </a:schemeClr>
              </a:gs>
              <a:gs pos="50000">
                <a:srgbClr val="1818B0">
                  <a:shade val="67500"/>
                  <a:satMod val="115000"/>
                </a:srgbClr>
              </a:gs>
              <a:gs pos="100000">
                <a:srgbClr val="1818B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V="1">
            <a:off x="3000364" y="1928802"/>
            <a:ext cx="2509854" cy="2209519"/>
          </a:xfrm>
          <a:prstGeom prst="rtTriangle">
            <a:avLst/>
          </a:prstGeom>
          <a:gradFill flip="none" rotWithShape="1">
            <a:gsLst>
              <a:gs pos="0">
                <a:schemeClr val="bg2">
                  <a:lumMod val="20000"/>
                  <a:lumOff val="80000"/>
                </a:schemeClr>
              </a:gs>
              <a:gs pos="50000">
                <a:srgbClr val="1818B0">
                  <a:shade val="67500"/>
                  <a:satMod val="115000"/>
                </a:srgbClr>
              </a:gs>
              <a:gs pos="100000">
                <a:srgbClr val="1818B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flipV="1">
            <a:off x="4000496" y="1928802"/>
            <a:ext cx="2434534" cy="2214580"/>
          </a:xfrm>
          <a:prstGeom prst="rtTriangle">
            <a:avLst/>
          </a:prstGeom>
          <a:gradFill flip="none" rotWithShape="1">
            <a:gsLst>
              <a:gs pos="0">
                <a:schemeClr val="bg2">
                  <a:lumMod val="20000"/>
                  <a:lumOff val="80000"/>
                </a:schemeClr>
              </a:gs>
              <a:gs pos="50000">
                <a:srgbClr val="1818B0">
                  <a:shade val="67500"/>
                  <a:satMod val="115000"/>
                </a:srgbClr>
              </a:gs>
              <a:gs pos="100000">
                <a:srgbClr val="1818B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3000364" y="2786058"/>
            <a:ext cx="2438454" cy="2214578"/>
          </a:xfrm>
          <a:prstGeom prst="rtTriangle">
            <a:avLst/>
          </a:prstGeom>
          <a:gradFill flip="none" rotWithShape="1">
            <a:gsLst>
              <a:gs pos="0">
                <a:schemeClr val="bg2">
                  <a:lumMod val="20000"/>
                  <a:lumOff val="80000"/>
                </a:schemeClr>
              </a:gs>
              <a:gs pos="50000">
                <a:srgbClr val="1818B0">
                  <a:shade val="67500"/>
                  <a:satMod val="115000"/>
                </a:srgbClr>
              </a:gs>
              <a:gs pos="100000">
                <a:srgbClr val="1818B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4000496" y="2786058"/>
            <a:ext cx="2428892" cy="2214578"/>
          </a:xfrm>
          <a:prstGeom prst="rtTriangle">
            <a:avLst/>
          </a:prstGeom>
          <a:gradFill flip="none" rotWithShape="1">
            <a:gsLst>
              <a:gs pos="0">
                <a:schemeClr val="bg2">
                  <a:lumMod val="20000"/>
                  <a:lumOff val="80000"/>
                </a:schemeClr>
              </a:gs>
              <a:gs pos="50000">
                <a:srgbClr val="1818B0">
                  <a:shade val="67500"/>
                  <a:satMod val="115000"/>
                </a:srgbClr>
              </a:gs>
              <a:gs pos="100000">
                <a:srgbClr val="1818B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7" name="Picture 2" descr="http://img.joke.co.uk/images/products/jmw-v3/large/60561.png"/>
          <p:cNvPicPr>
            <a:picLocks noChangeAspect="1" noChangeArrowheads="1"/>
          </p:cNvPicPr>
          <p:nvPr/>
        </p:nvPicPr>
        <p:blipFill>
          <a:blip r:embed="rId3">
            <a:lum contrast="20000"/>
          </a:blip>
          <a:srcRect l="18750" r="18750"/>
          <a:stretch>
            <a:fillRect/>
          </a:stretch>
        </p:blipFill>
        <p:spPr bwMode="auto">
          <a:xfrm>
            <a:off x="5643570" y="1412476"/>
            <a:ext cx="2143140" cy="5445524"/>
          </a:xfrm>
          <a:prstGeom prst="rect">
            <a:avLst/>
          </a:prstGeom>
          <a:noFill/>
        </p:spPr>
      </p:pic>
      <p:sp>
        <p:nvSpPr>
          <p:cNvPr id="18" name="17 Rectángulo"/>
          <p:cNvSpPr/>
          <p:nvPr/>
        </p:nvSpPr>
        <p:spPr>
          <a:xfrm>
            <a:off x="0" y="0"/>
            <a:ext cx="9144000" cy="6858000"/>
          </a:xfrm>
          <a:prstGeom prst="rect">
            <a:avLst/>
          </a:prstGeom>
          <a:gradFill flip="none" rotWithShape="1">
            <a:gsLst>
              <a:gs pos="0">
                <a:schemeClr val="bg2">
                  <a:lumMod val="50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6" fill="hold" grpId="1" nodeType="afterEffect">
                                  <p:stCondLst>
                                    <p:cond delay="0"/>
                                  </p:stCondLst>
                                  <p:childTnLst>
                                    <p:anim calcmode="lin" valueType="num">
                                      <p:cBhvr additive="base">
                                        <p:cTn id="58" dur="3000"/>
                                        <p:tgtEl>
                                          <p:spTgt spid="8"/>
                                        </p:tgtEl>
                                        <p:attrNameLst>
                                          <p:attrName>ppt_x</p:attrName>
                                        </p:attrNameLst>
                                      </p:cBhvr>
                                      <p:tavLst>
                                        <p:tav tm="0">
                                          <p:val>
                                            <p:strVal val="ppt_x"/>
                                          </p:val>
                                        </p:tav>
                                        <p:tav tm="100000">
                                          <p:val>
                                            <p:strVal val="1+ppt_w/2"/>
                                          </p:val>
                                        </p:tav>
                                      </p:tavLst>
                                    </p:anim>
                                    <p:anim calcmode="lin" valueType="num">
                                      <p:cBhvr additive="base">
                                        <p:cTn id="59" dur="3000"/>
                                        <p:tgtEl>
                                          <p:spTgt spid="8"/>
                                        </p:tgtEl>
                                        <p:attrNameLst>
                                          <p:attrName>ppt_y</p:attrName>
                                        </p:attrNameLst>
                                      </p:cBhvr>
                                      <p:tavLst>
                                        <p:tav tm="0">
                                          <p:val>
                                            <p:strVal val="ppt_y"/>
                                          </p:val>
                                        </p:tav>
                                        <p:tav tm="100000">
                                          <p:val>
                                            <p:strVal val="1+ppt_h/2"/>
                                          </p:val>
                                        </p:tav>
                                      </p:tavLst>
                                    </p:anim>
                                    <p:set>
                                      <p:cBhvr>
                                        <p:cTn id="60" dur="1" fill="hold">
                                          <p:stCondLst>
                                            <p:cond delay="2999"/>
                                          </p:stCondLst>
                                        </p:cTn>
                                        <p:tgtEl>
                                          <p:spTgt spid="8"/>
                                        </p:tgtEl>
                                        <p:attrNameLst>
                                          <p:attrName>style.visibility</p:attrName>
                                        </p:attrNameLst>
                                      </p:cBhvr>
                                      <p:to>
                                        <p:strVal val="hidden"/>
                                      </p:to>
                                    </p:set>
                                  </p:childTnLst>
                                </p:cTn>
                              </p:par>
                              <p:par>
                                <p:cTn id="61" presetID="2" presetClass="exit" presetSubtype="6" fill="hold" grpId="1"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1+ppt_w/2"/>
                                          </p:val>
                                        </p:tav>
                                      </p:tavLst>
                                    </p:anim>
                                    <p:anim calcmode="lin" valueType="num">
                                      <p:cBhvr additive="base">
                                        <p:cTn id="63" dur="3000"/>
                                        <p:tgtEl>
                                          <p:spTgt spid="9"/>
                                        </p:tgtEl>
                                        <p:attrNameLst>
                                          <p:attrName>ppt_y</p:attrName>
                                        </p:attrNameLst>
                                      </p:cBhvr>
                                      <p:tavLst>
                                        <p:tav tm="0">
                                          <p:val>
                                            <p:strVal val="ppt_y"/>
                                          </p:val>
                                        </p:tav>
                                        <p:tav tm="100000">
                                          <p:val>
                                            <p:strVal val="1+ppt_h/2"/>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6" fill="hold" grpId="1" nodeType="withEffect">
                                  <p:stCondLst>
                                    <p:cond delay="0"/>
                                  </p:stCondLst>
                                  <p:childTnLst>
                                    <p:anim calcmode="lin" valueType="num">
                                      <p:cBhvr additive="base">
                                        <p:cTn id="66" dur="3000"/>
                                        <p:tgtEl>
                                          <p:spTgt spid="13"/>
                                        </p:tgtEl>
                                        <p:attrNameLst>
                                          <p:attrName>ppt_x</p:attrName>
                                        </p:attrNameLst>
                                      </p:cBhvr>
                                      <p:tavLst>
                                        <p:tav tm="0">
                                          <p:val>
                                            <p:strVal val="ppt_x"/>
                                          </p:val>
                                        </p:tav>
                                        <p:tav tm="100000">
                                          <p:val>
                                            <p:strVal val="1+ppt_w/2"/>
                                          </p:val>
                                        </p:tav>
                                      </p:tavLst>
                                    </p:anim>
                                    <p:anim calcmode="lin" valueType="num">
                                      <p:cBhvr additive="base">
                                        <p:cTn id="67" dur="3000"/>
                                        <p:tgtEl>
                                          <p:spTgt spid="13"/>
                                        </p:tgtEl>
                                        <p:attrNameLst>
                                          <p:attrName>ppt_y</p:attrName>
                                        </p:attrNameLst>
                                      </p:cBhvr>
                                      <p:tavLst>
                                        <p:tav tm="0">
                                          <p:val>
                                            <p:strVal val="ppt_y"/>
                                          </p:val>
                                        </p:tav>
                                        <p:tav tm="100000">
                                          <p:val>
                                            <p:strVal val="1+ppt_h/2"/>
                                          </p:val>
                                        </p:tav>
                                      </p:tavLst>
                                    </p:anim>
                                    <p:set>
                                      <p:cBhvr>
                                        <p:cTn id="68" dur="1" fill="hold">
                                          <p:stCondLst>
                                            <p:cond delay="2999"/>
                                          </p:stCondLst>
                                        </p:cTn>
                                        <p:tgtEl>
                                          <p:spTgt spid="13"/>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0-ppt_w/2"/>
                                          </p:val>
                                        </p:tav>
                                      </p:tavLst>
                                    </p:anim>
                                    <p:anim calcmode="lin" valueType="num">
                                      <p:cBhvr additive="base">
                                        <p:cTn id="71" dur="3000"/>
                                        <p:tgtEl>
                                          <p:spTgt spid="7"/>
                                        </p:tgtEl>
                                        <p:attrNameLst>
                                          <p:attrName>ppt_y</p:attrName>
                                        </p:attrNameLst>
                                      </p:cBhvr>
                                      <p:tavLst>
                                        <p:tav tm="0">
                                          <p:val>
                                            <p:strVal val="ppt_y"/>
                                          </p:val>
                                        </p:tav>
                                        <p:tav tm="100000">
                                          <p:val>
                                            <p:strVal val="1+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12" fill="hold" grpId="1" nodeType="withEffect">
                                  <p:stCondLst>
                                    <p:cond delay="0"/>
                                  </p:stCondLst>
                                  <p:childTnLst>
                                    <p:anim calcmode="lin" valueType="num">
                                      <p:cBhvr additive="base">
                                        <p:cTn id="74" dur="3000"/>
                                        <p:tgtEl>
                                          <p:spTgt spid="10"/>
                                        </p:tgtEl>
                                        <p:attrNameLst>
                                          <p:attrName>ppt_x</p:attrName>
                                        </p:attrNameLst>
                                      </p:cBhvr>
                                      <p:tavLst>
                                        <p:tav tm="0">
                                          <p:val>
                                            <p:strVal val="ppt_x"/>
                                          </p:val>
                                        </p:tav>
                                        <p:tav tm="100000">
                                          <p:val>
                                            <p:strVal val="0-ppt_w/2"/>
                                          </p:val>
                                        </p:tav>
                                      </p:tavLst>
                                    </p:anim>
                                    <p:anim calcmode="lin" valueType="num">
                                      <p:cBhvr additive="base">
                                        <p:cTn id="75" dur="3000"/>
                                        <p:tgtEl>
                                          <p:spTgt spid="10"/>
                                        </p:tgtEl>
                                        <p:attrNameLst>
                                          <p:attrName>ppt_y</p:attrName>
                                        </p:attrNameLst>
                                      </p:cBhvr>
                                      <p:tavLst>
                                        <p:tav tm="0">
                                          <p:val>
                                            <p:strVal val="ppt_y"/>
                                          </p:val>
                                        </p:tav>
                                        <p:tav tm="100000">
                                          <p:val>
                                            <p:strVal val="1+ppt_h/2"/>
                                          </p:val>
                                        </p:tav>
                                      </p:tavLst>
                                    </p:anim>
                                    <p:set>
                                      <p:cBhvr>
                                        <p:cTn id="76" dur="1" fill="hold">
                                          <p:stCondLst>
                                            <p:cond delay="2999"/>
                                          </p:stCondLst>
                                        </p:cTn>
                                        <p:tgtEl>
                                          <p:spTgt spid="10"/>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3000"/>
                                        <p:tgtEl>
                                          <p:spTgt spid="14"/>
                                        </p:tgtEl>
                                        <p:attrNameLst>
                                          <p:attrName>ppt_x</p:attrName>
                                        </p:attrNameLst>
                                      </p:cBhvr>
                                      <p:tavLst>
                                        <p:tav tm="0">
                                          <p:val>
                                            <p:strVal val="ppt_x"/>
                                          </p:val>
                                        </p:tav>
                                        <p:tav tm="100000">
                                          <p:val>
                                            <p:strVal val="0-ppt_w/2"/>
                                          </p:val>
                                        </p:tav>
                                      </p:tavLst>
                                    </p:anim>
                                    <p:anim calcmode="lin" valueType="num">
                                      <p:cBhvr additive="base">
                                        <p:cTn id="79" dur="3000"/>
                                        <p:tgtEl>
                                          <p:spTgt spid="14"/>
                                        </p:tgtEl>
                                        <p:attrNameLst>
                                          <p:attrName>ppt_y</p:attrName>
                                        </p:attrNameLst>
                                      </p:cBhvr>
                                      <p:tavLst>
                                        <p:tav tm="0">
                                          <p:val>
                                            <p:strVal val="ppt_y"/>
                                          </p:val>
                                        </p:tav>
                                        <p:tav tm="100000">
                                          <p:val>
                                            <p:strVal val="1+ppt_h/2"/>
                                          </p:val>
                                        </p:tav>
                                      </p:tavLst>
                                    </p:anim>
                                    <p:set>
                                      <p:cBhvr>
                                        <p:cTn id="80" dur="1" fill="hold">
                                          <p:stCondLst>
                                            <p:cond delay="2999"/>
                                          </p:stCondLst>
                                        </p:cTn>
                                        <p:tgtEl>
                                          <p:spTgt spid="14"/>
                                        </p:tgtEl>
                                        <p:attrNameLst>
                                          <p:attrName>style.visibility</p:attrName>
                                        </p:attrNameLst>
                                      </p:cBhvr>
                                      <p:to>
                                        <p:strVal val="hidden"/>
                                      </p:to>
                                    </p:set>
                                  </p:childTnLst>
                                </p:cTn>
                              </p:par>
                              <p:par>
                                <p:cTn id="81" presetID="2" presetClass="exit" presetSubtype="9" fill="hold" grpId="1"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9" fill="hold" grpId="1"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0-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9" fill="hold" grpId="1" nodeType="withEffect">
                                  <p:stCondLst>
                                    <p:cond delay="0"/>
                                  </p:stCondLst>
                                  <p:childTnLst>
                                    <p:anim calcmode="lin" valueType="num">
                                      <p:cBhvr additive="base">
                                        <p:cTn id="90" dur="3000"/>
                                        <p:tgtEl>
                                          <p:spTgt spid="16"/>
                                        </p:tgtEl>
                                        <p:attrNameLst>
                                          <p:attrName>ppt_x</p:attrName>
                                        </p:attrNameLst>
                                      </p:cBhvr>
                                      <p:tavLst>
                                        <p:tav tm="0">
                                          <p:val>
                                            <p:strVal val="ppt_x"/>
                                          </p:val>
                                        </p:tav>
                                        <p:tav tm="100000">
                                          <p:val>
                                            <p:strVal val="0-ppt_w/2"/>
                                          </p:val>
                                        </p:tav>
                                      </p:tavLst>
                                    </p:anim>
                                    <p:anim calcmode="lin" valueType="num">
                                      <p:cBhvr additive="base">
                                        <p:cTn id="91" dur="3000"/>
                                        <p:tgtEl>
                                          <p:spTgt spid="16"/>
                                        </p:tgtEl>
                                        <p:attrNameLst>
                                          <p:attrName>ppt_y</p:attrName>
                                        </p:attrNameLst>
                                      </p:cBhvr>
                                      <p:tavLst>
                                        <p:tav tm="0">
                                          <p:val>
                                            <p:strVal val="ppt_y"/>
                                          </p:val>
                                        </p:tav>
                                        <p:tav tm="100000">
                                          <p:val>
                                            <p:strVal val="0-ppt_h/2"/>
                                          </p:val>
                                        </p:tav>
                                      </p:tavLst>
                                    </p:anim>
                                    <p:set>
                                      <p:cBhvr>
                                        <p:cTn id="92" dur="1" fill="hold">
                                          <p:stCondLst>
                                            <p:cond delay="2999"/>
                                          </p:stCondLst>
                                        </p:cTn>
                                        <p:tgtEl>
                                          <p:spTgt spid="16"/>
                                        </p:tgtEl>
                                        <p:attrNameLst>
                                          <p:attrName>style.visibility</p:attrName>
                                        </p:attrNameLst>
                                      </p:cBhvr>
                                      <p:to>
                                        <p:strVal val="hidden"/>
                                      </p:to>
                                    </p:set>
                                  </p:childTnLst>
                                </p:cTn>
                              </p:par>
                              <p:par>
                                <p:cTn id="93" presetID="2" presetClass="exit" presetSubtype="3" fill="hold" grpId="1" nodeType="with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1+ppt_w/2"/>
                                          </p:val>
                                        </p:tav>
                                      </p:tavLst>
                                    </p:anim>
                                    <p:anim calcmode="lin" valueType="num">
                                      <p:cBhvr additive="base">
                                        <p:cTn id="95" dur="3000"/>
                                        <p:tgtEl>
                                          <p:spTgt spid="5"/>
                                        </p:tgtEl>
                                        <p:attrNameLst>
                                          <p:attrName>ppt_y</p:attrName>
                                        </p:attrNameLst>
                                      </p:cBhvr>
                                      <p:tavLst>
                                        <p:tav tm="0">
                                          <p:val>
                                            <p:strVal val="ppt_y"/>
                                          </p:val>
                                        </p:tav>
                                        <p:tav tm="100000">
                                          <p:val>
                                            <p:strVal val="0-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3" fill="hold" grpId="1"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1+ppt_w/2"/>
                                          </p:val>
                                        </p:tav>
                                      </p:tavLst>
                                    </p:anim>
                                    <p:anim calcmode="lin" valueType="num">
                                      <p:cBhvr additive="base">
                                        <p:cTn id="99" dur="3000"/>
                                        <p:tgtEl>
                                          <p:spTgt spid="11"/>
                                        </p:tgtEl>
                                        <p:attrNameLst>
                                          <p:attrName>ppt_y</p:attrName>
                                        </p:attrNameLst>
                                      </p:cBhvr>
                                      <p:tavLst>
                                        <p:tav tm="0">
                                          <p:val>
                                            <p:strVal val="ppt_y"/>
                                          </p:val>
                                        </p:tav>
                                        <p:tav tm="100000">
                                          <p:val>
                                            <p:strVal val="0-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3" fill="hold" grpId="1"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1+ppt_w/2"/>
                                          </p:val>
                                        </p:tav>
                                      </p:tavLst>
                                    </p:anim>
                                    <p:anim calcmode="lin" valueType="num">
                                      <p:cBhvr additive="base">
                                        <p:cTn id="103" dur="3000"/>
                                        <p:tgtEl>
                                          <p:spTgt spid="15"/>
                                        </p:tgtEl>
                                        <p:attrNameLst>
                                          <p:attrName>ppt_y</p:attrName>
                                        </p:attrNameLst>
                                      </p:cBhvr>
                                      <p:tavLst>
                                        <p:tav tm="0">
                                          <p:val>
                                            <p:strVal val="ppt_y"/>
                                          </p:val>
                                        </p:tav>
                                        <p:tav tm="100000">
                                          <p:val>
                                            <p:strVal val="0-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3" presetClass="entr" presetSubtype="27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2/3*#ppt_w"/>
                                          </p:val>
                                        </p:tav>
                                        <p:tav tm="100000">
                                          <p:val>
                                            <p:strVal val="#ppt_w"/>
                                          </p:val>
                                        </p:tav>
                                      </p:tavLst>
                                    </p:anim>
                                    <p:anim calcmode="lin" valueType="num">
                                      <p:cBhvr>
                                        <p:cTn id="108" dur="3000" fill="hold"/>
                                        <p:tgtEl>
                                          <p:spTgt spid="4"/>
                                        </p:tgtEl>
                                        <p:attrNameLst>
                                          <p:attrName>ppt_h</p:attrName>
                                        </p:attrNameLst>
                                      </p:cBhvr>
                                      <p:tavLst>
                                        <p:tav tm="0">
                                          <p:val>
                                            <p:strVal val="2/3*#ppt_h"/>
                                          </p:val>
                                        </p:tav>
                                        <p:tav tm="100000">
                                          <p:val>
                                            <p:strVal val="#ppt_h"/>
                                          </p:val>
                                        </p:tav>
                                      </p:tavLst>
                                    </p:anim>
                                  </p:childTnLst>
                                </p:cTn>
                              </p:par>
                              <p:par>
                                <p:cTn id="109" presetID="8" presetClass="entr" presetSubtype="32"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diamond(out)">
                                      <p:cBhvr>
                                        <p:cTn id="111" dur="3000"/>
                                        <p:tgtEl>
                                          <p:spTgt spid="4"/>
                                        </p:tgtEl>
                                      </p:cBhvr>
                                    </p:animEffect>
                                  </p:childTnLst>
                                </p:cTn>
                              </p:par>
                            </p:childTnLst>
                          </p:cTn>
                        </p:par>
                        <p:par>
                          <p:cTn id="112" fill="hold">
                            <p:stCondLst>
                              <p:cond delay="6000"/>
                            </p:stCondLst>
                            <p:childTnLst>
                              <p:par>
                                <p:cTn id="113" presetID="10" presetClass="entr" presetSubtype="0" fill="hold" nodeType="afterEffect">
                                  <p:stCondLst>
                                    <p:cond delay="1500"/>
                                  </p:stCondLst>
                                  <p:childTnLst>
                                    <p:set>
                                      <p:cBhvr>
                                        <p:cTn id="114" dur="1" fill="hold">
                                          <p:stCondLst>
                                            <p:cond delay="0"/>
                                          </p:stCondLst>
                                        </p:cTn>
                                        <p:tgtEl>
                                          <p:spTgt spid="17"/>
                                        </p:tgtEl>
                                        <p:attrNameLst>
                                          <p:attrName>style.visibility</p:attrName>
                                        </p:attrNameLst>
                                      </p:cBhvr>
                                      <p:to>
                                        <p:strVal val="visible"/>
                                      </p:to>
                                    </p:set>
                                    <p:animEffect transition="in" filter="fade">
                                      <p:cBhvr>
                                        <p:cTn id="115"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bg2">
                  <a:lumMod val="60000"/>
                  <a:lumOff val="40000"/>
                </a:schemeClr>
              </a:gs>
              <a:gs pos="50000">
                <a:schemeClr val="bg2">
                  <a:lumMod val="75000"/>
                  <a:shade val="67500"/>
                  <a:satMod val="115000"/>
                </a:schemeClr>
              </a:gs>
              <a:gs pos="100000">
                <a:schemeClr val="bg2">
                  <a:lumMod val="75000"/>
                  <a:shade val="100000"/>
                  <a:satMod val="115000"/>
                </a:schemeClr>
              </a:gs>
            </a:gsLst>
            <a:lin ang="5400000" scaled="1"/>
            <a:tileRect/>
          </a:gradFill>
        </p:spPr>
        <p:txBody>
          <a:bodyPr/>
          <a:lstStyle/>
          <a:p>
            <a:endParaRPr lang="es-ES" dirty="0"/>
          </a:p>
        </p:txBody>
      </p:sp>
      <p:pic>
        <p:nvPicPr>
          <p:cNvPr id="4" name="3 Marcador de contenido" descr="0(3).jpg"/>
          <p:cNvPicPr>
            <a:picLocks noGrp="1" noChangeAspect="1"/>
          </p:cNvPicPr>
          <p:nvPr>
            <p:ph idx="1"/>
          </p:nvPr>
        </p:nvPicPr>
        <p:blipFill>
          <a:blip r:embed="rId2"/>
          <a:stretch>
            <a:fillRect/>
          </a:stretch>
        </p:blipFill>
        <p:spPr>
          <a:xfrm>
            <a:off x="0" y="0"/>
            <a:ext cx="9144000" cy="6858000"/>
          </a:xfrm>
        </p:spPr>
      </p:pic>
      <p:sp>
        <p:nvSpPr>
          <p:cNvPr id="41" name="40 Terminador"/>
          <p:cNvSpPr/>
          <p:nvPr/>
        </p:nvSpPr>
        <p:spPr>
          <a:xfrm>
            <a:off x="785786" y="0"/>
            <a:ext cx="7786710" cy="357190"/>
          </a:xfrm>
          <a:prstGeom prst="flowChartTerminator">
            <a:avLst/>
          </a:prstGeom>
          <a:gradFill flip="none" rotWithShape="1">
            <a:gsLst>
              <a:gs pos="46000">
                <a:schemeClr val="tx1"/>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erminador"/>
          <p:cNvSpPr/>
          <p:nvPr/>
        </p:nvSpPr>
        <p:spPr>
          <a:xfrm>
            <a:off x="785786" y="357190"/>
            <a:ext cx="7786710" cy="357190"/>
          </a:xfrm>
          <a:prstGeom prst="flowChartTerminator">
            <a:avLst/>
          </a:prstGeom>
          <a:gradFill flip="none" rotWithShape="1">
            <a:gsLst>
              <a:gs pos="46000">
                <a:schemeClr val="tx1"/>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erminador"/>
          <p:cNvSpPr/>
          <p:nvPr/>
        </p:nvSpPr>
        <p:spPr>
          <a:xfrm>
            <a:off x="785786" y="714380"/>
            <a:ext cx="7786710" cy="357190"/>
          </a:xfrm>
          <a:prstGeom prst="flowChartTerminator">
            <a:avLst/>
          </a:prstGeom>
          <a:gradFill flip="none" rotWithShape="1">
            <a:gsLst>
              <a:gs pos="46000">
                <a:schemeClr val="tx1"/>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erminador"/>
          <p:cNvSpPr/>
          <p:nvPr/>
        </p:nvSpPr>
        <p:spPr>
          <a:xfrm>
            <a:off x="785786" y="1071570"/>
            <a:ext cx="7786710" cy="357190"/>
          </a:xfrm>
          <a:prstGeom prst="flowChartTerminator">
            <a:avLst/>
          </a:prstGeom>
          <a:gradFill flip="none" rotWithShape="1">
            <a:gsLst>
              <a:gs pos="46000">
                <a:schemeClr val="tx1"/>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erminador"/>
          <p:cNvSpPr/>
          <p:nvPr/>
        </p:nvSpPr>
        <p:spPr>
          <a:xfrm>
            <a:off x="785786" y="1428736"/>
            <a:ext cx="7786710" cy="357190"/>
          </a:xfrm>
          <a:prstGeom prst="flowChartTerminator">
            <a:avLst/>
          </a:prstGeom>
          <a:gradFill flip="none" rotWithShape="1">
            <a:gsLst>
              <a:gs pos="46000">
                <a:schemeClr val="tx1"/>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erminador"/>
          <p:cNvSpPr/>
          <p:nvPr/>
        </p:nvSpPr>
        <p:spPr>
          <a:xfrm>
            <a:off x="785786" y="1785926"/>
            <a:ext cx="7786710" cy="357190"/>
          </a:xfrm>
          <a:prstGeom prst="flowChartTerminator">
            <a:avLst/>
          </a:prstGeom>
          <a:gradFill flip="none" rotWithShape="1">
            <a:gsLst>
              <a:gs pos="46000">
                <a:schemeClr val="tx1"/>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erminador"/>
          <p:cNvSpPr/>
          <p:nvPr/>
        </p:nvSpPr>
        <p:spPr>
          <a:xfrm>
            <a:off x="785786" y="2143116"/>
            <a:ext cx="7786710" cy="357190"/>
          </a:xfrm>
          <a:prstGeom prst="flowChartTerminator">
            <a:avLst/>
          </a:prstGeom>
          <a:gradFill flip="none" rotWithShape="1">
            <a:gsLst>
              <a:gs pos="46000">
                <a:schemeClr val="tx1"/>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erminador"/>
          <p:cNvSpPr/>
          <p:nvPr/>
        </p:nvSpPr>
        <p:spPr>
          <a:xfrm>
            <a:off x="785786" y="2500306"/>
            <a:ext cx="7786710" cy="357190"/>
          </a:xfrm>
          <a:prstGeom prst="flowChartTerminator">
            <a:avLst/>
          </a:prstGeom>
          <a:gradFill flip="none" rotWithShape="1">
            <a:gsLst>
              <a:gs pos="46000">
                <a:schemeClr val="tx1"/>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Terminador"/>
          <p:cNvSpPr/>
          <p:nvPr/>
        </p:nvSpPr>
        <p:spPr>
          <a:xfrm>
            <a:off x="857224" y="2857496"/>
            <a:ext cx="7786710" cy="357190"/>
          </a:xfrm>
          <a:prstGeom prst="flowChartTerminator">
            <a:avLst/>
          </a:prstGeom>
          <a:gradFill flip="none" rotWithShape="1">
            <a:gsLst>
              <a:gs pos="46000">
                <a:schemeClr val="tx1"/>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Terminador"/>
          <p:cNvSpPr/>
          <p:nvPr/>
        </p:nvSpPr>
        <p:spPr>
          <a:xfrm>
            <a:off x="857224" y="3214686"/>
            <a:ext cx="7786710" cy="357190"/>
          </a:xfrm>
          <a:prstGeom prst="flowChartTerminator">
            <a:avLst/>
          </a:prstGeom>
          <a:gradFill flip="none" rotWithShape="1">
            <a:gsLst>
              <a:gs pos="46000">
                <a:schemeClr val="tx1"/>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Terminador"/>
          <p:cNvSpPr/>
          <p:nvPr/>
        </p:nvSpPr>
        <p:spPr>
          <a:xfrm>
            <a:off x="857224" y="3571876"/>
            <a:ext cx="7786710" cy="357190"/>
          </a:xfrm>
          <a:prstGeom prst="flowChartTerminator">
            <a:avLst/>
          </a:prstGeom>
          <a:gradFill flip="none" rotWithShape="1">
            <a:gsLst>
              <a:gs pos="46000">
                <a:schemeClr val="tx1"/>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Terminador"/>
          <p:cNvSpPr/>
          <p:nvPr/>
        </p:nvSpPr>
        <p:spPr>
          <a:xfrm>
            <a:off x="857224" y="3929066"/>
            <a:ext cx="7786710" cy="357190"/>
          </a:xfrm>
          <a:prstGeom prst="flowChartTerminator">
            <a:avLst/>
          </a:prstGeom>
          <a:gradFill flip="none" rotWithShape="1">
            <a:gsLst>
              <a:gs pos="46000">
                <a:schemeClr val="tx1"/>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Terminador"/>
          <p:cNvSpPr/>
          <p:nvPr/>
        </p:nvSpPr>
        <p:spPr>
          <a:xfrm>
            <a:off x="785786" y="4286256"/>
            <a:ext cx="7786710" cy="357190"/>
          </a:xfrm>
          <a:prstGeom prst="flowChartTerminator">
            <a:avLst/>
          </a:prstGeom>
          <a:gradFill flip="none" rotWithShape="1">
            <a:gsLst>
              <a:gs pos="46000">
                <a:schemeClr val="tx1"/>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Terminador"/>
          <p:cNvSpPr/>
          <p:nvPr/>
        </p:nvSpPr>
        <p:spPr>
          <a:xfrm>
            <a:off x="785786" y="4643446"/>
            <a:ext cx="7786710" cy="357190"/>
          </a:xfrm>
          <a:prstGeom prst="flowChartTerminator">
            <a:avLst/>
          </a:prstGeom>
          <a:gradFill flip="none" rotWithShape="1">
            <a:gsLst>
              <a:gs pos="46000">
                <a:schemeClr val="tx1"/>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Terminador"/>
          <p:cNvSpPr/>
          <p:nvPr/>
        </p:nvSpPr>
        <p:spPr>
          <a:xfrm>
            <a:off x="785786" y="5000636"/>
            <a:ext cx="7786710" cy="357190"/>
          </a:xfrm>
          <a:prstGeom prst="flowChartTerminator">
            <a:avLst/>
          </a:prstGeom>
          <a:gradFill flip="none" rotWithShape="1">
            <a:gsLst>
              <a:gs pos="46000">
                <a:schemeClr val="tx1"/>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Terminador"/>
          <p:cNvSpPr/>
          <p:nvPr/>
        </p:nvSpPr>
        <p:spPr>
          <a:xfrm>
            <a:off x="785786" y="5357826"/>
            <a:ext cx="7786710" cy="357190"/>
          </a:xfrm>
          <a:prstGeom prst="flowChartTerminator">
            <a:avLst/>
          </a:prstGeom>
          <a:gradFill flip="none" rotWithShape="1">
            <a:gsLst>
              <a:gs pos="46000">
                <a:schemeClr val="tx1"/>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Terminador"/>
          <p:cNvSpPr/>
          <p:nvPr/>
        </p:nvSpPr>
        <p:spPr>
          <a:xfrm>
            <a:off x="857224" y="5715016"/>
            <a:ext cx="7786710" cy="428604"/>
          </a:xfrm>
          <a:prstGeom prst="flowChartTerminator">
            <a:avLst/>
          </a:prstGeom>
          <a:gradFill flip="none" rotWithShape="1">
            <a:gsLst>
              <a:gs pos="46000">
                <a:schemeClr val="tx1"/>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Terminador"/>
          <p:cNvSpPr/>
          <p:nvPr/>
        </p:nvSpPr>
        <p:spPr>
          <a:xfrm>
            <a:off x="857224" y="6143620"/>
            <a:ext cx="7786710" cy="357190"/>
          </a:xfrm>
          <a:prstGeom prst="flowChartTerminator">
            <a:avLst/>
          </a:prstGeom>
          <a:gradFill flip="none" rotWithShape="1">
            <a:gsLst>
              <a:gs pos="46000">
                <a:schemeClr val="tx1"/>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Terminador"/>
          <p:cNvSpPr/>
          <p:nvPr/>
        </p:nvSpPr>
        <p:spPr>
          <a:xfrm>
            <a:off x="857224" y="6500810"/>
            <a:ext cx="7786710" cy="357190"/>
          </a:xfrm>
          <a:prstGeom prst="flowChartTerminator">
            <a:avLst/>
          </a:prstGeom>
          <a:gradFill flip="none" rotWithShape="1">
            <a:gsLst>
              <a:gs pos="46000">
                <a:schemeClr val="tx1"/>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gradFill flip="none" rotWithShape="1">
            <a:gsLst>
              <a:gs pos="0">
                <a:schemeClr val="bg2">
                  <a:lumMod val="50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1"/>
                                        </p:tgtEl>
                                        <p:attrNameLst>
                                          <p:attrName>style.visibility</p:attrName>
                                        </p:attrNameLst>
                                      </p:cBhvr>
                                      <p:to>
                                        <p:strVal val="visible"/>
                                      </p:to>
                                    </p:set>
                                    <p:anim calcmode="lin" valueType="num">
                                      <p:cBhvr additive="base">
                                        <p:cTn id="10" dur="2000" fill="hold"/>
                                        <p:tgtEl>
                                          <p:spTgt spid="41"/>
                                        </p:tgtEl>
                                        <p:attrNameLst>
                                          <p:attrName>ppt_x</p:attrName>
                                        </p:attrNameLst>
                                      </p:cBhvr>
                                      <p:tavLst>
                                        <p:tav tm="0">
                                          <p:val>
                                            <p:strVal val="#ppt_x"/>
                                          </p:val>
                                        </p:tav>
                                        <p:tav tm="100000">
                                          <p:val>
                                            <p:strVal val="#ppt_x"/>
                                          </p:val>
                                        </p:tav>
                                      </p:tavLst>
                                    </p:anim>
                                    <p:anim calcmode="lin" valueType="num">
                                      <p:cBhvr additive="base">
                                        <p:cTn id="11" dur="2000" fill="hold"/>
                                        <p:tgtEl>
                                          <p:spTgt spid="41"/>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42"/>
                                        </p:tgtEl>
                                        <p:attrNameLst>
                                          <p:attrName>style.visibility</p:attrName>
                                        </p:attrNameLst>
                                      </p:cBhvr>
                                      <p:to>
                                        <p:strVal val="visible"/>
                                      </p:to>
                                    </p:set>
                                    <p:anim calcmode="lin" valueType="num">
                                      <p:cBhvr additive="base">
                                        <p:cTn id="14" dur="2000" fill="hold"/>
                                        <p:tgtEl>
                                          <p:spTgt spid="42"/>
                                        </p:tgtEl>
                                        <p:attrNameLst>
                                          <p:attrName>ppt_x</p:attrName>
                                        </p:attrNameLst>
                                      </p:cBhvr>
                                      <p:tavLst>
                                        <p:tav tm="0">
                                          <p:val>
                                            <p:strVal val="#ppt_x"/>
                                          </p:val>
                                        </p:tav>
                                        <p:tav tm="100000">
                                          <p:val>
                                            <p:strVal val="#ppt_x"/>
                                          </p:val>
                                        </p:tav>
                                      </p:tavLst>
                                    </p:anim>
                                    <p:anim calcmode="lin" valueType="num">
                                      <p:cBhvr additive="base">
                                        <p:cTn id="15" dur="2000" fill="hold"/>
                                        <p:tgtEl>
                                          <p:spTgt spid="42"/>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43"/>
                                        </p:tgtEl>
                                        <p:attrNameLst>
                                          <p:attrName>style.visibility</p:attrName>
                                        </p:attrNameLst>
                                      </p:cBhvr>
                                      <p:to>
                                        <p:strVal val="visible"/>
                                      </p:to>
                                    </p:set>
                                    <p:anim calcmode="lin" valueType="num">
                                      <p:cBhvr additive="base">
                                        <p:cTn id="18" dur="2000" fill="hold"/>
                                        <p:tgtEl>
                                          <p:spTgt spid="43"/>
                                        </p:tgtEl>
                                        <p:attrNameLst>
                                          <p:attrName>ppt_x</p:attrName>
                                        </p:attrNameLst>
                                      </p:cBhvr>
                                      <p:tavLst>
                                        <p:tav tm="0">
                                          <p:val>
                                            <p:strVal val="#ppt_x"/>
                                          </p:val>
                                        </p:tav>
                                        <p:tav tm="100000">
                                          <p:val>
                                            <p:strVal val="#ppt_x"/>
                                          </p:val>
                                        </p:tav>
                                      </p:tavLst>
                                    </p:anim>
                                    <p:anim calcmode="lin" valueType="num">
                                      <p:cBhvr additive="base">
                                        <p:cTn id="19" dur="2000" fill="hold"/>
                                        <p:tgtEl>
                                          <p:spTgt spid="43"/>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44"/>
                                        </p:tgtEl>
                                        <p:attrNameLst>
                                          <p:attrName>style.visibility</p:attrName>
                                        </p:attrNameLst>
                                      </p:cBhvr>
                                      <p:to>
                                        <p:strVal val="visible"/>
                                      </p:to>
                                    </p:set>
                                    <p:anim calcmode="lin" valueType="num">
                                      <p:cBhvr additive="base">
                                        <p:cTn id="22" dur="2000" fill="hold"/>
                                        <p:tgtEl>
                                          <p:spTgt spid="44"/>
                                        </p:tgtEl>
                                        <p:attrNameLst>
                                          <p:attrName>ppt_x</p:attrName>
                                        </p:attrNameLst>
                                      </p:cBhvr>
                                      <p:tavLst>
                                        <p:tav tm="0">
                                          <p:val>
                                            <p:strVal val="#ppt_x"/>
                                          </p:val>
                                        </p:tav>
                                        <p:tav tm="100000">
                                          <p:val>
                                            <p:strVal val="#ppt_x"/>
                                          </p:val>
                                        </p:tav>
                                      </p:tavLst>
                                    </p:anim>
                                    <p:anim calcmode="lin" valueType="num">
                                      <p:cBhvr additive="base">
                                        <p:cTn id="23" dur="2000" fill="hold"/>
                                        <p:tgtEl>
                                          <p:spTgt spid="44"/>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45"/>
                                        </p:tgtEl>
                                        <p:attrNameLst>
                                          <p:attrName>style.visibility</p:attrName>
                                        </p:attrNameLst>
                                      </p:cBhvr>
                                      <p:to>
                                        <p:strVal val="visible"/>
                                      </p:to>
                                    </p:set>
                                    <p:anim calcmode="lin" valueType="num">
                                      <p:cBhvr additive="base">
                                        <p:cTn id="26" dur="2000" fill="hold"/>
                                        <p:tgtEl>
                                          <p:spTgt spid="45"/>
                                        </p:tgtEl>
                                        <p:attrNameLst>
                                          <p:attrName>ppt_x</p:attrName>
                                        </p:attrNameLst>
                                      </p:cBhvr>
                                      <p:tavLst>
                                        <p:tav tm="0">
                                          <p:val>
                                            <p:strVal val="#ppt_x"/>
                                          </p:val>
                                        </p:tav>
                                        <p:tav tm="100000">
                                          <p:val>
                                            <p:strVal val="#ppt_x"/>
                                          </p:val>
                                        </p:tav>
                                      </p:tavLst>
                                    </p:anim>
                                    <p:anim calcmode="lin" valueType="num">
                                      <p:cBhvr additive="base">
                                        <p:cTn id="27" dur="2000" fill="hold"/>
                                        <p:tgtEl>
                                          <p:spTgt spid="45"/>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46"/>
                                        </p:tgtEl>
                                        <p:attrNameLst>
                                          <p:attrName>style.visibility</p:attrName>
                                        </p:attrNameLst>
                                      </p:cBhvr>
                                      <p:to>
                                        <p:strVal val="visible"/>
                                      </p:to>
                                    </p:set>
                                    <p:anim calcmode="lin" valueType="num">
                                      <p:cBhvr additive="base">
                                        <p:cTn id="30" dur="2000" fill="hold"/>
                                        <p:tgtEl>
                                          <p:spTgt spid="46"/>
                                        </p:tgtEl>
                                        <p:attrNameLst>
                                          <p:attrName>ppt_x</p:attrName>
                                        </p:attrNameLst>
                                      </p:cBhvr>
                                      <p:tavLst>
                                        <p:tav tm="0">
                                          <p:val>
                                            <p:strVal val="#ppt_x"/>
                                          </p:val>
                                        </p:tav>
                                        <p:tav tm="100000">
                                          <p:val>
                                            <p:strVal val="#ppt_x"/>
                                          </p:val>
                                        </p:tav>
                                      </p:tavLst>
                                    </p:anim>
                                    <p:anim calcmode="lin" valueType="num">
                                      <p:cBhvr additive="base">
                                        <p:cTn id="31" dur="2000" fill="hold"/>
                                        <p:tgtEl>
                                          <p:spTgt spid="46"/>
                                        </p:tgtEl>
                                        <p:attrNameLst>
                                          <p:attrName>ppt_y</p:attrName>
                                        </p:attrNameLst>
                                      </p:cBhvr>
                                      <p:tavLst>
                                        <p:tav tm="0">
                                          <p:val>
                                            <p:strVal val="0-#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47"/>
                                        </p:tgtEl>
                                        <p:attrNameLst>
                                          <p:attrName>style.visibility</p:attrName>
                                        </p:attrNameLst>
                                      </p:cBhvr>
                                      <p:to>
                                        <p:strVal val="visible"/>
                                      </p:to>
                                    </p:set>
                                    <p:anim calcmode="lin" valueType="num">
                                      <p:cBhvr additive="base">
                                        <p:cTn id="34" dur="2000" fill="hold"/>
                                        <p:tgtEl>
                                          <p:spTgt spid="47"/>
                                        </p:tgtEl>
                                        <p:attrNameLst>
                                          <p:attrName>ppt_x</p:attrName>
                                        </p:attrNameLst>
                                      </p:cBhvr>
                                      <p:tavLst>
                                        <p:tav tm="0">
                                          <p:val>
                                            <p:strVal val="#ppt_x"/>
                                          </p:val>
                                        </p:tav>
                                        <p:tav tm="100000">
                                          <p:val>
                                            <p:strVal val="#ppt_x"/>
                                          </p:val>
                                        </p:tav>
                                      </p:tavLst>
                                    </p:anim>
                                    <p:anim calcmode="lin" valueType="num">
                                      <p:cBhvr additive="base">
                                        <p:cTn id="35" dur="2000" fill="hold"/>
                                        <p:tgtEl>
                                          <p:spTgt spid="47"/>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48"/>
                                        </p:tgtEl>
                                        <p:attrNameLst>
                                          <p:attrName>style.visibility</p:attrName>
                                        </p:attrNameLst>
                                      </p:cBhvr>
                                      <p:to>
                                        <p:strVal val="visible"/>
                                      </p:to>
                                    </p:set>
                                    <p:anim calcmode="lin" valueType="num">
                                      <p:cBhvr additive="base">
                                        <p:cTn id="38" dur="2000" fill="hold"/>
                                        <p:tgtEl>
                                          <p:spTgt spid="48"/>
                                        </p:tgtEl>
                                        <p:attrNameLst>
                                          <p:attrName>ppt_x</p:attrName>
                                        </p:attrNameLst>
                                      </p:cBhvr>
                                      <p:tavLst>
                                        <p:tav tm="0">
                                          <p:val>
                                            <p:strVal val="#ppt_x"/>
                                          </p:val>
                                        </p:tav>
                                        <p:tav tm="100000">
                                          <p:val>
                                            <p:strVal val="#ppt_x"/>
                                          </p:val>
                                        </p:tav>
                                      </p:tavLst>
                                    </p:anim>
                                    <p:anim calcmode="lin" valueType="num">
                                      <p:cBhvr additive="base">
                                        <p:cTn id="39" dur="2000" fill="hold"/>
                                        <p:tgtEl>
                                          <p:spTgt spid="48"/>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49"/>
                                        </p:tgtEl>
                                        <p:attrNameLst>
                                          <p:attrName>style.visibility</p:attrName>
                                        </p:attrNameLst>
                                      </p:cBhvr>
                                      <p:to>
                                        <p:strVal val="visible"/>
                                      </p:to>
                                    </p:set>
                                    <p:anim calcmode="lin" valueType="num">
                                      <p:cBhvr additive="base">
                                        <p:cTn id="42" dur="2000" fill="hold"/>
                                        <p:tgtEl>
                                          <p:spTgt spid="49"/>
                                        </p:tgtEl>
                                        <p:attrNameLst>
                                          <p:attrName>ppt_x</p:attrName>
                                        </p:attrNameLst>
                                      </p:cBhvr>
                                      <p:tavLst>
                                        <p:tav tm="0">
                                          <p:val>
                                            <p:strVal val="#ppt_x"/>
                                          </p:val>
                                        </p:tav>
                                        <p:tav tm="100000">
                                          <p:val>
                                            <p:strVal val="#ppt_x"/>
                                          </p:val>
                                        </p:tav>
                                      </p:tavLst>
                                    </p:anim>
                                    <p:anim calcmode="lin" valueType="num">
                                      <p:cBhvr additive="base">
                                        <p:cTn id="43" dur="2000" fill="hold"/>
                                        <p:tgtEl>
                                          <p:spTgt spid="49"/>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50"/>
                                        </p:tgtEl>
                                        <p:attrNameLst>
                                          <p:attrName>style.visibility</p:attrName>
                                        </p:attrNameLst>
                                      </p:cBhvr>
                                      <p:to>
                                        <p:strVal val="visible"/>
                                      </p:to>
                                    </p:set>
                                    <p:anim calcmode="lin" valueType="num">
                                      <p:cBhvr additive="base">
                                        <p:cTn id="46" dur="2000" fill="hold"/>
                                        <p:tgtEl>
                                          <p:spTgt spid="50"/>
                                        </p:tgtEl>
                                        <p:attrNameLst>
                                          <p:attrName>ppt_x</p:attrName>
                                        </p:attrNameLst>
                                      </p:cBhvr>
                                      <p:tavLst>
                                        <p:tav tm="0">
                                          <p:val>
                                            <p:strVal val="#ppt_x"/>
                                          </p:val>
                                        </p:tav>
                                        <p:tav tm="100000">
                                          <p:val>
                                            <p:strVal val="#ppt_x"/>
                                          </p:val>
                                        </p:tav>
                                      </p:tavLst>
                                    </p:anim>
                                    <p:anim calcmode="lin" valueType="num">
                                      <p:cBhvr additive="base">
                                        <p:cTn id="47" dur="2000" fill="hold"/>
                                        <p:tgtEl>
                                          <p:spTgt spid="50"/>
                                        </p:tgtEl>
                                        <p:attrNameLst>
                                          <p:attrName>ppt_y</p:attrName>
                                        </p:attrNameLst>
                                      </p:cBhvr>
                                      <p:tavLst>
                                        <p:tav tm="0">
                                          <p:val>
                                            <p:strVal val="0-#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51"/>
                                        </p:tgtEl>
                                        <p:attrNameLst>
                                          <p:attrName>style.visibility</p:attrName>
                                        </p:attrNameLst>
                                      </p:cBhvr>
                                      <p:to>
                                        <p:strVal val="visible"/>
                                      </p:to>
                                    </p:set>
                                    <p:anim calcmode="lin" valueType="num">
                                      <p:cBhvr additive="base">
                                        <p:cTn id="50" dur="2000" fill="hold"/>
                                        <p:tgtEl>
                                          <p:spTgt spid="51"/>
                                        </p:tgtEl>
                                        <p:attrNameLst>
                                          <p:attrName>ppt_x</p:attrName>
                                        </p:attrNameLst>
                                      </p:cBhvr>
                                      <p:tavLst>
                                        <p:tav tm="0">
                                          <p:val>
                                            <p:strVal val="#ppt_x"/>
                                          </p:val>
                                        </p:tav>
                                        <p:tav tm="100000">
                                          <p:val>
                                            <p:strVal val="#ppt_x"/>
                                          </p:val>
                                        </p:tav>
                                      </p:tavLst>
                                    </p:anim>
                                    <p:anim calcmode="lin" valueType="num">
                                      <p:cBhvr additive="base">
                                        <p:cTn id="51" dur="2000" fill="hold"/>
                                        <p:tgtEl>
                                          <p:spTgt spid="51"/>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52"/>
                                        </p:tgtEl>
                                        <p:attrNameLst>
                                          <p:attrName>style.visibility</p:attrName>
                                        </p:attrNameLst>
                                      </p:cBhvr>
                                      <p:to>
                                        <p:strVal val="visible"/>
                                      </p:to>
                                    </p:set>
                                    <p:anim calcmode="lin" valueType="num">
                                      <p:cBhvr additive="base">
                                        <p:cTn id="54" dur="2000" fill="hold"/>
                                        <p:tgtEl>
                                          <p:spTgt spid="52"/>
                                        </p:tgtEl>
                                        <p:attrNameLst>
                                          <p:attrName>ppt_x</p:attrName>
                                        </p:attrNameLst>
                                      </p:cBhvr>
                                      <p:tavLst>
                                        <p:tav tm="0">
                                          <p:val>
                                            <p:strVal val="#ppt_x"/>
                                          </p:val>
                                        </p:tav>
                                        <p:tav tm="100000">
                                          <p:val>
                                            <p:strVal val="#ppt_x"/>
                                          </p:val>
                                        </p:tav>
                                      </p:tavLst>
                                    </p:anim>
                                    <p:anim calcmode="lin" valueType="num">
                                      <p:cBhvr additive="base">
                                        <p:cTn id="55" dur="2000" fill="hold"/>
                                        <p:tgtEl>
                                          <p:spTgt spid="52"/>
                                        </p:tgtEl>
                                        <p:attrNameLst>
                                          <p:attrName>ppt_y</p:attrName>
                                        </p:attrNameLst>
                                      </p:cBhvr>
                                      <p:tavLst>
                                        <p:tav tm="0">
                                          <p:val>
                                            <p:strVal val="0-#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53"/>
                                        </p:tgtEl>
                                        <p:attrNameLst>
                                          <p:attrName>style.visibility</p:attrName>
                                        </p:attrNameLst>
                                      </p:cBhvr>
                                      <p:to>
                                        <p:strVal val="visible"/>
                                      </p:to>
                                    </p:set>
                                    <p:anim calcmode="lin" valueType="num">
                                      <p:cBhvr additive="base">
                                        <p:cTn id="58" dur="2000" fill="hold"/>
                                        <p:tgtEl>
                                          <p:spTgt spid="53"/>
                                        </p:tgtEl>
                                        <p:attrNameLst>
                                          <p:attrName>ppt_x</p:attrName>
                                        </p:attrNameLst>
                                      </p:cBhvr>
                                      <p:tavLst>
                                        <p:tav tm="0">
                                          <p:val>
                                            <p:strVal val="#ppt_x"/>
                                          </p:val>
                                        </p:tav>
                                        <p:tav tm="100000">
                                          <p:val>
                                            <p:strVal val="#ppt_x"/>
                                          </p:val>
                                        </p:tav>
                                      </p:tavLst>
                                    </p:anim>
                                    <p:anim calcmode="lin" valueType="num">
                                      <p:cBhvr additive="base">
                                        <p:cTn id="59" dur="2000" fill="hold"/>
                                        <p:tgtEl>
                                          <p:spTgt spid="53"/>
                                        </p:tgtEl>
                                        <p:attrNameLst>
                                          <p:attrName>ppt_y</p:attrName>
                                        </p:attrNameLst>
                                      </p:cBhvr>
                                      <p:tavLst>
                                        <p:tav tm="0">
                                          <p:val>
                                            <p:strVal val="1+#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54"/>
                                        </p:tgtEl>
                                        <p:attrNameLst>
                                          <p:attrName>style.visibility</p:attrName>
                                        </p:attrNameLst>
                                      </p:cBhvr>
                                      <p:to>
                                        <p:strVal val="visible"/>
                                      </p:to>
                                    </p:set>
                                    <p:anim calcmode="lin" valueType="num">
                                      <p:cBhvr additive="base">
                                        <p:cTn id="62" dur="2000" fill="hold"/>
                                        <p:tgtEl>
                                          <p:spTgt spid="54"/>
                                        </p:tgtEl>
                                        <p:attrNameLst>
                                          <p:attrName>ppt_x</p:attrName>
                                        </p:attrNameLst>
                                      </p:cBhvr>
                                      <p:tavLst>
                                        <p:tav tm="0">
                                          <p:val>
                                            <p:strVal val="#ppt_x"/>
                                          </p:val>
                                        </p:tav>
                                        <p:tav tm="100000">
                                          <p:val>
                                            <p:strVal val="#ppt_x"/>
                                          </p:val>
                                        </p:tav>
                                      </p:tavLst>
                                    </p:anim>
                                    <p:anim calcmode="lin" valueType="num">
                                      <p:cBhvr additive="base">
                                        <p:cTn id="63" dur="2000" fill="hold"/>
                                        <p:tgtEl>
                                          <p:spTgt spid="54"/>
                                        </p:tgtEl>
                                        <p:attrNameLst>
                                          <p:attrName>ppt_y</p:attrName>
                                        </p:attrNameLst>
                                      </p:cBhvr>
                                      <p:tavLst>
                                        <p:tav tm="0">
                                          <p:val>
                                            <p:strVal val="0-#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55"/>
                                        </p:tgtEl>
                                        <p:attrNameLst>
                                          <p:attrName>style.visibility</p:attrName>
                                        </p:attrNameLst>
                                      </p:cBhvr>
                                      <p:to>
                                        <p:strVal val="visible"/>
                                      </p:to>
                                    </p:set>
                                    <p:anim calcmode="lin" valueType="num">
                                      <p:cBhvr additive="base">
                                        <p:cTn id="66" dur="2000" fill="hold"/>
                                        <p:tgtEl>
                                          <p:spTgt spid="55"/>
                                        </p:tgtEl>
                                        <p:attrNameLst>
                                          <p:attrName>ppt_x</p:attrName>
                                        </p:attrNameLst>
                                      </p:cBhvr>
                                      <p:tavLst>
                                        <p:tav tm="0">
                                          <p:val>
                                            <p:strVal val="#ppt_x"/>
                                          </p:val>
                                        </p:tav>
                                        <p:tav tm="100000">
                                          <p:val>
                                            <p:strVal val="#ppt_x"/>
                                          </p:val>
                                        </p:tav>
                                      </p:tavLst>
                                    </p:anim>
                                    <p:anim calcmode="lin" valueType="num">
                                      <p:cBhvr additive="base">
                                        <p:cTn id="67" dur="2000" fill="hold"/>
                                        <p:tgtEl>
                                          <p:spTgt spid="55"/>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56"/>
                                        </p:tgtEl>
                                        <p:attrNameLst>
                                          <p:attrName>style.visibility</p:attrName>
                                        </p:attrNameLst>
                                      </p:cBhvr>
                                      <p:to>
                                        <p:strVal val="visible"/>
                                      </p:to>
                                    </p:set>
                                    <p:anim calcmode="lin" valueType="num">
                                      <p:cBhvr additive="base">
                                        <p:cTn id="70" dur="2000" fill="hold"/>
                                        <p:tgtEl>
                                          <p:spTgt spid="56"/>
                                        </p:tgtEl>
                                        <p:attrNameLst>
                                          <p:attrName>ppt_x</p:attrName>
                                        </p:attrNameLst>
                                      </p:cBhvr>
                                      <p:tavLst>
                                        <p:tav tm="0">
                                          <p:val>
                                            <p:strVal val="#ppt_x"/>
                                          </p:val>
                                        </p:tav>
                                        <p:tav tm="100000">
                                          <p:val>
                                            <p:strVal val="#ppt_x"/>
                                          </p:val>
                                        </p:tav>
                                      </p:tavLst>
                                    </p:anim>
                                    <p:anim calcmode="lin" valueType="num">
                                      <p:cBhvr additive="base">
                                        <p:cTn id="71" dur="2000" fill="hold"/>
                                        <p:tgtEl>
                                          <p:spTgt spid="56"/>
                                        </p:tgtEl>
                                        <p:attrNameLst>
                                          <p:attrName>ppt_y</p:attrName>
                                        </p:attrNameLst>
                                      </p:cBhvr>
                                      <p:tavLst>
                                        <p:tav tm="0">
                                          <p:val>
                                            <p:strVal val="0-#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57"/>
                                        </p:tgtEl>
                                        <p:attrNameLst>
                                          <p:attrName>style.visibility</p:attrName>
                                        </p:attrNameLst>
                                      </p:cBhvr>
                                      <p:to>
                                        <p:strVal val="visible"/>
                                      </p:to>
                                    </p:set>
                                    <p:anim calcmode="lin" valueType="num">
                                      <p:cBhvr additive="base">
                                        <p:cTn id="74" dur="2000" fill="hold"/>
                                        <p:tgtEl>
                                          <p:spTgt spid="57"/>
                                        </p:tgtEl>
                                        <p:attrNameLst>
                                          <p:attrName>ppt_x</p:attrName>
                                        </p:attrNameLst>
                                      </p:cBhvr>
                                      <p:tavLst>
                                        <p:tav tm="0">
                                          <p:val>
                                            <p:strVal val="#ppt_x"/>
                                          </p:val>
                                        </p:tav>
                                        <p:tav tm="100000">
                                          <p:val>
                                            <p:strVal val="#ppt_x"/>
                                          </p:val>
                                        </p:tav>
                                      </p:tavLst>
                                    </p:anim>
                                    <p:anim calcmode="lin" valueType="num">
                                      <p:cBhvr additive="base">
                                        <p:cTn id="75" dur="2000" fill="hold"/>
                                        <p:tgtEl>
                                          <p:spTgt spid="57"/>
                                        </p:tgtEl>
                                        <p:attrNameLst>
                                          <p:attrName>ppt_y</p:attrName>
                                        </p:attrNameLst>
                                      </p:cBhvr>
                                      <p:tavLst>
                                        <p:tav tm="0">
                                          <p:val>
                                            <p:strVal val="1+#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58"/>
                                        </p:tgtEl>
                                        <p:attrNameLst>
                                          <p:attrName>style.visibility</p:attrName>
                                        </p:attrNameLst>
                                      </p:cBhvr>
                                      <p:to>
                                        <p:strVal val="visible"/>
                                      </p:to>
                                    </p:set>
                                    <p:anim calcmode="lin" valueType="num">
                                      <p:cBhvr additive="base">
                                        <p:cTn id="78" dur="2000" fill="hold"/>
                                        <p:tgtEl>
                                          <p:spTgt spid="58"/>
                                        </p:tgtEl>
                                        <p:attrNameLst>
                                          <p:attrName>ppt_x</p:attrName>
                                        </p:attrNameLst>
                                      </p:cBhvr>
                                      <p:tavLst>
                                        <p:tav tm="0">
                                          <p:val>
                                            <p:strVal val="#ppt_x"/>
                                          </p:val>
                                        </p:tav>
                                        <p:tav tm="100000">
                                          <p:val>
                                            <p:strVal val="#ppt_x"/>
                                          </p:val>
                                        </p:tav>
                                      </p:tavLst>
                                    </p:anim>
                                    <p:anim calcmode="lin" valueType="num">
                                      <p:cBhvr additive="base">
                                        <p:cTn id="79" dur="2000" fill="hold"/>
                                        <p:tgtEl>
                                          <p:spTgt spid="58"/>
                                        </p:tgtEl>
                                        <p:attrNameLst>
                                          <p:attrName>ppt_y</p:attrName>
                                        </p:attrNameLst>
                                      </p:cBhvr>
                                      <p:tavLst>
                                        <p:tav tm="0">
                                          <p:val>
                                            <p:strVal val="0-#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59"/>
                                        </p:tgtEl>
                                        <p:attrNameLst>
                                          <p:attrName>style.visibility</p:attrName>
                                        </p:attrNameLst>
                                      </p:cBhvr>
                                      <p:to>
                                        <p:strVal val="visible"/>
                                      </p:to>
                                    </p:set>
                                    <p:anim calcmode="lin" valueType="num">
                                      <p:cBhvr additive="base">
                                        <p:cTn id="82" dur="2000" fill="hold"/>
                                        <p:tgtEl>
                                          <p:spTgt spid="59"/>
                                        </p:tgtEl>
                                        <p:attrNameLst>
                                          <p:attrName>ppt_x</p:attrName>
                                        </p:attrNameLst>
                                      </p:cBhvr>
                                      <p:tavLst>
                                        <p:tav tm="0">
                                          <p:val>
                                            <p:strVal val="#ppt_x"/>
                                          </p:val>
                                        </p:tav>
                                        <p:tav tm="100000">
                                          <p:val>
                                            <p:strVal val="#ppt_x"/>
                                          </p:val>
                                        </p:tav>
                                      </p:tavLst>
                                    </p:anim>
                                    <p:anim calcmode="lin" valueType="num">
                                      <p:cBhvr additive="base">
                                        <p:cTn id="83" dur="2000" fill="hold"/>
                                        <p:tgtEl>
                                          <p:spTgt spid="59"/>
                                        </p:tgtEl>
                                        <p:attrNameLst>
                                          <p:attrName>ppt_y</p:attrName>
                                        </p:attrNameLst>
                                      </p:cBhvr>
                                      <p:tavLst>
                                        <p:tav tm="0">
                                          <p:val>
                                            <p:strVal val="1+#ppt_h/2"/>
                                          </p:val>
                                        </p:tav>
                                        <p:tav tm="100000">
                                          <p:val>
                                            <p:strVal val="#ppt_y"/>
                                          </p:val>
                                        </p:tav>
                                      </p:tavLst>
                                    </p:anim>
                                  </p:childTnLst>
                                </p:cTn>
                              </p:par>
                            </p:childTnLst>
                          </p:cTn>
                        </p:par>
                        <p:par>
                          <p:cTn id="84" fill="hold">
                            <p:stCondLst>
                              <p:cond delay="2000"/>
                            </p:stCondLst>
                            <p:childTnLst>
                              <p:par>
                                <p:cTn id="85" presetID="2" presetClass="exit" presetSubtype="1" fill="hold" grpId="1" nodeType="afterEffect">
                                  <p:stCondLst>
                                    <p:cond delay="0"/>
                                  </p:stCondLst>
                                  <p:childTnLst>
                                    <p:anim calcmode="lin" valueType="num">
                                      <p:cBhvr additive="base">
                                        <p:cTn id="86" dur="2000"/>
                                        <p:tgtEl>
                                          <p:spTgt spid="41"/>
                                        </p:tgtEl>
                                        <p:attrNameLst>
                                          <p:attrName>ppt_x</p:attrName>
                                        </p:attrNameLst>
                                      </p:cBhvr>
                                      <p:tavLst>
                                        <p:tav tm="0">
                                          <p:val>
                                            <p:strVal val="ppt_x"/>
                                          </p:val>
                                        </p:tav>
                                        <p:tav tm="100000">
                                          <p:val>
                                            <p:strVal val="ppt_x"/>
                                          </p:val>
                                        </p:tav>
                                      </p:tavLst>
                                    </p:anim>
                                    <p:anim calcmode="lin" valueType="num">
                                      <p:cBhvr additive="base">
                                        <p:cTn id="87" dur="2000"/>
                                        <p:tgtEl>
                                          <p:spTgt spid="41"/>
                                        </p:tgtEl>
                                        <p:attrNameLst>
                                          <p:attrName>ppt_y</p:attrName>
                                        </p:attrNameLst>
                                      </p:cBhvr>
                                      <p:tavLst>
                                        <p:tav tm="0">
                                          <p:val>
                                            <p:strVal val="ppt_y"/>
                                          </p:val>
                                        </p:tav>
                                        <p:tav tm="100000">
                                          <p:val>
                                            <p:strVal val="0-ppt_h/2"/>
                                          </p:val>
                                        </p:tav>
                                      </p:tavLst>
                                    </p:anim>
                                    <p:set>
                                      <p:cBhvr>
                                        <p:cTn id="88" dur="1" fill="hold">
                                          <p:stCondLst>
                                            <p:cond delay="1999"/>
                                          </p:stCondLst>
                                        </p:cTn>
                                        <p:tgtEl>
                                          <p:spTgt spid="41"/>
                                        </p:tgtEl>
                                        <p:attrNameLst>
                                          <p:attrName>style.visibility</p:attrName>
                                        </p:attrNameLst>
                                      </p:cBhvr>
                                      <p:to>
                                        <p:strVal val="hidden"/>
                                      </p:to>
                                    </p:set>
                                  </p:childTnLst>
                                </p:cTn>
                              </p:par>
                              <p:par>
                                <p:cTn id="89" presetID="2" presetClass="exit" presetSubtype="4" fill="hold" grpId="1" nodeType="withEffect">
                                  <p:stCondLst>
                                    <p:cond delay="0"/>
                                  </p:stCondLst>
                                  <p:childTnLst>
                                    <p:anim calcmode="lin" valueType="num">
                                      <p:cBhvr additive="base">
                                        <p:cTn id="90" dur="2000"/>
                                        <p:tgtEl>
                                          <p:spTgt spid="42"/>
                                        </p:tgtEl>
                                        <p:attrNameLst>
                                          <p:attrName>ppt_x</p:attrName>
                                        </p:attrNameLst>
                                      </p:cBhvr>
                                      <p:tavLst>
                                        <p:tav tm="0">
                                          <p:val>
                                            <p:strVal val="ppt_x"/>
                                          </p:val>
                                        </p:tav>
                                        <p:tav tm="100000">
                                          <p:val>
                                            <p:strVal val="ppt_x"/>
                                          </p:val>
                                        </p:tav>
                                      </p:tavLst>
                                    </p:anim>
                                    <p:anim calcmode="lin" valueType="num">
                                      <p:cBhvr additive="base">
                                        <p:cTn id="91" dur="2000"/>
                                        <p:tgtEl>
                                          <p:spTgt spid="42"/>
                                        </p:tgtEl>
                                        <p:attrNameLst>
                                          <p:attrName>ppt_y</p:attrName>
                                        </p:attrNameLst>
                                      </p:cBhvr>
                                      <p:tavLst>
                                        <p:tav tm="0">
                                          <p:val>
                                            <p:strVal val="ppt_y"/>
                                          </p:val>
                                        </p:tav>
                                        <p:tav tm="100000">
                                          <p:val>
                                            <p:strVal val="1+ppt_h/2"/>
                                          </p:val>
                                        </p:tav>
                                      </p:tavLst>
                                    </p:anim>
                                    <p:set>
                                      <p:cBhvr>
                                        <p:cTn id="92" dur="1" fill="hold">
                                          <p:stCondLst>
                                            <p:cond delay="1999"/>
                                          </p:stCondLst>
                                        </p:cTn>
                                        <p:tgtEl>
                                          <p:spTgt spid="42"/>
                                        </p:tgtEl>
                                        <p:attrNameLst>
                                          <p:attrName>style.visibility</p:attrName>
                                        </p:attrNameLst>
                                      </p:cBhvr>
                                      <p:to>
                                        <p:strVal val="hidden"/>
                                      </p:to>
                                    </p:set>
                                  </p:childTnLst>
                                </p:cTn>
                              </p:par>
                              <p:par>
                                <p:cTn id="93" presetID="2" presetClass="exit" presetSubtype="1" fill="hold" grpId="1" nodeType="withEffect">
                                  <p:stCondLst>
                                    <p:cond delay="0"/>
                                  </p:stCondLst>
                                  <p:childTnLst>
                                    <p:anim calcmode="lin" valueType="num">
                                      <p:cBhvr additive="base">
                                        <p:cTn id="94" dur="2000"/>
                                        <p:tgtEl>
                                          <p:spTgt spid="43"/>
                                        </p:tgtEl>
                                        <p:attrNameLst>
                                          <p:attrName>ppt_x</p:attrName>
                                        </p:attrNameLst>
                                      </p:cBhvr>
                                      <p:tavLst>
                                        <p:tav tm="0">
                                          <p:val>
                                            <p:strVal val="ppt_x"/>
                                          </p:val>
                                        </p:tav>
                                        <p:tav tm="100000">
                                          <p:val>
                                            <p:strVal val="ppt_x"/>
                                          </p:val>
                                        </p:tav>
                                      </p:tavLst>
                                    </p:anim>
                                    <p:anim calcmode="lin" valueType="num">
                                      <p:cBhvr additive="base">
                                        <p:cTn id="95" dur="2000"/>
                                        <p:tgtEl>
                                          <p:spTgt spid="43"/>
                                        </p:tgtEl>
                                        <p:attrNameLst>
                                          <p:attrName>ppt_y</p:attrName>
                                        </p:attrNameLst>
                                      </p:cBhvr>
                                      <p:tavLst>
                                        <p:tav tm="0">
                                          <p:val>
                                            <p:strVal val="ppt_y"/>
                                          </p:val>
                                        </p:tav>
                                        <p:tav tm="100000">
                                          <p:val>
                                            <p:strVal val="0-ppt_h/2"/>
                                          </p:val>
                                        </p:tav>
                                      </p:tavLst>
                                    </p:anim>
                                    <p:set>
                                      <p:cBhvr>
                                        <p:cTn id="96" dur="1" fill="hold">
                                          <p:stCondLst>
                                            <p:cond delay="1999"/>
                                          </p:stCondLst>
                                        </p:cTn>
                                        <p:tgtEl>
                                          <p:spTgt spid="43"/>
                                        </p:tgtEl>
                                        <p:attrNameLst>
                                          <p:attrName>style.visibility</p:attrName>
                                        </p:attrNameLst>
                                      </p:cBhvr>
                                      <p:to>
                                        <p:strVal val="hidden"/>
                                      </p:to>
                                    </p:set>
                                  </p:childTnLst>
                                </p:cTn>
                              </p:par>
                              <p:par>
                                <p:cTn id="97" presetID="2" presetClass="exit" presetSubtype="4" fill="hold" grpId="1" nodeType="withEffect">
                                  <p:stCondLst>
                                    <p:cond delay="0"/>
                                  </p:stCondLst>
                                  <p:childTnLst>
                                    <p:anim calcmode="lin" valueType="num">
                                      <p:cBhvr additive="base">
                                        <p:cTn id="98" dur="2000"/>
                                        <p:tgtEl>
                                          <p:spTgt spid="44"/>
                                        </p:tgtEl>
                                        <p:attrNameLst>
                                          <p:attrName>ppt_x</p:attrName>
                                        </p:attrNameLst>
                                      </p:cBhvr>
                                      <p:tavLst>
                                        <p:tav tm="0">
                                          <p:val>
                                            <p:strVal val="ppt_x"/>
                                          </p:val>
                                        </p:tav>
                                        <p:tav tm="100000">
                                          <p:val>
                                            <p:strVal val="ppt_x"/>
                                          </p:val>
                                        </p:tav>
                                      </p:tavLst>
                                    </p:anim>
                                    <p:anim calcmode="lin" valueType="num">
                                      <p:cBhvr additive="base">
                                        <p:cTn id="99" dur="2000"/>
                                        <p:tgtEl>
                                          <p:spTgt spid="44"/>
                                        </p:tgtEl>
                                        <p:attrNameLst>
                                          <p:attrName>ppt_y</p:attrName>
                                        </p:attrNameLst>
                                      </p:cBhvr>
                                      <p:tavLst>
                                        <p:tav tm="0">
                                          <p:val>
                                            <p:strVal val="ppt_y"/>
                                          </p:val>
                                        </p:tav>
                                        <p:tav tm="100000">
                                          <p:val>
                                            <p:strVal val="1+ppt_h/2"/>
                                          </p:val>
                                        </p:tav>
                                      </p:tavLst>
                                    </p:anim>
                                    <p:set>
                                      <p:cBhvr>
                                        <p:cTn id="100" dur="1" fill="hold">
                                          <p:stCondLst>
                                            <p:cond delay="1999"/>
                                          </p:stCondLst>
                                        </p:cTn>
                                        <p:tgtEl>
                                          <p:spTgt spid="44"/>
                                        </p:tgtEl>
                                        <p:attrNameLst>
                                          <p:attrName>style.visibility</p:attrName>
                                        </p:attrNameLst>
                                      </p:cBhvr>
                                      <p:to>
                                        <p:strVal val="hidden"/>
                                      </p:to>
                                    </p:set>
                                  </p:childTnLst>
                                </p:cTn>
                              </p:par>
                              <p:par>
                                <p:cTn id="101" presetID="2" presetClass="exit" presetSubtype="1" fill="hold" grpId="1" nodeType="withEffect">
                                  <p:stCondLst>
                                    <p:cond delay="0"/>
                                  </p:stCondLst>
                                  <p:childTnLst>
                                    <p:anim calcmode="lin" valueType="num">
                                      <p:cBhvr additive="base">
                                        <p:cTn id="102" dur="2000"/>
                                        <p:tgtEl>
                                          <p:spTgt spid="45"/>
                                        </p:tgtEl>
                                        <p:attrNameLst>
                                          <p:attrName>ppt_x</p:attrName>
                                        </p:attrNameLst>
                                      </p:cBhvr>
                                      <p:tavLst>
                                        <p:tav tm="0">
                                          <p:val>
                                            <p:strVal val="ppt_x"/>
                                          </p:val>
                                        </p:tav>
                                        <p:tav tm="100000">
                                          <p:val>
                                            <p:strVal val="ppt_x"/>
                                          </p:val>
                                        </p:tav>
                                      </p:tavLst>
                                    </p:anim>
                                    <p:anim calcmode="lin" valueType="num">
                                      <p:cBhvr additive="base">
                                        <p:cTn id="103" dur="2000"/>
                                        <p:tgtEl>
                                          <p:spTgt spid="45"/>
                                        </p:tgtEl>
                                        <p:attrNameLst>
                                          <p:attrName>ppt_y</p:attrName>
                                        </p:attrNameLst>
                                      </p:cBhvr>
                                      <p:tavLst>
                                        <p:tav tm="0">
                                          <p:val>
                                            <p:strVal val="ppt_y"/>
                                          </p:val>
                                        </p:tav>
                                        <p:tav tm="100000">
                                          <p:val>
                                            <p:strVal val="0-ppt_h/2"/>
                                          </p:val>
                                        </p:tav>
                                      </p:tavLst>
                                    </p:anim>
                                    <p:set>
                                      <p:cBhvr>
                                        <p:cTn id="104" dur="1" fill="hold">
                                          <p:stCondLst>
                                            <p:cond delay="1999"/>
                                          </p:stCondLst>
                                        </p:cTn>
                                        <p:tgtEl>
                                          <p:spTgt spid="45"/>
                                        </p:tgtEl>
                                        <p:attrNameLst>
                                          <p:attrName>style.visibility</p:attrName>
                                        </p:attrNameLst>
                                      </p:cBhvr>
                                      <p:to>
                                        <p:strVal val="hidden"/>
                                      </p:to>
                                    </p:set>
                                  </p:childTnLst>
                                </p:cTn>
                              </p:par>
                              <p:par>
                                <p:cTn id="105" presetID="2" presetClass="exit" presetSubtype="4" fill="hold" grpId="1" nodeType="withEffect">
                                  <p:stCondLst>
                                    <p:cond delay="0"/>
                                  </p:stCondLst>
                                  <p:childTnLst>
                                    <p:anim calcmode="lin" valueType="num">
                                      <p:cBhvr additive="base">
                                        <p:cTn id="106" dur="2000"/>
                                        <p:tgtEl>
                                          <p:spTgt spid="46"/>
                                        </p:tgtEl>
                                        <p:attrNameLst>
                                          <p:attrName>ppt_x</p:attrName>
                                        </p:attrNameLst>
                                      </p:cBhvr>
                                      <p:tavLst>
                                        <p:tav tm="0">
                                          <p:val>
                                            <p:strVal val="ppt_x"/>
                                          </p:val>
                                        </p:tav>
                                        <p:tav tm="100000">
                                          <p:val>
                                            <p:strVal val="ppt_x"/>
                                          </p:val>
                                        </p:tav>
                                      </p:tavLst>
                                    </p:anim>
                                    <p:anim calcmode="lin" valueType="num">
                                      <p:cBhvr additive="base">
                                        <p:cTn id="107" dur="2000"/>
                                        <p:tgtEl>
                                          <p:spTgt spid="46"/>
                                        </p:tgtEl>
                                        <p:attrNameLst>
                                          <p:attrName>ppt_y</p:attrName>
                                        </p:attrNameLst>
                                      </p:cBhvr>
                                      <p:tavLst>
                                        <p:tav tm="0">
                                          <p:val>
                                            <p:strVal val="ppt_y"/>
                                          </p:val>
                                        </p:tav>
                                        <p:tav tm="100000">
                                          <p:val>
                                            <p:strVal val="1+ppt_h/2"/>
                                          </p:val>
                                        </p:tav>
                                      </p:tavLst>
                                    </p:anim>
                                    <p:set>
                                      <p:cBhvr>
                                        <p:cTn id="108" dur="1" fill="hold">
                                          <p:stCondLst>
                                            <p:cond delay="1999"/>
                                          </p:stCondLst>
                                        </p:cTn>
                                        <p:tgtEl>
                                          <p:spTgt spid="46"/>
                                        </p:tgtEl>
                                        <p:attrNameLst>
                                          <p:attrName>style.visibility</p:attrName>
                                        </p:attrNameLst>
                                      </p:cBhvr>
                                      <p:to>
                                        <p:strVal val="hidden"/>
                                      </p:to>
                                    </p:set>
                                  </p:childTnLst>
                                </p:cTn>
                              </p:par>
                              <p:par>
                                <p:cTn id="109" presetID="2" presetClass="exit" presetSubtype="1" fill="hold" grpId="1" nodeType="withEffect">
                                  <p:stCondLst>
                                    <p:cond delay="0"/>
                                  </p:stCondLst>
                                  <p:childTnLst>
                                    <p:anim calcmode="lin" valueType="num">
                                      <p:cBhvr additive="base">
                                        <p:cTn id="110" dur="2000"/>
                                        <p:tgtEl>
                                          <p:spTgt spid="47"/>
                                        </p:tgtEl>
                                        <p:attrNameLst>
                                          <p:attrName>ppt_x</p:attrName>
                                        </p:attrNameLst>
                                      </p:cBhvr>
                                      <p:tavLst>
                                        <p:tav tm="0">
                                          <p:val>
                                            <p:strVal val="ppt_x"/>
                                          </p:val>
                                        </p:tav>
                                        <p:tav tm="100000">
                                          <p:val>
                                            <p:strVal val="ppt_x"/>
                                          </p:val>
                                        </p:tav>
                                      </p:tavLst>
                                    </p:anim>
                                    <p:anim calcmode="lin" valueType="num">
                                      <p:cBhvr additive="base">
                                        <p:cTn id="111" dur="2000"/>
                                        <p:tgtEl>
                                          <p:spTgt spid="47"/>
                                        </p:tgtEl>
                                        <p:attrNameLst>
                                          <p:attrName>ppt_y</p:attrName>
                                        </p:attrNameLst>
                                      </p:cBhvr>
                                      <p:tavLst>
                                        <p:tav tm="0">
                                          <p:val>
                                            <p:strVal val="ppt_y"/>
                                          </p:val>
                                        </p:tav>
                                        <p:tav tm="100000">
                                          <p:val>
                                            <p:strVal val="0-ppt_h/2"/>
                                          </p:val>
                                        </p:tav>
                                      </p:tavLst>
                                    </p:anim>
                                    <p:set>
                                      <p:cBhvr>
                                        <p:cTn id="112" dur="1" fill="hold">
                                          <p:stCondLst>
                                            <p:cond delay="1999"/>
                                          </p:stCondLst>
                                        </p:cTn>
                                        <p:tgtEl>
                                          <p:spTgt spid="47"/>
                                        </p:tgtEl>
                                        <p:attrNameLst>
                                          <p:attrName>style.visibility</p:attrName>
                                        </p:attrNameLst>
                                      </p:cBhvr>
                                      <p:to>
                                        <p:strVal val="hidden"/>
                                      </p:to>
                                    </p:set>
                                  </p:childTnLst>
                                </p:cTn>
                              </p:par>
                              <p:par>
                                <p:cTn id="113" presetID="2" presetClass="exit" presetSubtype="4" fill="hold" grpId="1" nodeType="withEffect">
                                  <p:stCondLst>
                                    <p:cond delay="0"/>
                                  </p:stCondLst>
                                  <p:childTnLst>
                                    <p:anim calcmode="lin" valueType="num">
                                      <p:cBhvr additive="base">
                                        <p:cTn id="114" dur="2000"/>
                                        <p:tgtEl>
                                          <p:spTgt spid="48"/>
                                        </p:tgtEl>
                                        <p:attrNameLst>
                                          <p:attrName>ppt_x</p:attrName>
                                        </p:attrNameLst>
                                      </p:cBhvr>
                                      <p:tavLst>
                                        <p:tav tm="0">
                                          <p:val>
                                            <p:strVal val="ppt_x"/>
                                          </p:val>
                                        </p:tav>
                                        <p:tav tm="100000">
                                          <p:val>
                                            <p:strVal val="ppt_x"/>
                                          </p:val>
                                        </p:tav>
                                      </p:tavLst>
                                    </p:anim>
                                    <p:anim calcmode="lin" valueType="num">
                                      <p:cBhvr additive="base">
                                        <p:cTn id="115" dur="2000"/>
                                        <p:tgtEl>
                                          <p:spTgt spid="48"/>
                                        </p:tgtEl>
                                        <p:attrNameLst>
                                          <p:attrName>ppt_y</p:attrName>
                                        </p:attrNameLst>
                                      </p:cBhvr>
                                      <p:tavLst>
                                        <p:tav tm="0">
                                          <p:val>
                                            <p:strVal val="ppt_y"/>
                                          </p:val>
                                        </p:tav>
                                        <p:tav tm="100000">
                                          <p:val>
                                            <p:strVal val="1+ppt_h/2"/>
                                          </p:val>
                                        </p:tav>
                                      </p:tavLst>
                                    </p:anim>
                                    <p:set>
                                      <p:cBhvr>
                                        <p:cTn id="116" dur="1" fill="hold">
                                          <p:stCondLst>
                                            <p:cond delay="1999"/>
                                          </p:stCondLst>
                                        </p:cTn>
                                        <p:tgtEl>
                                          <p:spTgt spid="48"/>
                                        </p:tgtEl>
                                        <p:attrNameLst>
                                          <p:attrName>style.visibility</p:attrName>
                                        </p:attrNameLst>
                                      </p:cBhvr>
                                      <p:to>
                                        <p:strVal val="hidden"/>
                                      </p:to>
                                    </p:set>
                                  </p:childTnLst>
                                </p:cTn>
                              </p:par>
                              <p:par>
                                <p:cTn id="117" presetID="2" presetClass="exit" presetSubtype="1" fill="hold" grpId="1" nodeType="withEffect">
                                  <p:stCondLst>
                                    <p:cond delay="0"/>
                                  </p:stCondLst>
                                  <p:childTnLst>
                                    <p:anim calcmode="lin" valueType="num">
                                      <p:cBhvr additive="base">
                                        <p:cTn id="118" dur="2000"/>
                                        <p:tgtEl>
                                          <p:spTgt spid="49"/>
                                        </p:tgtEl>
                                        <p:attrNameLst>
                                          <p:attrName>ppt_x</p:attrName>
                                        </p:attrNameLst>
                                      </p:cBhvr>
                                      <p:tavLst>
                                        <p:tav tm="0">
                                          <p:val>
                                            <p:strVal val="ppt_x"/>
                                          </p:val>
                                        </p:tav>
                                        <p:tav tm="100000">
                                          <p:val>
                                            <p:strVal val="ppt_x"/>
                                          </p:val>
                                        </p:tav>
                                      </p:tavLst>
                                    </p:anim>
                                    <p:anim calcmode="lin" valueType="num">
                                      <p:cBhvr additive="base">
                                        <p:cTn id="119" dur="2000"/>
                                        <p:tgtEl>
                                          <p:spTgt spid="49"/>
                                        </p:tgtEl>
                                        <p:attrNameLst>
                                          <p:attrName>ppt_y</p:attrName>
                                        </p:attrNameLst>
                                      </p:cBhvr>
                                      <p:tavLst>
                                        <p:tav tm="0">
                                          <p:val>
                                            <p:strVal val="ppt_y"/>
                                          </p:val>
                                        </p:tav>
                                        <p:tav tm="100000">
                                          <p:val>
                                            <p:strVal val="0-ppt_h/2"/>
                                          </p:val>
                                        </p:tav>
                                      </p:tavLst>
                                    </p:anim>
                                    <p:set>
                                      <p:cBhvr>
                                        <p:cTn id="120" dur="1" fill="hold">
                                          <p:stCondLst>
                                            <p:cond delay="1999"/>
                                          </p:stCondLst>
                                        </p:cTn>
                                        <p:tgtEl>
                                          <p:spTgt spid="49"/>
                                        </p:tgtEl>
                                        <p:attrNameLst>
                                          <p:attrName>style.visibility</p:attrName>
                                        </p:attrNameLst>
                                      </p:cBhvr>
                                      <p:to>
                                        <p:strVal val="hidden"/>
                                      </p:to>
                                    </p:set>
                                  </p:childTnLst>
                                </p:cTn>
                              </p:par>
                              <p:par>
                                <p:cTn id="121" presetID="2" presetClass="exit" presetSubtype="4" fill="hold" grpId="1" nodeType="withEffect">
                                  <p:stCondLst>
                                    <p:cond delay="0"/>
                                  </p:stCondLst>
                                  <p:childTnLst>
                                    <p:anim calcmode="lin" valueType="num">
                                      <p:cBhvr additive="base">
                                        <p:cTn id="122" dur="2000"/>
                                        <p:tgtEl>
                                          <p:spTgt spid="50"/>
                                        </p:tgtEl>
                                        <p:attrNameLst>
                                          <p:attrName>ppt_x</p:attrName>
                                        </p:attrNameLst>
                                      </p:cBhvr>
                                      <p:tavLst>
                                        <p:tav tm="0">
                                          <p:val>
                                            <p:strVal val="ppt_x"/>
                                          </p:val>
                                        </p:tav>
                                        <p:tav tm="100000">
                                          <p:val>
                                            <p:strVal val="ppt_x"/>
                                          </p:val>
                                        </p:tav>
                                      </p:tavLst>
                                    </p:anim>
                                    <p:anim calcmode="lin" valueType="num">
                                      <p:cBhvr additive="base">
                                        <p:cTn id="123" dur="2000"/>
                                        <p:tgtEl>
                                          <p:spTgt spid="50"/>
                                        </p:tgtEl>
                                        <p:attrNameLst>
                                          <p:attrName>ppt_y</p:attrName>
                                        </p:attrNameLst>
                                      </p:cBhvr>
                                      <p:tavLst>
                                        <p:tav tm="0">
                                          <p:val>
                                            <p:strVal val="ppt_y"/>
                                          </p:val>
                                        </p:tav>
                                        <p:tav tm="100000">
                                          <p:val>
                                            <p:strVal val="1+ppt_h/2"/>
                                          </p:val>
                                        </p:tav>
                                      </p:tavLst>
                                    </p:anim>
                                    <p:set>
                                      <p:cBhvr>
                                        <p:cTn id="124" dur="1" fill="hold">
                                          <p:stCondLst>
                                            <p:cond delay="1999"/>
                                          </p:stCondLst>
                                        </p:cTn>
                                        <p:tgtEl>
                                          <p:spTgt spid="50"/>
                                        </p:tgtEl>
                                        <p:attrNameLst>
                                          <p:attrName>style.visibility</p:attrName>
                                        </p:attrNameLst>
                                      </p:cBhvr>
                                      <p:to>
                                        <p:strVal val="hidden"/>
                                      </p:to>
                                    </p:set>
                                  </p:childTnLst>
                                </p:cTn>
                              </p:par>
                              <p:par>
                                <p:cTn id="125" presetID="2" presetClass="exit" presetSubtype="1" fill="hold" grpId="1" nodeType="withEffect">
                                  <p:stCondLst>
                                    <p:cond delay="0"/>
                                  </p:stCondLst>
                                  <p:childTnLst>
                                    <p:anim calcmode="lin" valueType="num">
                                      <p:cBhvr additive="base">
                                        <p:cTn id="126" dur="2000"/>
                                        <p:tgtEl>
                                          <p:spTgt spid="51"/>
                                        </p:tgtEl>
                                        <p:attrNameLst>
                                          <p:attrName>ppt_x</p:attrName>
                                        </p:attrNameLst>
                                      </p:cBhvr>
                                      <p:tavLst>
                                        <p:tav tm="0">
                                          <p:val>
                                            <p:strVal val="ppt_x"/>
                                          </p:val>
                                        </p:tav>
                                        <p:tav tm="100000">
                                          <p:val>
                                            <p:strVal val="ppt_x"/>
                                          </p:val>
                                        </p:tav>
                                      </p:tavLst>
                                    </p:anim>
                                    <p:anim calcmode="lin" valueType="num">
                                      <p:cBhvr additive="base">
                                        <p:cTn id="127" dur="2000"/>
                                        <p:tgtEl>
                                          <p:spTgt spid="51"/>
                                        </p:tgtEl>
                                        <p:attrNameLst>
                                          <p:attrName>ppt_y</p:attrName>
                                        </p:attrNameLst>
                                      </p:cBhvr>
                                      <p:tavLst>
                                        <p:tav tm="0">
                                          <p:val>
                                            <p:strVal val="ppt_y"/>
                                          </p:val>
                                        </p:tav>
                                        <p:tav tm="100000">
                                          <p:val>
                                            <p:strVal val="0-ppt_h/2"/>
                                          </p:val>
                                        </p:tav>
                                      </p:tavLst>
                                    </p:anim>
                                    <p:set>
                                      <p:cBhvr>
                                        <p:cTn id="128" dur="1" fill="hold">
                                          <p:stCondLst>
                                            <p:cond delay="1999"/>
                                          </p:stCondLst>
                                        </p:cTn>
                                        <p:tgtEl>
                                          <p:spTgt spid="51"/>
                                        </p:tgtEl>
                                        <p:attrNameLst>
                                          <p:attrName>style.visibility</p:attrName>
                                        </p:attrNameLst>
                                      </p:cBhvr>
                                      <p:to>
                                        <p:strVal val="hidden"/>
                                      </p:to>
                                    </p:set>
                                  </p:childTnLst>
                                </p:cTn>
                              </p:par>
                              <p:par>
                                <p:cTn id="129" presetID="2" presetClass="exit" presetSubtype="4" fill="hold" grpId="1" nodeType="withEffect">
                                  <p:stCondLst>
                                    <p:cond delay="0"/>
                                  </p:stCondLst>
                                  <p:childTnLst>
                                    <p:anim calcmode="lin" valueType="num">
                                      <p:cBhvr additive="base">
                                        <p:cTn id="130" dur="2000"/>
                                        <p:tgtEl>
                                          <p:spTgt spid="52"/>
                                        </p:tgtEl>
                                        <p:attrNameLst>
                                          <p:attrName>ppt_x</p:attrName>
                                        </p:attrNameLst>
                                      </p:cBhvr>
                                      <p:tavLst>
                                        <p:tav tm="0">
                                          <p:val>
                                            <p:strVal val="ppt_x"/>
                                          </p:val>
                                        </p:tav>
                                        <p:tav tm="100000">
                                          <p:val>
                                            <p:strVal val="ppt_x"/>
                                          </p:val>
                                        </p:tav>
                                      </p:tavLst>
                                    </p:anim>
                                    <p:anim calcmode="lin" valueType="num">
                                      <p:cBhvr additive="base">
                                        <p:cTn id="131" dur="2000"/>
                                        <p:tgtEl>
                                          <p:spTgt spid="52"/>
                                        </p:tgtEl>
                                        <p:attrNameLst>
                                          <p:attrName>ppt_y</p:attrName>
                                        </p:attrNameLst>
                                      </p:cBhvr>
                                      <p:tavLst>
                                        <p:tav tm="0">
                                          <p:val>
                                            <p:strVal val="ppt_y"/>
                                          </p:val>
                                        </p:tav>
                                        <p:tav tm="100000">
                                          <p:val>
                                            <p:strVal val="1+ppt_h/2"/>
                                          </p:val>
                                        </p:tav>
                                      </p:tavLst>
                                    </p:anim>
                                    <p:set>
                                      <p:cBhvr>
                                        <p:cTn id="132" dur="1" fill="hold">
                                          <p:stCondLst>
                                            <p:cond delay="1999"/>
                                          </p:stCondLst>
                                        </p:cTn>
                                        <p:tgtEl>
                                          <p:spTgt spid="52"/>
                                        </p:tgtEl>
                                        <p:attrNameLst>
                                          <p:attrName>style.visibility</p:attrName>
                                        </p:attrNameLst>
                                      </p:cBhvr>
                                      <p:to>
                                        <p:strVal val="hidden"/>
                                      </p:to>
                                    </p:set>
                                  </p:childTnLst>
                                </p:cTn>
                              </p:par>
                              <p:par>
                                <p:cTn id="133" presetID="2" presetClass="exit" presetSubtype="1" fill="hold" grpId="1" nodeType="withEffect">
                                  <p:stCondLst>
                                    <p:cond delay="0"/>
                                  </p:stCondLst>
                                  <p:childTnLst>
                                    <p:anim calcmode="lin" valueType="num">
                                      <p:cBhvr additive="base">
                                        <p:cTn id="134" dur="2000"/>
                                        <p:tgtEl>
                                          <p:spTgt spid="53"/>
                                        </p:tgtEl>
                                        <p:attrNameLst>
                                          <p:attrName>ppt_x</p:attrName>
                                        </p:attrNameLst>
                                      </p:cBhvr>
                                      <p:tavLst>
                                        <p:tav tm="0">
                                          <p:val>
                                            <p:strVal val="ppt_x"/>
                                          </p:val>
                                        </p:tav>
                                        <p:tav tm="100000">
                                          <p:val>
                                            <p:strVal val="ppt_x"/>
                                          </p:val>
                                        </p:tav>
                                      </p:tavLst>
                                    </p:anim>
                                    <p:anim calcmode="lin" valueType="num">
                                      <p:cBhvr additive="base">
                                        <p:cTn id="135" dur="2000"/>
                                        <p:tgtEl>
                                          <p:spTgt spid="53"/>
                                        </p:tgtEl>
                                        <p:attrNameLst>
                                          <p:attrName>ppt_y</p:attrName>
                                        </p:attrNameLst>
                                      </p:cBhvr>
                                      <p:tavLst>
                                        <p:tav tm="0">
                                          <p:val>
                                            <p:strVal val="ppt_y"/>
                                          </p:val>
                                        </p:tav>
                                        <p:tav tm="100000">
                                          <p:val>
                                            <p:strVal val="0-ppt_h/2"/>
                                          </p:val>
                                        </p:tav>
                                      </p:tavLst>
                                    </p:anim>
                                    <p:set>
                                      <p:cBhvr>
                                        <p:cTn id="136" dur="1" fill="hold">
                                          <p:stCondLst>
                                            <p:cond delay="1999"/>
                                          </p:stCondLst>
                                        </p:cTn>
                                        <p:tgtEl>
                                          <p:spTgt spid="53"/>
                                        </p:tgtEl>
                                        <p:attrNameLst>
                                          <p:attrName>style.visibility</p:attrName>
                                        </p:attrNameLst>
                                      </p:cBhvr>
                                      <p:to>
                                        <p:strVal val="hidden"/>
                                      </p:to>
                                    </p:set>
                                  </p:childTnLst>
                                </p:cTn>
                              </p:par>
                              <p:par>
                                <p:cTn id="137" presetID="2" presetClass="exit" presetSubtype="4" fill="hold" grpId="1" nodeType="withEffect">
                                  <p:stCondLst>
                                    <p:cond delay="0"/>
                                  </p:stCondLst>
                                  <p:childTnLst>
                                    <p:anim calcmode="lin" valueType="num">
                                      <p:cBhvr additive="base">
                                        <p:cTn id="138" dur="2000"/>
                                        <p:tgtEl>
                                          <p:spTgt spid="54"/>
                                        </p:tgtEl>
                                        <p:attrNameLst>
                                          <p:attrName>ppt_x</p:attrName>
                                        </p:attrNameLst>
                                      </p:cBhvr>
                                      <p:tavLst>
                                        <p:tav tm="0">
                                          <p:val>
                                            <p:strVal val="ppt_x"/>
                                          </p:val>
                                        </p:tav>
                                        <p:tav tm="100000">
                                          <p:val>
                                            <p:strVal val="ppt_x"/>
                                          </p:val>
                                        </p:tav>
                                      </p:tavLst>
                                    </p:anim>
                                    <p:anim calcmode="lin" valueType="num">
                                      <p:cBhvr additive="base">
                                        <p:cTn id="139" dur="2000"/>
                                        <p:tgtEl>
                                          <p:spTgt spid="54"/>
                                        </p:tgtEl>
                                        <p:attrNameLst>
                                          <p:attrName>ppt_y</p:attrName>
                                        </p:attrNameLst>
                                      </p:cBhvr>
                                      <p:tavLst>
                                        <p:tav tm="0">
                                          <p:val>
                                            <p:strVal val="ppt_y"/>
                                          </p:val>
                                        </p:tav>
                                        <p:tav tm="100000">
                                          <p:val>
                                            <p:strVal val="1+ppt_h/2"/>
                                          </p:val>
                                        </p:tav>
                                      </p:tavLst>
                                    </p:anim>
                                    <p:set>
                                      <p:cBhvr>
                                        <p:cTn id="140" dur="1" fill="hold">
                                          <p:stCondLst>
                                            <p:cond delay="1999"/>
                                          </p:stCondLst>
                                        </p:cTn>
                                        <p:tgtEl>
                                          <p:spTgt spid="54"/>
                                        </p:tgtEl>
                                        <p:attrNameLst>
                                          <p:attrName>style.visibility</p:attrName>
                                        </p:attrNameLst>
                                      </p:cBhvr>
                                      <p:to>
                                        <p:strVal val="hidden"/>
                                      </p:to>
                                    </p:set>
                                  </p:childTnLst>
                                </p:cTn>
                              </p:par>
                              <p:par>
                                <p:cTn id="141" presetID="2" presetClass="exit" presetSubtype="1" fill="hold" grpId="1" nodeType="withEffect">
                                  <p:stCondLst>
                                    <p:cond delay="0"/>
                                  </p:stCondLst>
                                  <p:childTnLst>
                                    <p:anim calcmode="lin" valueType="num">
                                      <p:cBhvr additive="base">
                                        <p:cTn id="142" dur="2000"/>
                                        <p:tgtEl>
                                          <p:spTgt spid="55"/>
                                        </p:tgtEl>
                                        <p:attrNameLst>
                                          <p:attrName>ppt_x</p:attrName>
                                        </p:attrNameLst>
                                      </p:cBhvr>
                                      <p:tavLst>
                                        <p:tav tm="0">
                                          <p:val>
                                            <p:strVal val="ppt_x"/>
                                          </p:val>
                                        </p:tav>
                                        <p:tav tm="100000">
                                          <p:val>
                                            <p:strVal val="ppt_x"/>
                                          </p:val>
                                        </p:tav>
                                      </p:tavLst>
                                    </p:anim>
                                    <p:anim calcmode="lin" valueType="num">
                                      <p:cBhvr additive="base">
                                        <p:cTn id="143" dur="2000"/>
                                        <p:tgtEl>
                                          <p:spTgt spid="55"/>
                                        </p:tgtEl>
                                        <p:attrNameLst>
                                          <p:attrName>ppt_y</p:attrName>
                                        </p:attrNameLst>
                                      </p:cBhvr>
                                      <p:tavLst>
                                        <p:tav tm="0">
                                          <p:val>
                                            <p:strVal val="ppt_y"/>
                                          </p:val>
                                        </p:tav>
                                        <p:tav tm="100000">
                                          <p:val>
                                            <p:strVal val="0-ppt_h/2"/>
                                          </p:val>
                                        </p:tav>
                                      </p:tavLst>
                                    </p:anim>
                                    <p:set>
                                      <p:cBhvr>
                                        <p:cTn id="144" dur="1" fill="hold">
                                          <p:stCondLst>
                                            <p:cond delay="1999"/>
                                          </p:stCondLst>
                                        </p:cTn>
                                        <p:tgtEl>
                                          <p:spTgt spid="55"/>
                                        </p:tgtEl>
                                        <p:attrNameLst>
                                          <p:attrName>style.visibility</p:attrName>
                                        </p:attrNameLst>
                                      </p:cBhvr>
                                      <p:to>
                                        <p:strVal val="hidden"/>
                                      </p:to>
                                    </p:set>
                                  </p:childTnLst>
                                </p:cTn>
                              </p:par>
                              <p:par>
                                <p:cTn id="145" presetID="2" presetClass="exit" presetSubtype="4" fill="hold" grpId="1" nodeType="withEffect">
                                  <p:stCondLst>
                                    <p:cond delay="0"/>
                                  </p:stCondLst>
                                  <p:childTnLst>
                                    <p:anim calcmode="lin" valueType="num">
                                      <p:cBhvr additive="base">
                                        <p:cTn id="146" dur="2000"/>
                                        <p:tgtEl>
                                          <p:spTgt spid="56"/>
                                        </p:tgtEl>
                                        <p:attrNameLst>
                                          <p:attrName>ppt_x</p:attrName>
                                        </p:attrNameLst>
                                      </p:cBhvr>
                                      <p:tavLst>
                                        <p:tav tm="0">
                                          <p:val>
                                            <p:strVal val="ppt_x"/>
                                          </p:val>
                                        </p:tav>
                                        <p:tav tm="100000">
                                          <p:val>
                                            <p:strVal val="ppt_x"/>
                                          </p:val>
                                        </p:tav>
                                      </p:tavLst>
                                    </p:anim>
                                    <p:anim calcmode="lin" valueType="num">
                                      <p:cBhvr additive="base">
                                        <p:cTn id="147" dur="2000"/>
                                        <p:tgtEl>
                                          <p:spTgt spid="56"/>
                                        </p:tgtEl>
                                        <p:attrNameLst>
                                          <p:attrName>ppt_y</p:attrName>
                                        </p:attrNameLst>
                                      </p:cBhvr>
                                      <p:tavLst>
                                        <p:tav tm="0">
                                          <p:val>
                                            <p:strVal val="ppt_y"/>
                                          </p:val>
                                        </p:tav>
                                        <p:tav tm="100000">
                                          <p:val>
                                            <p:strVal val="1+ppt_h/2"/>
                                          </p:val>
                                        </p:tav>
                                      </p:tavLst>
                                    </p:anim>
                                    <p:set>
                                      <p:cBhvr>
                                        <p:cTn id="148" dur="1" fill="hold">
                                          <p:stCondLst>
                                            <p:cond delay="1999"/>
                                          </p:stCondLst>
                                        </p:cTn>
                                        <p:tgtEl>
                                          <p:spTgt spid="56"/>
                                        </p:tgtEl>
                                        <p:attrNameLst>
                                          <p:attrName>style.visibility</p:attrName>
                                        </p:attrNameLst>
                                      </p:cBhvr>
                                      <p:to>
                                        <p:strVal val="hidden"/>
                                      </p:to>
                                    </p:set>
                                  </p:childTnLst>
                                </p:cTn>
                              </p:par>
                              <p:par>
                                <p:cTn id="149" presetID="2" presetClass="exit" presetSubtype="1" fill="hold" grpId="1" nodeType="withEffect">
                                  <p:stCondLst>
                                    <p:cond delay="0"/>
                                  </p:stCondLst>
                                  <p:childTnLst>
                                    <p:anim calcmode="lin" valueType="num">
                                      <p:cBhvr additive="base">
                                        <p:cTn id="150" dur="2000"/>
                                        <p:tgtEl>
                                          <p:spTgt spid="57"/>
                                        </p:tgtEl>
                                        <p:attrNameLst>
                                          <p:attrName>ppt_x</p:attrName>
                                        </p:attrNameLst>
                                      </p:cBhvr>
                                      <p:tavLst>
                                        <p:tav tm="0">
                                          <p:val>
                                            <p:strVal val="ppt_x"/>
                                          </p:val>
                                        </p:tav>
                                        <p:tav tm="100000">
                                          <p:val>
                                            <p:strVal val="ppt_x"/>
                                          </p:val>
                                        </p:tav>
                                      </p:tavLst>
                                    </p:anim>
                                    <p:anim calcmode="lin" valueType="num">
                                      <p:cBhvr additive="base">
                                        <p:cTn id="151" dur="2000"/>
                                        <p:tgtEl>
                                          <p:spTgt spid="57"/>
                                        </p:tgtEl>
                                        <p:attrNameLst>
                                          <p:attrName>ppt_y</p:attrName>
                                        </p:attrNameLst>
                                      </p:cBhvr>
                                      <p:tavLst>
                                        <p:tav tm="0">
                                          <p:val>
                                            <p:strVal val="ppt_y"/>
                                          </p:val>
                                        </p:tav>
                                        <p:tav tm="100000">
                                          <p:val>
                                            <p:strVal val="0-ppt_h/2"/>
                                          </p:val>
                                        </p:tav>
                                      </p:tavLst>
                                    </p:anim>
                                    <p:set>
                                      <p:cBhvr>
                                        <p:cTn id="152" dur="1" fill="hold">
                                          <p:stCondLst>
                                            <p:cond delay="1999"/>
                                          </p:stCondLst>
                                        </p:cTn>
                                        <p:tgtEl>
                                          <p:spTgt spid="57"/>
                                        </p:tgtEl>
                                        <p:attrNameLst>
                                          <p:attrName>style.visibility</p:attrName>
                                        </p:attrNameLst>
                                      </p:cBhvr>
                                      <p:to>
                                        <p:strVal val="hidden"/>
                                      </p:to>
                                    </p:set>
                                  </p:childTnLst>
                                </p:cTn>
                              </p:par>
                              <p:par>
                                <p:cTn id="153" presetID="2" presetClass="exit" presetSubtype="4" fill="hold" grpId="1" nodeType="withEffect">
                                  <p:stCondLst>
                                    <p:cond delay="0"/>
                                  </p:stCondLst>
                                  <p:childTnLst>
                                    <p:anim calcmode="lin" valueType="num">
                                      <p:cBhvr additive="base">
                                        <p:cTn id="154" dur="2000"/>
                                        <p:tgtEl>
                                          <p:spTgt spid="58"/>
                                        </p:tgtEl>
                                        <p:attrNameLst>
                                          <p:attrName>ppt_x</p:attrName>
                                        </p:attrNameLst>
                                      </p:cBhvr>
                                      <p:tavLst>
                                        <p:tav tm="0">
                                          <p:val>
                                            <p:strVal val="ppt_x"/>
                                          </p:val>
                                        </p:tav>
                                        <p:tav tm="100000">
                                          <p:val>
                                            <p:strVal val="ppt_x"/>
                                          </p:val>
                                        </p:tav>
                                      </p:tavLst>
                                    </p:anim>
                                    <p:anim calcmode="lin" valueType="num">
                                      <p:cBhvr additive="base">
                                        <p:cTn id="155" dur="2000"/>
                                        <p:tgtEl>
                                          <p:spTgt spid="58"/>
                                        </p:tgtEl>
                                        <p:attrNameLst>
                                          <p:attrName>ppt_y</p:attrName>
                                        </p:attrNameLst>
                                      </p:cBhvr>
                                      <p:tavLst>
                                        <p:tav tm="0">
                                          <p:val>
                                            <p:strVal val="ppt_y"/>
                                          </p:val>
                                        </p:tav>
                                        <p:tav tm="100000">
                                          <p:val>
                                            <p:strVal val="1+ppt_h/2"/>
                                          </p:val>
                                        </p:tav>
                                      </p:tavLst>
                                    </p:anim>
                                    <p:set>
                                      <p:cBhvr>
                                        <p:cTn id="156" dur="1" fill="hold">
                                          <p:stCondLst>
                                            <p:cond delay="1999"/>
                                          </p:stCondLst>
                                        </p:cTn>
                                        <p:tgtEl>
                                          <p:spTgt spid="58"/>
                                        </p:tgtEl>
                                        <p:attrNameLst>
                                          <p:attrName>style.visibility</p:attrName>
                                        </p:attrNameLst>
                                      </p:cBhvr>
                                      <p:to>
                                        <p:strVal val="hidden"/>
                                      </p:to>
                                    </p:set>
                                  </p:childTnLst>
                                </p:cTn>
                              </p:par>
                              <p:par>
                                <p:cTn id="157" presetID="2" presetClass="exit" presetSubtype="1" fill="hold" grpId="1" nodeType="withEffect">
                                  <p:stCondLst>
                                    <p:cond delay="0"/>
                                  </p:stCondLst>
                                  <p:childTnLst>
                                    <p:anim calcmode="lin" valueType="num">
                                      <p:cBhvr additive="base">
                                        <p:cTn id="158" dur="2000"/>
                                        <p:tgtEl>
                                          <p:spTgt spid="59"/>
                                        </p:tgtEl>
                                        <p:attrNameLst>
                                          <p:attrName>ppt_x</p:attrName>
                                        </p:attrNameLst>
                                      </p:cBhvr>
                                      <p:tavLst>
                                        <p:tav tm="0">
                                          <p:val>
                                            <p:strVal val="ppt_x"/>
                                          </p:val>
                                        </p:tav>
                                        <p:tav tm="100000">
                                          <p:val>
                                            <p:strVal val="ppt_x"/>
                                          </p:val>
                                        </p:tav>
                                      </p:tavLst>
                                    </p:anim>
                                    <p:anim calcmode="lin" valueType="num">
                                      <p:cBhvr additive="base">
                                        <p:cTn id="159" dur="2000"/>
                                        <p:tgtEl>
                                          <p:spTgt spid="59"/>
                                        </p:tgtEl>
                                        <p:attrNameLst>
                                          <p:attrName>ppt_y</p:attrName>
                                        </p:attrNameLst>
                                      </p:cBhvr>
                                      <p:tavLst>
                                        <p:tav tm="0">
                                          <p:val>
                                            <p:strVal val="ppt_y"/>
                                          </p:val>
                                        </p:tav>
                                        <p:tav tm="100000">
                                          <p:val>
                                            <p:strVal val="0-ppt_h/2"/>
                                          </p:val>
                                        </p:tav>
                                      </p:tavLst>
                                    </p:anim>
                                    <p:set>
                                      <p:cBhvr>
                                        <p:cTn id="160" dur="1" fill="hold">
                                          <p:stCondLst>
                                            <p:cond delay="1999"/>
                                          </p:stCondLst>
                                        </p:cTn>
                                        <p:tgtEl>
                                          <p:spTgt spid="59"/>
                                        </p:tgtEl>
                                        <p:attrNameLst>
                                          <p:attrName>style.visibility</p:attrName>
                                        </p:attrNameLst>
                                      </p:cBhvr>
                                      <p:to>
                                        <p:strVal val="hidden"/>
                                      </p:to>
                                    </p:set>
                                  </p:childTnLst>
                                </p:cTn>
                              </p:par>
                              <p:par>
                                <p:cTn id="161" presetID="23" presetClass="entr" presetSubtype="272" fill="hold" nodeType="withEffect">
                                  <p:stCondLst>
                                    <p:cond delay="0"/>
                                  </p:stCondLst>
                                  <p:childTnLst>
                                    <p:set>
                                      <p:cBhvr>
                                        <p:cTn id="162" dur="1" fill="hold">
                                          <p:stCondLst>
                                            <p:cond delay="0"/>
                                          </p:stCondLst>
                                        </p:cTn>
                                        <p:tgtEl>
                                          <p:spTgt spid="4"/>
                                        </p:tgtEl>
                                        <p:attrNameLst>
                                          <p:attrName>style.visibility</p:attrName>
                                        </p:attrNameLst>
                                      </p:cBhvr>
                                      <p:to>
                                        <p:strVal val="visible"/>
                                      </p:to>
                                    </p:set>
                                    <p:anim calcmode="lin" valueType="num">
                                      <p:cBhvr>
                                        <p:cTn id="163" dur="2000" fill="hold"/>
                                        <p:tgtEl>
                                          <p:spTgt spid="4"/>
                                        </p:tgtEl>
                                        <p:attrNameLst>
                                          <p:attrName>ppt_w</p:attrName>
                                        </p:attrNameLst>
                                      </p:cBhvr>
                                      <p:tavLst>
                                        <p:tav tm="0">
                                          <p:val>
                                            <p:strVal val="2/3*#ppt_w"/>
                                          </p:val>
                                        </p:tav>
                                        <p:tav tm="100000">
                                          <p:val>
                                            <p:strVal val="#ppt_w"/>
                                          </p:val>
                                        </p:tav>
                                      </p:tavLst>
                                    </p:anim>
                                    <p:anim calcmode="lin" valueType="num">
                                      <p:cBhvr>
                                        <p:cTn id="164" dur="2000" fill="hold"/>
                                        <p:tgtEl>
                                          <p:spTgt spid="4"/>
                                        </p:tgtEl>
                                        <p:attrNameLst>
                                          <p:attrName>ppt_h</p:attrName>
                                        </p:attrNameLst>
                                      </p:cBhvr>
                                      <p:tavLst>
                                        <p:tav tm="0">
                                          <p:val>
                                            <p:strVal val="2/3*#ppt_h"/>
                                          </p:val>
                                        </p:tav>
                                        <p:tav tm="100000">
                                          <p:val>
                                            <p:strVal val="#ppt_h"/>
                                          </p:val>
                                        </p:tav>
                                      </p:tavLst>
                                    </p:anim>
                                  </p:childTnLst>
                                </p:cTn>
                              </p:par>
                              <p:par>
                                <p:cTn id="165" presetID="16" presetClass="entr" presetSubtype="42" fill="hold" nodeType="withEffect">
                                  <p:stCondLst>
                                    <p:cond delay="0"/>
                                  </p:stCondLst>
                                  <p:childTnLst>
                                    <p:set>
                                      <p:cBhvr>
                                        <p:cTn id="166" dur="1" fill="hold">
                                          <p:stCondLst>
                                            <p:cond delay="0"/>
                                          </p:stCondLst>
                                        </p:cTn>
                                        <p:tgtEl>
                                          <p:spTgt spid="4"/>
                                        </p:tgtEl>
                                        <p:attrNameLst>
                                          <p:attrName>style.visibility</p:attrName>
                                        </p:attrNameLst>
                                      </p:cBhvr>
                                      <p:to>
                                        <p:strVal val="visible"/>
                                      </p:to>
                                    </p:set>
                                    <p:animEffect transition="in" filter="barn(outHorizontal)">
                                      <p:cBhvr>
                                        <p:cTn id="16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8" grpId="0" animBg="1"/>
      <p:bldP spid="48" grpId="1" animBg="1"/>
      <p:bldP spid="49" grpId="0" animBg="1"/>
      <p:bldP spid="49" grpId="1" animBg="1"/>
      <p:bldP spid="50" grpId="0" animBg="1"/>
      <p:bldP spid="50" grpId="1" animBg="1"/>
      <p:bldP spid="51" grpId="0" animBg="1"/>
      <p:bldP spid="51" grpId="1" animBg="1"/>
      <p:bldP spid="52" grpId="0" animBg="1"/>
      <p:bldP spid="52" grpId="1" animBg="1"/>
      <p:bldP spid="53" grpId="0" animBg="1"/>
      <p:bldP spid="53" grpId="1" animBg="1"/>
      <p:bldP spid="54" grpId="0" animBg="1"/>
      <p:bldP spid="54" grpId="1" animBg="1"/>
      <p:bldP spid="55" grpId="0" animBg="1"/>
      <p:bldP spid="55" grpId="1" animBg="1"/>
      <p:bldP spid="56" grpId="0" animBg="1"/>
      <p:bldP spid="56" grpId="1" animBg="1"/>
      <p:bldP spid="57" grpId="0" animBg="1"/>
      <p:bldP spid="57" grpId="1" animBg="1"/>
      <p:bldP spid="58" grpId="0" animBg="1"/>
      <p:bldP spid="58" grpId="1" animBg="1"/>
      <p:bldP spid="59" grpId="0" animBg="1"/>
      <p:bldP spid="59" grpId="1" animBg="1"/>
      <p:bldP spid="2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FFFFFF"/>
              </a:gs>
              <a:gs pos="7001">
                <a:srgbClr val="E6E6E6"/>
              </a:gs>
              <a:gs pos="32001">
                <a:srgbClr val="7D8496"/>
              </a:gs>
              <a:gs pos="47000">
                <a:srgbClr val="E6E6E6"/>
              </a:gs>
              <a:gs pos="85001">
                <a:srgbClr val="7D8496"/>
              </a:gs>
              <a:gs pos="100000">
                <a:srgbClr val="E6E6E6"/>
              </a:gs>
            </a:gsLst>
            <a:lin ang="0" scaled="1"/>
            <a:tileRect/>
          </a:gradFill>
        </p:spPr>
        <p:txBody>
          <a:bodyPr/>
          <a:lstStyle/>
          <a:p>
            <a:endParaRPr lang="es-ES" dirty="0"/>
          </a:p>
        </p:txBody>
      </p:sp>
      <p:pic>
        <p:nvPicPr>
          <p:cNvPr id="4" name="3 Marcador de contenido" descr="0(4).jpg"/>
          <p:cNvPicPr>
            <a:picLocks noGrp="1" noChangeAspect="1"/>
          </p:cNvPicPr>
          <p:nvPr>
            <p:ph idx="1"/>
          </p:nvPr>
        </p:nvPicPr>
        <p:blipFill>
          <a:blip r:embed="rId2"/>
          <a:stretch>
            <a:fillRect/>
          </a:stretch>
        </p:blipFill>
        <p:spPr>
          <a:xfrm>
            <a:off x="0" y="13368"/>
            <a:ext cx="9144000" cy="6844632"/>
          </a:xfrm>
        </p:spPr>
      </p:pic>
      <p:pic>
        <p:nvPicPr>
          <p:cNvPr id="5" name="4 Imagen" descr="ibertour_cabin_crew_ok3.png"/>
          <p:cNvPicPr>
            <a:picLocks noChangeAspect="1"/>
          </p:cNvPicPr>
          <p:nvPr/>
        </p:nvPicPr>
        <p:blipFill>
          <a:blip r:embed="rId3"/>
          <a:srcRect l="50168"/>
          <a:stretch>
            <a:fillRect/>
          </a:stretch>
        </p:blipFill>
        <p:spPr>
          <a:xfrm flipH="1">
            <a:off x="1285852" y="2905125"/>
            <a:ext cx="3019484" cy="3952875"/>
          </a:xfrm>
          <a:prstGeom prst="rect">
            <a:avLst/>
          </a:prstGeom>
        </p:spPr>
      </p:pic>
      <p:sp>
        <p:nvSpPr>
          <p:cNvPr id="6" name="5 Rectángulo"/>
          <p:cNvSpPr/>
          <p:nvPr/>
        </p:nvSpPr>
        <p:spPr>
          <a:xfrm rot="18803570">
            <a:off x="1246543" y="1820408"/>
            <a:ext cx="3861373" cy="178727"/>
          </a:xfrm>
          <a:prstGeom prst="rect">
            <a:avLst/>
          </a:prstGeom>
          <a:gradFill flip="none" rotWithShape="1">
            <a:gsLst>
              <a:gs pos="18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868264">
            <a:off x="3828995" y="4453061"/>
            <a:ext cx="3786214" cy="152003"/>
          </a:xfrm>
          <a:prstGeom prst="rect">
            <a:avLst/>
          </a:prstGeom>
          <a:gradFill flip="none" rotWithShape="1">
            <a:gsLst>
              <a:gs pos="18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703354">
            <a:off x="3867732" y="1752563"/>
            <a:ext cx="3824883" cy="202057"/>
          </a:xfrm>
          <a:prstGeom prst="rect">
            <a:avLst/>
          </a:prstGeom>
          <a:gradFill flip="none" rotWithShape="1">
            <a:gsLst>
              <a:gs pos="18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703354">
            <a:off x="1308000" y="4449490"/>
            <a:ext cx="3774613" cy="192057"/>
          </a:xfrm>
          <a:prstGeom prst="rect">
            <a:avLst/>
          </a:prstGeom>
          <a:gradFill flip="none" rotWithShape="1">
            <a:gsLst>
              <a:gs pos="18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803570">
            <a:off x="1424148" y="1970567"/>
            <a:ext cx="3867041" cy="201977"/>
          </a:xfrm>
          <a:prstGeom prst="rect">
            <a:avLst/>
          </a:prstGeom>
          <a:gradFill flip="none" rotWithShape="1">
            <a:gsLst>
              <a:gs pos="18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703354">
            <a:off x="3678128" y="1900954"/>
            <a:ext cx="3850586" cy="226455"/>
          </a:xfrm>
          <a:prstGeom prst="rect">
            <a:avLst/>
          </a:prstGeom>
          <a:gradFill flip="none" rotWithShape="1">
            <a:gsLst>
              <a:gs pos="18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868264">
            <a:off x="3716491" y="4238083"/>
            <a:ext cx="3879844" cy="176294"/>
          </a:xfrm>
          <a:prstGeom prst="rect">
            <a:avLst/>
          </a:prstGeom>
          <a:gradFill flip="none" rotWithShape="1">
            <a:gsLst>
              <a:gs pos="18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703354">
            <a:off x="1444516" y="4239208"/>
            <a:ext cx="3786214" cy="202056"/>
          </a:xfrm>
          <a:prstGeom prst="rect">
            <a:avLst/>
          </a:prstGeom>
          <a:gradFill flip="none" rotWithShape="1">
            <a:gsLst>
              <a:gs pos="18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gradFill flip="none" rotWithShape="1">
            <a:gsLst>
              <a:gs pos="0">
                <a:schemeClr val="bg2">
                  <a:lumMod val="50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0-#ppt_w/2"/>
                                          </p:val>
                                        </p:tav>
                                        <p:tav tm="100000">
                                          <p:val>
                                            <p:strVal val="#ppt_x"/>
                                          </p:val>
                                        </p:tav>
                                      </p:tavLst>
                                    </p:anim>
                                    <p:anim calcmode="lin" valueType="num">
                                      <p:cBhvr additive="base">
                                        <p:cTn id="19" dur="2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1+#ppt_w/2"/>
                                          </p:val>
                                        </p:tav>
                                        <p:tav tm="100000">
                                          <p:val>
                                            <p:strVal val="#ppt_x"/>
                                          </p:val>
                                        </p:tav>
                                      </p:tavLst>
                                    </p:anim>
                                    <p:anim calcmode="lin" valueType="num">
                                      <p:cBhvr additive="base">
                                        <p:cTn id="23" dur="2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000" fill="hold"/>
                                        <p:tgtEl>
                                          <p:spTgt spid="10"/>
                                        </p:tgtEl>
                                        <p:attrNameLst>
                                          <p:attrName>ppt_x</p:attrName>
                                        </p:attrNameLst>
                                      </p:cBhvr>
                                      <p:tavLst>
                                        <p:tav tm="0">
                                          <p:val>
                                            <p:strVal val="1+#ppt_w/2"/>
                                          </p:val>
                                        </p:tav>
                                        <p:tav tm="100000">
                                          <p:val>
                                            <p:strVal val="#ppt_x"/>
                                          </p:val>
                                        </p:tav>
                                      </p:tavLst>
                                    </p:anim>
                                    <p:anim calcmode="lin" valueType="num">
                                      <p:cBhvr additive="base">
                                        <p:cTn id="27" dur="2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0-#ppt_w/2"/>
                                          </p:val>
                                        </p:tav>
                                        <p:tav tm="100000">
                                          <p:val>
                                            <p:strVal val="#ppt_x"/>
                                          </p:val>
                                        </p:tav>
                                      </p:tavLst>
                                    </p:anim>
                                    <p:anim calcmode="lin" valueType="num">
                                      <p:cBhvr additive="base">
                                        <p:cTn id="31" dur="2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0-#ppt_w/2"/>
                                          </p:val>
                                        </p:tav>
                                        <p:tav tm="100000">
                                          <p:val>
                                            <p:strVal val="#ppt_x"/>
                                          </p:val>
                                        </p:tav>
                                      </p:tavLst>
                                    </p:anim>
                                    <p:anim calcmode="lin" valueType="num">
                                      <p:cBhvr additive="base">
                                        <p:cTn id="35" dur="2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1+#ppt_w/2"/>
                                          </p:val>
                                        </p:tav>
                                        <p:tav tm="100000">
                                          <p:val>
                                            <p:strVal val="#ppt_x"/>
                                          </p:val>
                                        </p:tav>
                                      </p:tavLst>
                                    </p:anim>
                                    <p:anim calcmode="lin" valueType="num">
                                      <p:cBhvr additive="base">
                                        <p:cTn id="39" dur="2000" fill="hold"/>
                                        <p:tgtEl>
                                          <p:spTgt spid="13"/>
                                        </p:tgtEl>
                                        <p:attrNameLst>
                                          <p:attrName>ppt_y</p:attrName>
                                        </p:attrNameLst>
                                      </p:cBhvr>
                                      <p:tavLst>
                                        <p:tav tm="0">
                                          <p:val>
                                            <p:strVal val="0-#ppt_h/2"/>
                                          </p:val>
                                        </p:tav>
                                        <p:tav tm="100000">
                                          <p:val>
                                            <p:strVal val="#ppt_y"/>
                                          </p:val>
                                        </p:tav>
                                      </p:tavLst>
                                    </p:anim>
                                  </p:childTnLst>
                                </p:cTn>
                              </p:par>
                              <p:par>
                                <p:cTn id="40" presetID="3" presetClass="entr" presetSubtype="5"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linds(vertical)">
                                      <p:cBhvr>
                                        <p:cTn id="42" dur="2000"/>
                                        <p:tgtEl>
                                          <p:spTgt spid="6"/>
                                        </p:tgtEl>
                                      </p:cBhvr>
                                    </p:animEffect>
                                  </p:childTnLst>
                                </p:cTn>
                              </p:par>
                              <p:par>
                                <p:cTn id="43" presetID="3" presetClass="entr" presetSubtype="5" fill="hold" grpId="1"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linds(vertical)">
                                      <p:cBhvr>
                                        <p:cTn id="45" dur="2000"/>
                                        <p:tgtEl>
                                          <p:spTgt spid="7"/>
                                        </p:tgtEl>
                                      </p:cBhvr>
                                    </p:animEffect>
                                  </p:childTnLst>
                                </p:cTn>
                              </p:par>
                              <p:par>
                                <p:cTn id="46" presetID="3" presetClass="entr" presetSubtype="5" fill="hold" grpId="1"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blinds(vertical)">
                                      <p:cBhvr>
                                        <p:cTn id="48" dur="2000"/>
                                        <p:tgtEl>
                                          <p:spTgt spid="8"/>
                                        </p:tgtEl>
                                      </p:cBhvr>
                                    </p:animEffect>
                                  </p:childTnLst>
                                </p:cTn>
                              </p:par>
                              <p:par>
                                <p:cTn id="49" presetID="3" presetClass="entr" presetSubtype="5" fill="hold" grpId="1"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linds(vertical)">
                                      <p:cBhvr>
                                        <p:cTn id="51" dur="2000"/>
                                        <p:tgtEl>
                                          <p:spTgt spid="9"/>
                                        </p:tgtEl>
                                      </p:cBhvr>
                                    </p:animEffect>
                                  </p:childTnLst>
                                </p:cTn>
                              </p:par>
                              <p:par>
                                <p:cTn id="52" presetID="3" presetClass="entr" presetSubtype="5"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linds(vertical)">
                                      <p:cBhvr>
                                        <p:cTn id="54" dur="2000"/>
                                        <p:tgtEl>
                                          <p:spTgt spid="10"/>
                                        </p:tgtEl>
                                      </p:cBhvr>
                                    </p:animEffect>
                                  </p:childTnLst>
                                </p:cTn>
                              </p:par>
                              <p:par>
                                <p:cTn id="55" presetID="3" presetClass="entr" presetSubtype="5" fill="hold" grpId="1"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blinds(vertical)">
                                      <p:cBhvr>
                                        <p:cTn id="57" dur="2000"/>
                                        <p:tgtEl>
                                          <p:spTgt spid="11"/>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blinds(vertical)">
                                      <p:cBhvr>
                                        <p:cTn id="60" dur="2000"/>
                                        <p:tgtEl>
                                          <p:spTgt spid="12"/>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blinds(vertical)">
                                      <p:cBhvr>
                                        <p:cTn id="63" dur="2000"/>
                                        <p:tgtEl>
                                          <p:spTgt spid="13"/>
                                        </p:tgtEl>
                                      </p:cBhvr>
                                    </p:animEffect>
                                  </p:childTnLst>
                                </p:cTn>
                              </p:par>
                            </p:childTnLst>
                          </p:cTn>
                        </p:par>
                        <p:par>
                          <p:cTn id="64" fill="hold">
                            <p:stCondLst>
                              <p:cond delay="2000"/>
                            </p:stCondLst>
                            <p:childTnLst>
                              <p:par>
                                <p:cTn id="65" presetID="2" presetClass="exit" presetSubtype="6" fill="hold" grpId="2" nodeType="afterEffect">
                                  <p:stCondLst>
                                    <p:cond delay="0"/>
                                  </p:stCondLst>
                                  <p:childTnLst>
                                    <p:anim calcmode="lin" valueType="num">
                                      <p:cBhvr additive="base">
                                        <p:cTn id="66" dur="2000"/>
                                        <p:tgtEl>
                                          <p:spTgt spid="6"/>
                                        </p:tgtEl>
                                        <p:attrNameLst>
                                          <p:attrName>ppt_x</p:attrName>
                                        </p:attrNameLst>
                                      </p:cBhvr>
                                      <p:tavLst>
                                        <p:tav tm="0">
                                          <p:val>
                                            <p:strVal val="ppt_x"/>
                                          </p:val>
                                        </p:tav>
                                        <p:tav tm="100000">
                                          <p:val>
                                            <p:strVal val="1+ppt_w/2"/>
                                          </p:val>
                                        </p:tav>
                                      </p:tavLst>
                                    </p:anim>
                                    <p:anim calcmode="lin" valueType="num">
                                      <p:cBhvr additive="base">
                                        <p:cTn id="67" dur="2000"/>
                                        <p:tgtEl>
                                          <p:spTgt spid="6"/>
                                        </p:tgtEl>
                                        <p:attrNameLst>
                                          <p:attrName>ppt_y</p:attrName>
                                        </p:attrNameLst>
                                      </p:cBhvr>
                                      <p:tavLst>
                                        <p:tav tm="0">
                                          <p:val>
                                            <p:strVal val="ppt_y"/>
                                          </p:val>
                                        </p:tav>
                                        <p:tav tm="100000">
                                          <p:val>
                                            <p:strVal val="1+ppt_h/2"/>
                                          </p:val>
                                        </p:tav>
                                      </p:tavLst>
                                    </p:anim>
                                    <p:set>
                                      <p:cBhvr>
                                        <p:cTn id="68" dur="1" fill="hold">
                                          <p:stCondLst>
                                            <p:cond delay="1999"/>
                                          </p:stCondLst>
                                        </p:cTn>
                                        <p:tgtEl>
                                          <p:spTgt spid="6"/>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2000"/>
                                        <p:tgtEl>
                                          <p:spTgt spid="10"/>
                                        </p:tgtEl>
                                        <p:attrNameLst>
                                          <p:attrName>ppt_x</p:attrName>
                                        </p:attrNameLst>
                                      </p:cBhvr>
                                      <p:tavLst>
                                        <p:tav tm="0">
                                          <p:val>
                                            <p:strVal val="ppt_x"/>
                                          </p:val>
                                        </p:tav>
                                        <p:tav tm="100000">
                                          <p:val>
                                            <p:strVal val="1+ppt_w/2"/>
                                          </p:val>
                                        </p:tav>
                                      </p:tavLst>
                                    </p:anim>
                                    <p:anim calcmode="lin" valueType="num">
                                      <p:cBhvr additive="base">
                                        <p:cTn id="71" dur="2000"/>
                                        <p:tgtEl>
                                          <p:spTgt spid="10"/>
                                        </p:tgtEl>
                                        <p:attrNameLst>
                                          <p:attrName>ppt_y</p:attrName>
                                        </p:attrNameLst>
                                      </p:cBhvr>
                                      <p:tavLst>
                                        <p:tav tm="0">
                                          <p:val>
                                            <p:strVal val="ppt_y"/>
                                          </p:val>
                                        </p:tav>
                                        <p:tav tm="100000">
                                          <p:val>
                                            <p:strVal val="1+ppt_h/2"/>
                                          </p:val>
                                        </p:tav>
                                      </p:tavLst>
                                    </p:anim>
                                    <p:set>
                                      <p:cBhvr>
                                        <p:cTn id="72" dur="1" fill="hold">
                                          <p:stCondLst>
                                            <p:cond delay="1999"/>
                                          </p:stCondLst>
                                        </p:cTn>
                                        <p:tgtEl>
                                          <p:spTgt spid="10"/>
                                        </p:tgtEl>
                                        <p:attrNameLst>
                                          <p:attrName>style.visibility</p:attrName>
                                        </p:attrNameLst>
                                      </p:cBhvr>
                                      <p:to>
                                        <p:strVal val="hidden"/>
                                      </p:to>
                                    </p:set>
                                  </p:childTnLst>
                                </p:cTn>
                              </p:par>
                              <p:par>
                                <p:cTn id="73" presetID="2" presetClass="exit" presetSubtype="9" fill="hold" grpId="2"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0-ppt_w/2"/>
                                          </p:val>
                                        </p:tav>
                                      </p:tavLst>
                                    </p:anim>
                                    <p:anim calcmode="lin" valueType="num">
                                      <p:cBhvr additive="base">
                                        <p:cTn id="75" dur="2000"/>
                                        <p:tgtEl>
                                          <p:spTgt spid="7"/>
                                        </p:tgtEl>
                                        <p:attrNameLst>
                                          <p:attrName>ppt_y</p:attrName>
                                        </p:attrNameLst>
                                      </p:cBhvr>
                                      <p:tavLst>
                                        <p:tav tm="0">
                                          <p:val>
                                            <p:strVal val="ppt_y"/>
                                          </p:val>
                                        </p:tav>
                                        <p:tav tm="100000">
                                          <p:val>
                                            <p:strVal val="0-ppt_h/2"/>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9" fill="hold" grpId="2" nodeType="withEffect">
                                  <p:stCondLst>
                                    <p:cond delay="0"/>
                                  </p:stCondLst>
                                  <p:childTnLst>
                                    <p:anim calcmode="lin" valueType="num">
                                      <p:cBhvr additive="base">
                                        <p:cTn id="78" dur="2000"/>
                                        <p:tgtEl>
                                          <p:spTgt spid="12"/>
                                        </p:tgtEl>
                                        <p:attrNameLst>
                                          <p:attrName>ppt_x</p:attrName>
                                        </p:attrNameLst>
                                      </p:cBhvr>
                                      <p:tavLst>
                                        <p:tav tm="0">
                                          <p:val>
                                            <p:strVal val="ppt_x"/>
                                          </p:val>
                                        </p:tav>
                                        <p:tav tm="100000">
                                          <p:val>
                                            <p:strVal val="0-ppt_w/2"/>
                                          </p:val>
                                        </p:tav>
                                      </p:tavLst>
                                    </p:anim>
                                    <p:anim calcmode="lin" valueType="num">
                                      <p:cBhvr additive="base">
                                        <p:cTn id="79" dur="2000"/>
                                        <p:tgtEl>
                                          <p:spTgt spid="12"/>
                                        </p:tgtEl>
                                        <p:attrNameLst>
                                          <p:attrName>ppt_y</p:attrName>
                                        </p:attrNameLst>
                                      </p:cBhvr>
                                      <p:tavLst>
                                        <p:tav tm="0">
                                          <p:val>
                                            <p:strVal val="ppt_y"/>
                                          </p:val>
                                        </p:tav>
                                        <p:tav tm="100000">
                                          <p:val>
                                            <p:strVal val="0-ppt_h/2"/>
                                          </p:val>
                                        </p:tav>
                                      </p:tavLst>
                                    </p:anim>
                                    <p:set>
                                      <p:cBhvr>
                                        <p:cTn id="80" dur="1" fill="hold">
                                          <p:stCondLst>
                                            <p:cond delay="1999"/>
                                          </p:stCondLst>
                                        </p:cTn>
                                        <p:tgtEl>
                                          <p:spTgt spid="12"/>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2000"/>
                                        <p:tgtEl>
                                          <p:spTgt spid="8"/>
                                        </p:tgtEl>
                                        <p:attrNameLst>
                                          <p:attrName>ppt_x</p:attrName>
                                        </p:attrNameLst>
                                      </p:cBhvr>
                                      <p:tavLst>
                                        <p:tav tm="0">
                                          <p:val>
                                            <p:strVal val="ppt_x"/>
                                          </p:val>
                                        </p:tav>
                                        <p:tav tm="100000">
                                          <p:val>
                                            <p:strVal val="0-ppt_w/2"/>
                                          </p:val>
                                        </p:tav>
                                      </p:tavLst>
                                    </p:anim>
                                    <p:anim calcmode="lin" valueType="num">
                                      <p:cBhvr additive="base">
                                        <p:cTn id="83" dur="2000"/>
                                        <p:tgtEl>
                                          <p:spTgt spid="8"/>
                                        </p:tgtEl>
                                        <p:attrNameLst>
                                          <p:attrName>ppt_y</p:attrName>
                                        </p:attrNameLst>
                                      </p:cBhvr>
                                      <p:tavLst>
                                        <p:tav tm="0">
                                          <p:val>
                                            <p:strVal val="ppt_y"/>
                                          </p:val>
                                        </p:tav>
                                        <p:tav tm="100000">
                                          <p:val>
                                            <p:strVal val="1+ppt_h/2"/>
                                          </p:val>
                                        </p:tav>
                                      </p:tavLst>
                                    </p:anim>
                                    <p:set>
                                      <p:cBhvr>
                                        <p:cTn id="84" dur="1" fill="hold">
                                          <p:stCondLst>
                                            <p:cond delay="1999"/>
                                          </p:stCondLst>
                                        </p:cTn>
                                        <p:tgtEl>
                                          <p:spTgt spid="8"/>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2000"/>
                                        <p:tgtEl>
                                          <p:spTgt spid="11"/>
                                        </p:tgtEl>
                                        <p:attrNameLst>
                                          <p:attrName>ppt_x</p:attrName>
                                        </p:attrNameLst>
                                      </p:cBhvr>
                                      <p:tavLst>
                                        <p:tav tm="0">
                                          <p:val>
                                            <p:strVal val="ppt_x"/>
                                          </p:val>
                                        </p:tav>
                                        <p:tav tm="100000">
                                          <p:val>
                                            <p:strVal val="0-ppt_w/2"/>
                                          </p:val>
                                        </p:tav>
                                      </p:tavLst>
                                    </p:anim>
                                    <p:anim calcmode="lin" valueType="num">
                                      <p:cBhvr additive="base">
                                        <p:cTn id="87" dur="2000"/>
                                        <p:tgtEl>
                                          <p:spTgt spid="11"/>
                                        </p:tgtEl>
                                        <p:attrNameLst>
                                          <p:attrName>ppt_y</p:attrName>
                                        </p:attrNameLst>
                                      </p:cBhvr>
                                      <p:tavLst>
                                        <p:tav tm="0">
                                          <p:val>
                                            <p:strVal val="ppt_y"/>
                                          </p:val>
                                        </p:tav>
                                        <p:tav tm="100000">
                                          <p:val>
                                            <p:strVal val="1+ppt_h/2"/>
                                          </p:val>
                                        </p:tav>
                                      </p:tavLst>
                                    </p:anim>
                                    <p:set>
                                      <p:cBhvr>
                                        <p:cTn id="88" dur="1" fill="hold">
                                          <p:stCondLst>
                                            <p:cond delay="1999"/>
                                          </p:stCondLst>
                                        </p:cTn>
                                        <p:tgtEl>
                                          <p:spTgt spid="11"/>
                                        </p:tgtEl>
                                        <p:attrNameLst>
                                          <p:attrName>style.visibility</p:attrName>
                                        </p:attrNameLst>
                                      </p:cBhvr>
                                      <p:to>
                                        <p:strVal val="hidden"/>
                                      </p:to>
                                    </p:set>
                                  </p:childTnLst>
                                </p:cTn>
                              </p:par>
                              <p:par>
                                <p:cTn id="89" presetID="2" presetClass="exit" presetSubtype="3" fill="hold" grpId="2" nodeType="withEffect">
                                  <p:stCondLst>
                                    <p:cond delay="0"/>
                                  </p:stCondLst>
                                  <p:childTnLst>
                                    <p:anim calcmode="lin" valueType="num">
                                      <p:cBhvr additive="base">
                                        <p:cTn id="90" dur="2000"/>
                                        <p:tgtEl>
                                          <p:spTgt spid="9"/>
                                        </p:tgtEl>
                                        <p:attrNameLst>
                                          <p:attrName>ppt_x</p:attrName>
                                        </p:attrNameLst>
                                      </p:cBhvr>
                                      <p:tavLst>
                                        <p:tav tm="0">
                                          <p:val>
                                            <p:strVal val="ppt_x"/>
                                          </p:val>
                                        </p:tav>
                                        <p:tav tm="100000">
                                          <p:val>
                                            <p:strVal val="1+ppt_w/2"/>
                                          </p:val>
                                        </p:tav>
                                      </p:tavLst>
                                    </p:anim>
                                    <p:anim calcmode="lin" valueType="num">
                                      <p:cBhvr additive="base">
                                        <p:cTn id="91" dur="2000"/>
                                        <p:tgtEl>
                                          <p:spTgt spid="9"/>
                                        </p:tgtEl>
                                        <p:attrNameLst>
                                          <p:attrName>ppt_y</p:attrName>
                                        </p:attrNameLst>
                                      </p:cBhvr>
                                      <p:tavLst>
                                        <p:tav tm="0">
                                          <p:val>
                                            <p:strVal val="ppt_y"/>
                                          </p:val>
                                        </p:tav>
                                        <p:tav tm="100000">
                                          <p:val>
                                            <p:strVal val="0-ppt_h/2"/>
                                          </p:val>
                                        </p:tav>
                                      </p:tavLst>
                                    </p:anim>
                                    <p:set>
                                      <p:cBhvr>
                                        <p:cTn id="92" dur="1" fill="hold">
                                          <p:stCondLst>
                                            <p:cond delay="1999"/>
                                          </p:stCondLst>
                                        </p:cTn>
                                        <p:tgtEl>
                                          <p:spTgt spid="9"/>
                                        </p:tgtEl>
                                        <p:attrNameLst>
                                          <p:attrName>style.visibility</p:attrName>
                                        </p:attrNameLst>
                                      </p:cBhvr>
                                      <p:to>
                                        <p:strVal val="hidden"/>
                                      </p:to>
                                    </p:set>
                                  </p:childTnLst>
                                </p:cTn>
                              </p:par>
                              <p:par>
                                <p:cTn id="93" presetID="2" presetClass="exit" presetSubtype="3" fill="hold" grpId="2" nodeType="withEffect">
                                  <p:stCondLst>
                                    <p:cond delay="0"/>
                                  </p:stCondLst>
                                  <p:childTnLst>
                                    <p:anim calcmode="lin" valueType="num">
                                      <p:cBhvr additive="base">
                                        <p:cTn id="94" dur="2000"/>
                                        <p:tgtEl>
                                          <p:spTgt spid="13"/>
                                        </p:tgtEl>
                                        <p:attrNameLst>
                                          <p:attrName>ppt_x</p:attrName>
                                        </p:attrNameLst>
                                      </p:cBhvr>
                                      <p:tavLst>
                                        <p:tav tm="0">
                                          <p:val>
                                            <p:strVal val="ppt_x"/>
                                          </p:val>
                                        </p:tav>
                                        <p:tav tm="100000">
                                          <p:val>
                                            <p:strVal val="1+ppt_w/2"/>
                                          </p:val>
                                        </p:tav>
                                      </p:tavLst>
                                    </p:anim>
                                    <p:anim calcmode="lin" valueType="num">
                                      <p:cBhvr additive="base">
                                        <p:cTn id="95" dur="2000"/>
                                        <p:tgtEl>
                                          <p:spTgt spid="13"/>
                                        </p:tgtEl>
                                        <p:attrNameLst>
                                          <p:attrName>ppt_y</p:attrName>
                                        </p:attrNameLst>
                                      </p:cBhvr>
                                      <p:tavLst>
                                        <p:tav tm="0">
                                          <p:val>
                                            <p:strVal val="ppt_y"/>
                                          </p:val>
                                        </p:tav>
                                        <p:tav tm="100000">
                                          <p:val>
                                            <p:strVal val="0-ppt_h/2"/>
                                          </p:val>
                                        </p:tav>
                                      </p:tavLst>
                                    </p:anim>
                                    <p:set>
                                      <p:cBhvr>
                                        <p:cTn id="96" dur="1" fill="hold">
                                          <p:stCondLst>
                                            <p:cond delay="1999"/>
                                          </p:stCondLst>
                                        </p:cTn>
                                        <p:tgtEl>
                                          <p:spTgt spid="13"/>
                                        </p:tgtEl>
                                        <p:attrNameLst>
                                          <p:attrName>style.visibility</p:attrName>
                                        </p:attrNameLst>
                                      </p:cBhvr>
                                      <p:to>
                                        <p:strVal val="hidden"/>
                                      </p:to>
                                    </p:set>
                                  </p:childTnLst>
                                </p:cTn>
                              </p:par>
                              <p:par>
                                <p:cTn id="97" presetID="23" presetClass="entr" presetSubtype="288"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 calcmode="lin" valueType="num">
                                      <p:cBhvr>
                                        <p:cTn id="99" dur="2000" fill="hold"/>
                                        <p:tgtEl>
                                          <p:spTgt spid="4"/>
                                        </p:tgtEl>
                                        <p:attrNameLst>
                                          <p:attrName>ppt_w</p:attrName>
                                        </p:attrNameLst>
                                      </p:cBhvr>
                                      <p:tavLst>
                                        <p:tav tm="0">
                                          <p:val>
                                            <p:strVal val="4/3*#ppt_w"/>
                                          </p:val>
                                        </p:tav>
                                        <p:tav tm="100000">
                                          <p:val>
                                            <p:strVal val="#ppt_w"/>
                                          </p:val>
                                        </p:tav>
                                      </p:tavLst>
                                    </p:anim>
                                    <p:anim calcmode="lin" valueType="num">
                                      <p:cBhvr>
                                        <p:cTn id="100" dur="2000" fill="hold"/>
                                        <p:tgtEl>
                                          <p:spTgt spid="4"/>
                                        </p:tgtEl>
                                        <p:attrNameLst>
                                          <p:attrName>ppt_h</p:attrName>
                                        </p:attrNameLst>
                                      </p:cBhvr>
                                      <p:tavLst>
                                        <p:tav tm="0">
                                          <p:val>
                                            <p:strVal val="4/3*#ppt_h"/>
                                          </p:val>
                                        </p:tav>
                                        <p:tav tm="100000">
                                          <p:val>
                                            <p:strVal val="#ppt_h"/>
                                          </p:val>
                                        </p:tav>
                                      </p:tavLst>
                                    </p:anim>
                                  </p:childTnLst>
                                </p:cTn>
                              </p:par>
                              <p:par>
                                <p:cTn id="101" presetID="8" presetClass="entr" presetSubtype="32"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diamond(out)">
                                      <p:cBhvr>
                                        <p:cTn id="103" dur="2000"/>
                                        <p:tgtEl>
                                          <p:spTgt spid="4"/>
                                        </p:tgtEl>
                                      </p:cBhvr>
                                    </p:animEffect>
                                  </p:childTnLst>
                                </p:cTn>
                              </p:par>
                            </p:childTnLst>
                          </p:cTn>
                        </p:par>
                        <p:par>
                          <p:cTn id="104" fill="hold">
                            <p:stCondLst>
                              <p:cond delay="4000"/>
                            </p:stCondLst>
                            <p:childTnLst>
                              <p:par>
                                <p:cTn id="105" presetID="10" presetClass="entr" presetSubtype="0" fill="hold" nodeType="afterEffect">
                                  <p:stCondLst>
                                    <p:cond delay="1500"/>
                                  </p:stCondLst>
                                  <p:childTnLst>
                                    <p:set>
                                      <p:cBhvr>
                                        <p:cTn id="106" dur="1" fill="hold">
                                          <p:stCondLst>
                                            <p:cond delay="0"/>
                                          </p:stCondLst>
                                        </p:cTn>
                                        <p:tgtEl>
                                          <p:spTgt spid="5"/>
                                        </p:tgtEl>
                                        <p:attrNameLst>
                                          <p:attrName>style.visibility</p:attrName>
                                        </p:attrNameLst>
                                      </p:cBhvr>
                                      <p:to>
                                        <p:strVal val="visible"/>
                                      </p:to>
                                    </p:set>
                                    <p:animEffect transition="in" filter="fade">
                                      <p:cBhvr>
                                        <p:cTn id="10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a:gsLst>
              <a:gs pos="0">
                <a:srgbClr val="FFFFFF"/>
              </a:gs>
              <a:gs pos="7001">
                <a:srgbClr val="E6E6E6"/>
              </a:gs>
              <a:gs pos="32001">
                <a:srgbClr val="7D8496"/>
              </a:gs>
              <a:gs pos="47000">
                <a:srgbClr val="E6E6E6"/>
              </a:gs>
              <a:gs pos="85001">
                <a:srgbClr val="7D8496"/>
              </a:gs>
              <a:gs pos="100000">
                <a:srgbClr val="E6E6E6"/>
              </a:gs>
            </a:gsLst>
            <a:lin ang="0" scaled="1"/>
          </a:gradFill>
        </p:spPr>
        <p:txBody>
          <a:bodyPr/>
          <a:lstStyle/>
          <a:p>
            <a:endParaRPr lang="es-ES" dirty="0"/>
          </a:p>
        </p:txBody>
      </p:sp>
      <p:pic>
        <p:nvPicPr>
          <p:cNvPr id="4" name="3 Marcador de contenido" descr="0(6).jpg"/>
          <p:cNvPicPr>
            <a:picLocks noGrp="1" noChangeAspect="1"/>
          </p:cNvPicPr>
          <p:nvPr>
            <p:ph idx="1"/>
          </p:nvPr>
        </p:nvPicPr>
        <p:blipFill>
          <a:blip r:embed="rId2"/>
          <a:stretch>
            <a:fillRect/>
          </a:stretch>
        </p:blipFill>
        <p:spPr>
          <a:xfrm>
            <a:off x="0" y="0"/>
            <a:ext cx="9179719" cy="6858000"/>
          </a:xfrm>
        </p:spPr>
      </p:pic>
      <p:sp>
        <p:nvSpPr>
          <p:cNvPr id="5" name="4 Trapecio"/>
          <p:cNvSpPr/>
          <p:nvPr/>
        </p:nvSpPr>
        <p:spPr>
          <a:xfrm rot="5400000">
            <a:off x="1393025" y="-821545"/>
            <a:ext cx="1571636" cy="4357686"/>
          </a:xfrm>
          <a:prstGeom prst="trapezoid">
            <a:avLst>
              <a:gd name="adj" fmla="val 26769"/>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apecio"/>
          <p:cNvSpPr/>
          <p:nvPr/>
        </p:nvSpPr>
        <p:spPr>
          <a:xfrm rot="5400000">
            <a:off x="1393025" y="821529"/>
            <a:ext cx="1571636" cy="4357686"/>
          </a:xfrm>
          <a:prstGeom prst="trapezoid">
            <a:avLst>
              <a:gd name="adj" fmla="val 26769"/>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rot="5400000">
            <a:off x="1393025" y="2393165"/>
            <a:ext cx="1571636" cy="4357686"/>
          </a:xfrm>
          <a:prstGeom prst="trapezoid">
            <a:avLst>
              <a:gd name="adj" fmla="val 26769"/>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16200000">
            <a:off x="6179339" y="-821545"/>
            <a:ext cx="1571636" cy="4357686"/>
          </a:xfrm>
          <a:prstGeom prst="trapezoid">
            <a:avLst>
              <a:gd name="adj" fmla="val 26769"/>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16200000">
            <a:off x="6179339" y="821529"/>
            <a:ext cx="1571636" cy="4357686"/>
          </a:xfrm>
          <a:prstGeom prst="trapezoid">
            <a:avLst>
              <a:gd name="adj" fmla="val 26769"/>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apecio"/>
          <p:cNvSpPr/>
          <p:nvPr/>
        </p:nvSpPr>
        <p:spPr>
          <a:xfrm rot="16200000">
            <a:off x="6179339" y="2393165"/>
            <a:ext cx="1571636" cy="4357686"/>
          </a:xfrm>
          <a:prstGeom prst="trapezoid">
            <a:avLst>
              <a:gd name="adj" fmla="val 26769"/>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gradFill flip="none" rotWithShape="1">
            <a:gsLst>
              <a:gs pos="0">
                <a:schemeClr val="bg2">
                  <a:lumMod val="50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3"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linds(horizontal)">
                                      <p:cBhvr>
                                        <p:cTn id="34" dur="3000"/>
                                        <p:tgtEl>
                                          <p:spTgt spid="5"/>
                                        </p:tgtEl>
                                      </p:cBhvr>
                                    </p:animEffect>
                                  </p:childTnLst>
                                </p:cTn>
                              </p:par>
                              <p:par>
                                <p:cTn id="35" presetID="3" presetClass="entr" presetSubtype="10" fill="hold" grpId="1"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blinds(horizontal)">
                                      <p:cBhvr>
                                        <p:cTn id="37" dur="3000"/>
                                        <p:tgtEl>
                                          <p:spTgt spid="6"/>
                                        </p:tgtEl>
                                      </p:cBhvr>
                                    </p:animEffect>
                                  </p:childTnLst>
                                </p:cTn>
                              </p:par>
                              <p:par>
                                <p:cTn id="38" presetID="3" presetClass="entr" presetSubtype="10" fill="hold" grpId="1"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blinds(horizontal)">
                                      <p:cBhvr>
                                        <p:cTn id="40" dur="3000"/>
                                        <p:tgtEl>
                                          <p:spTgt spid="7"/>
                                        </p:tgtEl>
                                      </p:cBhvr>
                                    </p:animEffect>
                                  </p:childTnLst>
                                </p:cTn>
                              </p:par>
                              <p:par>
                                <p:cTn id="41" presetID="3" presetClass="entr" presetSubtype="10"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blinds(horizontal)">
                                      <p:cBhvr>
                                        <p:cTn id="43" dur="3000"/>
                                        <p:tgtEl>
                                          <p:spTgt spid="8"/>
                                        </p:tgtEl>
                                      </p:cBhvr>
                                    </p:animEffect>
                                  </p:childTnLst>
                                </p:cTn>
                              </p:par>
                              <p:par>
                                <p:cTn id="44" presetID="3" presetClass="entr" presetSubtype="10"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blinds(horizontal)">
                                      <p:cBhvr>
                                        <p:cTn id="46" dur="3000"/>
                                        <p:tgtEl>
                                          <p:spTgt spid="9"/>
                                        </p:tgtEl>
                                      </p:cBhvr>
                                    </p:animEffect>
                                  </p:childTnLst>
                                </p:cTn>
                              </p:par>
                              <p:par>
                                <p:cTn id="47" presetID="3" presetClass="entr" presetSubtype="10" fill="hold" grpId="1"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blinds(horizontal)">
                                      <p:cBhvr>
                                        <p:cTn id="49" dur="3000"/>
                                        <p:tgtEl>
                                          <p:spTgt spid="10"/>
                                        </p:tgtEl>
                                      </p:cBhvr>
                                    </p:animEffect>
                                  </p:childTnLst>
                                </p:cTn>
                              </p:par>
                            </p:childTnLst>
                          </p:cTn>
                        </p:par>
                        <p:par>
                          <p:cTn id="50" fill="hold">
                            <p:stCondLst>
                              <p:cond delay="3000"/>
                            </p:stCondLst>
                            <p:childTnLst>
                              <p:par>
                                <p:cTn id="51" presetID="17" presetClass="exit" presetSubtype="8" fill="hold" grpId="2" nodeType="afterEffect">
                                  <p:stCondLst>
                                    <p:cond delay="0"/>
                                  </p:stCondLst>
                                  <p:childTnLst>
                                    <p:anim calcmode="lin" valueType="num">
                                      <p:cBhvr>
                                        <p:cTn id="52" dur="3000"/>
                                        <p:tgtEl>
                                          <p:spTgt spid="5"/>
                                        </p:tgtEl>
                                        <p:attrNameLst>
                                          <p:attrName>ppt_x</p:attrName>
                                        </p:attrNameLst>
                                      </p:cBhvr>
                                      <p:tavLst>
                                        <p:tav tm="0">
                                          <p:val>
                                            <p:strVal val="ppt_x"/>
                                          </p:val>
                                        </p:tav>
                                        <p:tav tm="100000">
                                          <p:val>
                                            <p:strVal val="ppt_x-ppt_w/2"/>
                                          </p:val>
                                        </p:tav>
                                      </p:tavLst>
                                    </p:anim>
                                    <p:anim calcmode="lin" valueType="num">
                                      <p:cBhvr>
                                        <p:cTn id="53" dur="3000"/>
                                        <p:tgtEl>
                                          <p:spTgt spid="5"/>
                                        </p:tgtEl>
                                        <p:attrNameLst>
                                          <p:attrName>ppt_y</p:attrName>
                                        </p:attrNameLst>
                                      </p:cBhvr>
                                      <p:tavLst>
                                        <p:tav tm="0">
                                          <p:val>
                                            <p:strVal val="ppt_y"/>
                                          </p:val>
                                        </p:tav>
                                        <p:tav tm="100000">
                                          <p:val>
                                            <p:strVal val="ppt_y"/>
                                          </p:val>
                                        </p:tav>
                                      </p:tavLst>
                                    </p:anim>
                                    <p:anim calcmode="lin" valueType="num">
                                      <p:cBhvr>
                                        <p:cTn id="54" dur="3000"/>
                                        <p:tgtEl>
                                          <p:spTgt spid="5"/>
                                        </p:tgtEl>
                                        <p:attrNameLst>
                                          <p:attrName>ppt_w</p:attrName>
                                        </p:attrNameLst>
                                      </p:cBhvr>
                                      <p:tavLst>
                                        <p:tav tm="0">
                                          <p:val>
                                            <p:strVal val="ppt_w"/>
                                          </p:val>
                                        </p:tav>
                                        <p:tav tm="100000">
                                          <p:val>
                                            <p:fltVal val="0"/>
                                          </p:val>
                                        </p:tav>
                                      </p:tavLst>
                                    </p:anim>
                                    <p:anim calcmode="lin" valueType="num">
                                      <p:cBhvr>
                                        <p:cTn id="55" dur="3000"/>
                                        <p:tgtEl>
                                          <p:spTgt spid="5"/>
                                        </p:tgtEl>
                                        <p:attrNameLst>
                                          <p:attrName>ppt_h</p:attrName>
                                        </p:attrNameLst>
                                      </p:cBhvr>
                                      <p:tavLst>
                                        <p:tav tm="0">
                                          <p:val>
                                            <p:strVal val="ppt_h"/>
                                          </p:val>
                                        </p:tav>
                                        <p:tav tm="100000">
                                          <p:val>
                                            <p:strVal val="ppt_h"/>
                                          </p:val>
                                        </p:tav>
                                      </p:tavLst>
                                    </p:anim>
                                    <p:set>
                                      <p:cBhvr>
                                        <p:cTn id="56" dur="1" fill="hold">
                                          <p:stCondLst>
                                            <p:cond delay="2999"/>
                                          </p:stCondLst>
                                        </p:cTn>
                                        <p:tgtEl>
                                          <p:spTgt spid="5"/>
                                        </p:tgtEl>
                                        <p:attrNameLst>
                                          <p:attrName>style.visibility</p:attrName>
                                        </p:attrNameLst>
                                      </p:cBhvr>
                                      <p:to>
                                        <p:strVal val="hidden"/>
                                      </p:to>
                                    </p:set>
                                  </p:childTnLst>
                                </p:cTn>
                              </p:par>
                              <p:par>
                                <p:cTn id="57" presetID="17" presetClass="exit" presetSubtype="8" fill="hold" grpId="2" nodeType="withEffect">
                                  <p:stCondLst>
                                    <p:cond delay="0"/>
                                  </p:stCondLst>
                                  <p:childTnLst>
                                    <p:anim calcmode="lin" valueType="num">
                                      <p:cBhvr>
                                        <p:cTn id="58" dur="3000"/>
                                        <p:tgtEl>
                                          <p:spTgt spid="6"/>
                                        </p:tgtEl>
                                        <p:attrNameLst>
                                          <p:attrName>ppt_x</p:attrName>
                                        </p:attrNameLst>
                                      </p:cBhvr>
                                      <p:tavLst>
                                        <p:tav tm="0">
                                          <p:val>
                                            <p:strVal val="ppt_x"/>
                                          </p:val>
                                        </p:tav>
                                        <p:tav tm="100000">
                                          <p:val>
                                            <p:strVal val="ppt_x-ppt_w/2"/>
                                          </p:val>
                                        </p:tav>
                                      </p:tavLst>
                                    </p:anim>
                                    <p:anim calcmode="lin" valueType="num">
                                      <p:cBhvr>
                                        <p:cTn id="59" dur="3000"/>
                                        <p:tgtEl>
                                          <p:spTgt spid="6"/>
                                        </p:tgtEl>
                                        <p:attrNameLst>
                                          <p:attrName>ppt_y</p:attrName>
                                        </p:attrNameLst>
                                      </p:cBhvr>
                                      <p:tavLst>
                                        <p:tav tm="0">
                                          <p:val>
                                            <p:strVal val="ppt_y"/>
                                          </p:val>
                                        </p:tav>
                                        <p:tav tm="100000">
                                          <p:val>
                                            <p:strVal val="ppt_y"/>
                                          </p:val>
                                        </p:tav>
                                      </p:tavLst>
                                    </p:anim>
                                    <p:anim calcmode="lin" valueType="num">
                                      <p:cBhvr>
                                        <p:cTn id="60" dur="3000"/>
                                        <p:tgtEl>
                                          <p:spTgt spid="6"/>
                                        </p:tgtEl>
                                        <p:attrNameLst>
                                          <p:attrName>ppt_w</p:attrName>
                                        </p:attrNameLst>
                                      </p:cBhvr>
                                      <p:tavLst>
                                        <p:tav tm="0">
                                          <p:val>
                                            <p:strVal val="ppt_w"/>
                                          </p:val>
                                        </p:tav>
                                        <p:tav tm="100000">
                                          <p:val>
                                            <p:fltVal val="0"/>
                                          </p:val>
                                        </p:tav>
                                      </p:tavLst>
                                    </p:anim>
                                    <p:anim calcmode="lin" valueType="num">
                                      <p:cBhvr>
                                        <p:cTn id="61" dur="3000"/>
                                        <p:tgtEl>
                                          <p:spTgt spid="6"/>
                                        </p:tgtEl>
                                        <p:attrNameLst>
                                          <p:attrName>ppt_h</p:attrName>
                                        </p:attrNameLst>
                                      </p:cBhvr>
                                      <p:tavLst>
                                        <p:tav tm="0">
                                          <p:val>
                                            <p:strVal val="ppt_h"/>
                                          </p:val>
                                        </p:tav>
                                        <p:tav tm="100000">
                                          <p:val>
                                            <p:strVal val="ppt_h"/>
                                          </p:val>
                                        </p:tav>
                                      </p:tavLst>
                                    </p:anim>
                                    <p:set>
                                      <p:cBhvr>
                                        <p:cTn id="62" dur="1" fill="hold">
                                          <p:stCondLst>
                                            <p:cond delay="2999"/>
                                          </p:stCondLst>
                                        </p:cTn>
                                        <p:tgtEl>
                                          <p:spTgt spid="6"/>
                                        </p:tgtEl>
                                        <p:attrNameLst>
                                          <p:attrName>style.visibility</p:attrName>
                                        </p:attrNameLst>
                                      </p:cBhvr>
                                      <p:to>
                                        <p:strVal val="hidden"/>
                                      </p:to>
                                    </p:set>
                                  </p:childTnLst>
                                </p:cTn>
                              </p:par>
                              <p:par>
                                <p:cTn id="63" presetID="17" presetClass="exit" presetSubtype="8" fill="hold" grpId="2" nodeType="withEffect">
                                  <p:stCondLst>
                                    <p:cond delay="0"/>
                                  </p:stCondLst>
                                  <p:childTnLst>
                                    <p:anim calcmode="lin" valueType="num">
                                      <p:cBhvr>
                                        <p:cTn id="64" dur="3000"/>
                                        <p:tgtEl>
                                          <p:spTgt spid="7"/>
                                        </p:tgtEl>
                                        <p:attrNameLst>
                                          <p:attrName>ppt_x</p:attrName>
                                        </p:attrNameLst>
                                      </p:cBhvr>
                                      <p:tavLst>
                                        <p:tav tm="0">
                                          <p:val>
                                            <p:strVal val="ppt_x"/>
                                          </p:val>
                                        </p:tav>
                                        <p:tav tm="100000">
                                          <p:val>
                                            <p:strVal val="ppt_x-ppt_w/2"/>
                                          </p:val>
                                        </p:tav>
                                      </p:tavLst>
                                    </p:anim>
                                    <p:anim calcmode="lin" valueType="num">
                                      <p:cBhvr>
                                        <p:cTn id="65" dur="3000"/>
                                        <p:tgtEl>
                                          <p:spTgt spid="7"/>
                                        </p:tgtEl>
                                        <p:attrNameLst>
                                          <p:attrName>ppt_y</p:attrName>
                                        </p:attrNameLst>
                                      </p:cBhvr>
                                      <p:tavLst>
                                        <p:tav tm="0">
                                          <p:val>
                                            <p:strVal val="ppt_y"/>
                                          </p:val>
                                        </p:tav>
                                        <p:tav tm="100000">
                                          <p:val>
                                            <p:strVal val="ppt_y"/>
                                          </p:val>
                                        </p:tav>
                                      </p:tavLst>
                                    </p:anim>
                                    <p:anim calcmode="lin" valueType="num">
                                      <p:cBhvr>
                                        <p:cTn id="66" dur="3000"/>
                                        <p:tgtEl>
                                          <p:spTgt spid="7"/>
                                        </p:tgtEl>
                                        <p:attrNameLst>
                                          <p:attrName>ppt_w</p:attrName>
                                        </p:attrNameLst>
                                      </p:cBhvr>
                                      <p:tavLst>
                                        <p:tav tm="0">
                                          <p:val>
                                            <p:strVal val="ppt_w"/>
                                          </p:val>
                                        </p:tav>
                                        <p:tav tm="100000">
                                          <p:val>
                                            <p:fltVal val="0"/>
                                          </p:val>
                                        </p:tav>
                                      </p:tavLst>
                                    </p:anim>
                                    <p:anim calcmode="lin" valueType="num">
                                      <p:cBhvr>
                                        <p:cTn id="67" dur="3000"/>
                                        <p:tgtEl>
                                          <p:spTgt spid="7"/>
                                        </p:tgtEl>
                                        <p:attrNameLst>
                                          <p:attrName>ppt_h</p:attrName>
                                        </p:attrNameLst>
                                      </p:cBhvr>
                                      <p:tavLst>
                                        <p:tav tm="0">
                                          <p:val>
                                            <p:strVal val="ppt_h"/>
                                          </p:val>
                                        </p:tav>
                                        <p:tav tm="100000">
                                          <p:val>
                                            <p:strVal val="ppt_h"/>
                                          </p:val>
                                        </p:tav>
                                      </p:tavLst>
                                    </p:anim>
                                    <p:set>
                                      <p:cBhvr>
                                        <p:cTn id="68" dur="1" fill="hold">
                                          <p:stCondLst>
                                            <p:cond delay="2999"/>
                                          </p:stCondLst>
                                        </p:cTn>
                                        <p:tgtEl>
                                          <p:spTgt spid="7"/>
                                        </p:tgtEl>
                                        <p:attrNameLst>
                                          <p:attrName>style.visibility</p:attrName>
                                        </p:attrNameLst>
                                      </p:cBhvr>
                                      <p:to>
                                        <p:strVal val="hidden"/>
                                      </p:to>
                                    </p:set>
                                  </p:childTnLst>
                                </p:cTn>
                              </p:par>
                              <p:par>
                                <p:cTn id="69" presetID="17" presetClass="exit" presetSubtype="2" fill="hold" grpId="2" nodeType="withEffect">
                                  <p:stCondLst>
                                    <p:cond delay="0"/>
                                  </p:stCondLst>
                                  <p:childTnLst>
                                    <p:anim calcmode="lin" valueType="num">
                                      <p:cBhvr>
                                        <p:cTn id="70" dur="3000"/>
                                        <p:tgtEl>
                                          <p:spTgt spid="8"/>
                                        </p:tgtEl>
                                        <p:attrNameLst>
                                          <p:attrName>ppt_x</p:attrName>
                                        </p:attrNameLst>
                                      </p:cBhvr>
                                      <p:tavLst>
                                        <p:tav tm="0">
                                          <p:val>
                                            <p:strVal val="ppt_x"/>
                                          </p:val>
                                        </p:tav>
                                        <p:tav tm="100000">
                                          <p:val>
                                            <p:strVal val="ppt_x+ppt_w/2"/>
                                          </p:val>
                                        </p:tav>
                                      </p:tavLst>
                                    </p:anim>
                                    <p:anim calcmode="lin" valueType="num">
                                      <p:cBhvr>
                                        <p:cTn id="71" dur="3000"/>
                                        <p:tgtEl>
                                          <p:spTgt spid="8"/>
                                        </p:tgtEl>
                                        <p:attrNameLst>
                                          <p:attrName>ppt_y</p:attrName>
                                        </p:attrNameLst>
                                      </p:cBhvr>
                                      <p:tavLst>
                                        <p:tav tm="0">
                                          <p:val>
                                            <p:strVal val="ppt_y"/>
                                          </p:val>
                                        </p:tav>
                                        <p:tav tm="100000">
                                          <p:val>
                                            <p:strVal val="ppt_y"/>
                                          </p:val>
                                        </p:tav>
                                      </p:tavLst>
                                    </p:anim>
                                    <p:anim calcmode="lin" valueType="num">
                                      <p:cBhvr>
                                        <p:cTn id="72" dur="3000"/>
                                        <p:tgtEl>
                                          <p:spTgt spid="8"/>
                                        </p:tgtEl>
                                        <p:attrNameLst>
                                          <p:attrName>ppt_w</p:attrName>
                                        </p:attrNameLst>
                                      </p:cBhvr>
                                      <p:tavLst>
                                        <p:tav tm="0">
                                          <p:val>
                                            <p:strVal val="ppt_w"/>
                                          </p:val>
                                        </p:tav>
                                        <p:tav tm="100000">
                                          <p:val>
                                            <p:fltVal val="0"/>
                                          </p:val>
                                        </p:tav>
                                      </p:tavLst>
                                    </p:anim>
                                    <p:anim calcmode="lin" valueType="num">
                                      <p:cBhvr>
                                        <p:cTn id="73" dur="3000"/>
                                        <p:tgtEl>
                                          <p:spTgt spid="8"/>
                                        </p:tgtEl>
                                        <p:attrNameLst>
                                          <p:attrName>ppt_h</p:attrName>
                                        </p:attrNameLst>
                                      </p:cBhvr>
                                      <p:tavLst>
                                        <p:tav tm="0">
                                          <p:val>
                                            <p:strVal val="ppt_h"/>
                                          </p:val>
                                        </p:tav>
                                        <p:tav tm="100000">
                                          <p:val>
                                            <p:strVal val="ppt_h"/>
                                          </p:val>
                                        </p:tav>
                                      </p:tavLst>
                                    </p:anim>
                                    <p:set>
                                      <p:cBhvr>
                                        <p:cTn id="74" dur="1" fill="hold">
                                          <p:stCondLst>
                                            <p:cond delay="2999"/>
                                          </p:stCondLst>
                                        </p:cTn>
                                        <p:tgtEl>
                                          <p:spTgt spid="8"/>
                                        </p:tgtEl>
                                        <p:attrNameLst>
                                          <p:attrName>style.visibility</p:attrName>
                                        </p:attrNameLst>
                                      </p:cBhvr>
                                      <p:to>
                                        <p:strVal val="hidden"/>
                                      </p:to>
                                    </p:set>
                                  </p:childTnLst>
                                </p:cTn>
                              </p:par>
                              <p:par>
                                <p:cTn id="75" presetID="17" presetClass="exit" presetSubtype="2" fill="hold" grpId="2" nodeType="withEffect">
                                  <p:stCondLst>
                                    <p:cond delay="0"/>
                                  </p:stCondLst>
                                  <p:childTnLst>
                                    <p:anim calcmode="lin" valueType="num">
                                      <p:cBhvr>
                                        <p:cTn id="76" dur="3000"/>
                                        <p:tgtEl>
                                          <p:spTgt spid="9"/>
                                        </p:tgtEl>
                                        <p:attrNameLst>
                                          <p:attrName>ppt_x</p:attrName>
                                        </p:attrNameLst>
                                      </p:cBhvr>
                                      <p:tavLst>
                                        <p:tav tm="0">
                                          <p:val>
                                            <p:strVal val="ppt_x"/>
                                          </p:val>
                                        </p:tav>
                                        <p:tav tm="100000">
                                          <p:val>
                                            <p:strVal val="ppt_x+ppt_w/2"/>
                                          </p:val>
                                        </p:tav>
                                      </p:tavLst>
                                    </p:anim>
                                    <p:anim calcmode="lin" valueType="num">
                                      <p:cBhvr>
                                        <p:cTn id="77" dur="3000"/>
                                        <p:tgtEl>
                                          <p:spTgt spid="9"/>
                                        </p:tgtEl>
                                        <p:attrNameLst>
                                          <p:attrName>ppt_y</p:attrName>
                                        </p:attrNameLst>
                                      </p:cBhvr>
                                      <p:tavLst>
                                        <p:tav tm="0">
                                          <p:val>
                                            <p:strVal val="ppt_y"/>
                                          </p:val>
                                        </p:tav>
                                        <p:tav tm="100000">
                                          <p:val>
                                            <p:strVal val="ppt_y"/>
                                          </p:val>
                                        </p:tav>
                                      </p:tavLst>
                                    </p:anim>
                                    <p:anim calcmode="lin" valueType="num">
                                      <p:cBhvr>
                                        <p:cTn id="78" dur="3000"/>
                                        <p:tgtEl>
                                          <p:spTgt spid="9"/>
                                        </p:tgtEl>
                                        <p:attrNameLst>
                                          <p:attrName>ppt_w</p:attrName>
                                        </p:attrNameLst>
                                      </p:cBhvr>
                                      <p:tavLst>
                                        <p:tav tm="0">
                                          <p:val>
                                            <p:strVal val="ppt_w"/>
                                          </p:val>
                                        </p:tav>
                                        <p:tav tm="100000">
                                          <p:val>
                                            <p:fltVal val="0"/>
                                          </p:val>
                                        </p:tav>
                                      </p:tavLst>
                                    </p:anim>
                                    <p:anim calcmode="lin" valueType="num">
                                      <p:cBhvr>
                                        <p:cTn id="79" dur="3000"/>
                                        <p:tgtEl>
                                          <p:spTgt spid="9"/>
                                        </p:tgtEl>
                                        <p:attrNameLst>
                                          <p:attrName>ppt_h</p:attrName>
                                        </p:attrNameLst>
                                      </p:cBhvr>
                                      <p:tavLst>
                                        <p:tav tm="0">
                                          <p:val>
                                            <p:strVal val="ppt_h"/>
                                          </p:val>
                                        </p:tav>
                                        <p:tav tm="100000">
                                          <p:val>
                                            <p:strVal val="ppt_h"/>
                                          </p:val>
                                        </p:tav>
                                      </p:tavLst>
                                    </p:anim>
                                    <p:set>
                                      <p:cBhvr>
                                        <p:cTn id="80" dur="1" fill="hold">
                                          <p:stCondLst>
                                            <p:cond delay="2999"/>
                                          </p:stCondLst>
                                        </p:cTn>
                                        <p:tgtEl>
                                          <p:spTgt spid="9"/>
                                        </p:tgtEl>
                                        <p:attrNameLst>
                                          <p:attrName>style.visibility</p:attrName>
                                        </p:attrNameLst>
                                      </p:cBhvr>
                                      <p:to>
                                        <p:strVal val="hidden"/>
                                      </p:to>
                                    </p:set>
                                  </p:childTnLst>
                                </p:cTn>
                              </p:par>
                              <p:par>
                                <p:cTn id="81" presetID="17" presetClass="exit" presetSubtype="2" fill="hold" grpId="2" nodeType="withEffect">
                                  <p:stCondLst>
                                    <p:cond delay="0"/>
                                  </p:stCondLst>
                                  <p:childTnLst>
                                    <p:anim calcmode="lin" valueType="num">
                                      <p:cBhvr>
                                        <p:cTn id="82" dur="3000"/>
                                        <p:tgtEl>
                                          <p:spTgt spid="10"/>
                                        </p:tgtEl>
                                        <p:attrNameLst>
                                          <p:attrName>ppt_x</p:attrName>
                                        </p:attrNameLst>
                                      </p:cBhvr>
                                      <p:tavLst>
                                        <p:tav tm="0">
                                          <p:val>
                                            <p:strVal val="ppt_x"/>
                                          </p:val>
                                        </p:tav>
                                        <p:tav tm="100000">
                                          <p:val>
                                            <p:strVal val="ppt_x+ppt_w/2"/>
                                          </p:val>
                                        </p:tav>
                                      </p:tavLst>
                                    </p:anim>
                                    <p:anim calcmode="lin" valueType="num">
                                      <p:cBhvr>
                                        <p:cTn id="83" dur="3000"/>
                                        <p:tgtEl>
                                          <p:spTgt spid="10"/>
                                        </p:tgtEl>
                                        <p:attrNameLst>
                                          <p:attrName>ppt_y</p:attrName>
                                        </p:attrNameLst>
                                      </p:cBhvr>
                                      <p:tavLst>
                                        <p:tav tm="0">
                                          <p:val>
                                            <p:strVal val="ppt_y"/>
                                          </p:val>
                                        </p:tav>
                                        <p:tav tm="100000">
                                          <p:val>
                                            <p:strVal val="ppt_y"/>
                                          </p:val>
                                        </p:tav>
                                      </p:tavLst>
                                    </p:anim>
                                    <p:anim calcmode="lin" valueType="num">
                                      <p:cBhvr>
                                        <p:cTn id="84" dur="3000"/>
                                        <p:tgtEl>
                                          <p:spTgt spid="10"/>
                                        </p:tgtEl>
                                        <p:attrNameLst>
                                          <p:attrName>ppt_w</p:attrName>
                                        </p:attrNameLst>
                                      </p:cBhvr>
                                      <p:tavLst>
                                        <p:tav tm="0">
                                          <p:val>
                                            <p:strVal val="ppt_w"/>
                                          </p:val>
                                        </p:tav>
                                        <p:tav tm="100000">
                                          <p:val>
                                            <p:fltVal val="0"/>
                                          </p:val>
                                        </p:tav>
                                      </p:tavLst>
                                    </p:anim>
                                    <p:anim calcmode="lin" valueType="num">
                                      <p:cBhvr>
                                        <p:cTn id="85" dur="3000"/>
                                        <p:tgtEl>
                                          <p:spTgt spid="10"/>
                                        </p:tgtEl>
                                        <p:attrNameLst>
                                          <p:attrName>ppt_h</p:attrName>
                                        </p:attrNameLst>
                                      </p:cBhvr>
                                      <p:tavLst>
                                        <p:tav tm="0">
                                          <p:val>
                                            <p:strVal val="ppt_h"/>
                                          </p:val>
                                        </p:tav>
                                        <p:tav tm="100000">
                                          <p:val>
                                            <p:strVal val="ppt_h"/>
                                          </p:val>
                                        </p:tav>
                                      </p:tavLst>
                                    </p:anim>
                                    <p:set>
                                      <p:cBhvr>
                                        <p:cTn id="86" dur="1" fill="hold">
                                          <p:stCondLst>
                                            <p:cond delay="2999"/>
                                          </p:stCondLst>
                                        </p:cTn>
                                        <p:tgtEl>
                                          <p:spTgt spid="10"/>
                                        </p:tgtEl>
                                        <p:attrNameLst>
                                          <p:attrName>style.visibility</p:attrName>
                                        </p:attrNameLst>
                                      </p:cBhvr>
                                      <p:to>
                                        <p:strVal val="hidden"/>
                                      </p:to>
                                    </p:set>
                                  </p:childTnLst>
                                </p:cTn>
                              </p:par>
                              <p:par>
                                <p:cTn id="87" presetID="3" presetClass="exit" presetSubtype="5" fill="hold" grpId="3" nodeType="withEffect">
                                  <p:stCondLst>
                                    <p:cond delay="0"/>
                                  </p:stCondLst>
                                  <p:childTnLst>
                                    <p:animEffect transition="out" filter="blinds(vertical)">
                                      <p:cBhvr>
                                        <p:cTn id="88" dur="3000"/>
                                        <p:tgtEl>
                                          <p:spTgt spid="5"/>
                                        </p:tgtEl>
                                      </p:cBhvr>
                                    </p:animEffect>
                                    <p:set>
                                      <p:cBhvr>
                                        <p:cTn id="89" dur="1" fill="hold">
                                          <p:stCondLst>
                                            <p:cond delay="2999"/>
                                          </p:stCondLst>
                                        </p:cTn>
                                        <p:tgtEl>
                                          <p:spTgt spid="5"/>
                                        </p:tgtEl>
                                        <p:attrNameLst>
                                          <p:attrName>style.visibility</p:attrName>
                                        </p:attrNameLst>
                                      </p:cBhvr>
                                      <p:to>
                                        <p:strVal val="hidden"/>
                                      </p:to>
                                    </p:set>
                                  </p:childTnLst>
                                </p:cTn>
                              </p:par>
                              <p:par>
                                <p:cTn id="90" presetID="3" presetClass="exit" presetSubtype="5" fill="hold" grpId="3" nodeType="withEffect">
                                  <p:stCondLst>
                                    <p:cond delay="0"/>
                                  </p:stCondLst>
                                  <p:childTnLst>
                                    <p:animEffect transition="out" filter="blinds(vertical)">
                                      <p:cBhvr>
                                        <p:cTn id="91" dur="3000"/>
                                        <p:tgtEl>
                                          <p:spTgt spid="6"/>
                                        </p:tgtEl>
                                      </p:cBhvr>
                                    </p:animEffect>
                                    <p:set>
                                      <p:cBhvr>
                                        <p:cTn id="92" dur="1" fill="hold">
                                          <p:stCondLst>
                                            <p:cond delay="2999"/>
                                          </p:stCondLst>
                                        </p:cTn>
                                        <p:tgtEl>
                                          <p:spTgt spid="6"/>
                                        </p:tgtEl>
                                        <p:attrNameLst>
                                          <p:attrName>style.visibility</p:attrName>
                                        </p:attrNameLst>
                                      </p:cBhvr>
                                      <p:to>
                                        <p:strVal val="hidden"/>
                                      </p:to>
                                    </p:set>
                                  </p:childTnLst>
                                </p:cTn>
                              </p:par>
                              <p:par>
                                <p:cTn id="93" presetID="3" presetClass="exit" presetSubtype="5" fill="hold" grpId="3" nodeType="withEffect">
                                  <p:stCondLst>
                                    <p:cond delay="0"/>
                                  </p:stCondLst>
                                  <p:childTnLst>
                                    <p:animEffect transition="out" filter="blinds(vertical)">
                                      <p:cBhvr>
                                        <p:cTn id="94" dur="3000"/>
                                        <p:tgtEl>
                                          <p:spTgt spid="7"/>
                                        </p:tgtEl>
                                      </p:cBhvr>
                                    </p:animEffect>
                                    <p:set>
                                      <p:cBhvr>
                                        <p:cTn id="95" dur="1" fill="hold">
                                          <p:stCondLst>
                                            <p:cond delay="2999"/>
                                          </p:stCondLst>
                                        </p:cTn>
                                        <p:tgtEl>
                                          <p:spTgt spid="7"/>
                                        </p:tgtEl>
                                        <p:attrNameLst>
                                          <p:attrName>style.visibility</p:attrName>
                                        </p:attrNameLst>
                                      </p:cBhvr>
                                      <p:to>
                                        <p:strVal val="hidden"/>
                                      </p:to>
                                    </p:set>
                                  </p:childTnLst>
                                </p:cTn>
                              </p:par>
                              <p:par>
                                <p:cTn id="96" presetID="3" presetClass="exit" presetSubtype="5" fill="hold" grpId="3" nodeType="withEffect">
                                  <p:stCondLst>
                                    <p:cond delay="0"/>
                                  </p:stCondLst>
                                  <p:childTnLst>
                                    <p:animEffect transition="out" filter="blinds(vertical)">
                                      <p:cBhvr>
                                        <p:cTn id="97" dur="3000"/>
                                        <p:tgtEl>
                                          <p:spTgt spid="8"/>
                                        </p:tgtEl>
                                      </p:cBhvr>
                                    </p:animEffect>
                                    <p:set>
                                      <p:cBhvr>
                                        <p:cTn id="98" dur="1" fill="hold">
                                          <p:stCondLst>
                                            <p:cond delay="2999"/>
                                          </p:stCondLst>
                                        </p:cTn>
                                        <p:tgtEl>
                                          <p:spTgt spid="8"/>
                                        </p:tgtEl>
                                        <p:attrNameLst>
                                          <p:attrName>style.visibility</p:attrName>
                                        </p:attrNameLst>
                                      </p:cBhvr>
                                      <p:to>
                                        <p:strVal val="hidden"/>
                                      </p:to>
                                    </p:set>
                                  </p:childTnLst>
                                </p:cTn>
                              </p:par>
                              <p:par>
                                <p:cTn id="99" presetID="3" presetClass="exit" presetSubtype="5" fill="hold" grpId="3" nodeType="withEffect">
                                  <p:stCondLst>
                                    <p:cond delay="0"/>
                                  </p:stCondLst>
                                  <p:childTnLst>
                                    <p:animEffect transition="out" filter="blinds(vertical)">
                                      <p:cBhvr>
                                        <p:cTn id="100" dur="3000"/>
                                        <p:tgtEl>
                                          <p:spTgt spid="9"/>
                                        </p:tgtEl>
                                      </p:cBhvr>
                                    </p:animEffect>
                                    <p:set>
                                      <p:cBhvr>
                                        <p:cTn id="101" dur="1" fill="hold">
                                          <p:stCondLst>
                                            <p:cond delay="2999"/>
                                          </p:stCondLst>
                                        </p:cTn>
                                        <p:tgtEl>
                                          <p:spTgt spid="9"/>
                                        </p:tgtEl>
                                        <p:attrNameLst>
                                          <p:attrName>style.visibility</p:attrName>
                                        </p:attrNameLst>
                                      </p:cBhvr>
                                      <p:to>
                                        <p:strVal val="hidden"/>
                                      </p:to>
                                    </p:set>
                                  </p:childTnLst>
                                </p:cTn>
                              </p:par>
                              <p:par>
                                <p:cTn id="102" presetID="3" presetClass="exit" presetSubtype="5" fill="hold" grpId="3" nodeType="withEffect">
                                  <p:stCondLst>
                                    <p:cond delay="0"/>
                                  </p:stCondLst>
                                  <p:childTnLst>
                                    <p:animEffect transition="out" filter="blinds(vertical)">
                                      <p:cBhvr>
                                        <p:cTn id="103" dur="3000"/>
                                        <p:tgtEl>
                                          <p:spTgt spid="10"/>
                                        </p:tgtEl>
                                      </p:cBhvr>
                                    </p:animEffect>
                                    <p:set>
                                      <p:cBhvr>
                                        <p:cTn id="104" dur="1" fill="hold">
                                          <p:stCondLst>
                                            <p:cond delay="2999"/>
                                          </p:stCondLst>
                                        </p:cTn>
                                        <p:tgtEl>
                                          <p:spTgt spid="10"/>
                                        </p:tgtEl>
                                        <p:attrNameLst>
                                          <p:attrName>style.visibility</p:attrName>
                                        </p:attrNameLst>
                                      </p:cBhvr>
                                      <p:to>
                                        <p:strVal val="hidden"/>
                                      </p:to>
                                    </p:set>
                                  </p:childTnLst>
                                </p:cTn>
                              </p:par>
                              <p:par>
                                <p:cTn id="105" presetID="17" presetClass="entr" presetSubtype="10"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fltVal val="0"/>
                                          </p:val>
                                        </p:tav>
                                        <p:tav tm="100000">
                                          <p:val>
                                            <p:strVal val="#ppt_w"/>
                                          </p:val>
                                        </p:tav>
                                      </p:tavLst>
                                    </p:anim>
                                    <p:anim calcmode="lin" valueType="num">
                                      <p:cBhvr>
                                        <p:cTn id="108"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bg2">
                  <a:lumMod val="60000"/>
                  <a:lumOff val="40000"/>
                </a:schemeClr>
              </a:gs>
              <a:gs pos="50000">
                <a:srgbClr val="1818B0">
                  <a:shade val="67500"/>
                  <a:satMod val="115000"/>
                </a:srgbClr>
              </a:gs>
              <a:gs pos="100000">
                <a:srgbClr val="1818B0">
                  <a:shade val="100000"/>
                  <a:satMod val="115000"/>
                </a:srgbClr>
              </a:gs>
            </a:gsLst>
            <a:lin ang="5400000" scaled="1"/>
            <a:tileRect/>
          </a:gradFill>
        </p:spPr>
        <p:txBody>
          <a:bodyPr/>
          <a:lstStyle/>
          <a:p>
            <a:endParaRPr lang="es-ES" dirty="0"/>
          </a:p>
        </p:txBody>
      </p:sp>
      <p:pic>
        <p:nvPicPr>
          <p:cNvPr id="4" name="3 Marcador de contenido" descr="0(5).jpg"/>
          <p:cNvPicPr>
            <a:picLocks noGrp="1" noChangeAspect="1"/>
          </p:cNvPicPr>
          <p:nvPr>
            <p:ph idx="1"/>
          </p:nvPr>
        </p:nvPicPr>
        <p:blipFill>
          <a:blip r:embed="rId2"/>
          <a:stretch>
            <a:fillRect/>
          </a:stretch>
        </p:blipFill>
        <p:spPr>
          <a:xfrm>
            <a:off x="0" y="20033"/>
            <a:ext cx="9144000" cy="6837967"/>
          </a:xfrm>
        </p:spPr>
      </p:pic>
      <p:pic>
        <p:nvPicPr>
          <p:cNvPr id="21508" name="Picture 4" descr="http://www.ibertour.com/images/rocketlauncher/frontpage/roksprocket-features/ibertour_cabin_crew_ok3.png"/>
          <p:cNvPicPr>
            <a:picLocks noChangeAspect="1" noChangeArrowheads="1"/>
          </p:cNvPicPr>
          <p:nvPr/>
        </p:nvPicPr>
        <p:blipFill>
          <a:blip r:embed="rId3"/>
          <a:srcRect/>
          <a:stretch>
            <a:fillRect/>
          </a:stretch>
        </p:blipFill>
        <p:spPr bwMode="auto">
          <a:xfrm>
            <a:off x="2786050" y="2905124"/>
            <a:ext cx="5410200" cy="3952876"/>
          </a:xfrm>
          <a:prstGeom prst="rect">
            <a:avLst/>
          </a:prstGeom>
          <a:noFill/>
        </p:spPr>
      </p:pic>
      <p:sp>
        <p:nvSpPr>
          <p:cNvPr id="5" name="4 Cheurón"/>
          <p:cNvSpPr/>
          <p:nvPr/>
        </p:nvSpPr>
        <p:spPr>
          <a:xfrm>
            <a:off x="0" y="0"/>
            <a:ext cx="4572000" cy="4214842"/>
          </a:xfrm>
          <a:prstGeom prst="chevron">
            <a:avLst>
              <a:gd name="adj" fmla="val 87639"/>
            </a:avLst>
          </a:prstGeom>
          <a:gradFill flip="none" rotWithShape="1">
            <a:gsLst>
              <a:gs pos="51000">
                <a:schemeClr val="tx1"/>
              </a:gs>
              <a:gs pos="50000">
                <a:srgbClr val="0070C0">
                  <a:shade val="67500"/>
                  <a:satMod val="115000"/>
                </a:srgbClr>
              </a:gs>
              <a:gs pos="100000">
                <a:srgbClr val="0070C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4572000" y="0"/>
            <a:ext cx="4572000" cy="4214842"/>
          </a:xfrm>
          <a:prstGeom prst="chevron">
            <a:avLst>
              <a:gd name="adj" fmla="val 88781"/>
            </a:avLst>
          </a:prstGeom>
          <a:gradFill flip="none" rotWithShape="1">
            <a:gsLst>
              <a:gs pos="51000">
                <a:schemeClr val="tx1"/>
              </a:gs>
              <a:gs pos="50000">
                <a:srgbClr val="0070C0">
                  <a:shade val="67500"/>
                  <a:satMod val="115000"/>
                </a:srgbClr>
              </a:gs>
              <a:gs pos="100000">
                <a:srgbClr val="0070C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0"/>
            <a:ext cx="3286084" cy="4214842"/>
          </a:xfrm>
          <a:prstGeom prst="chevron">
            <a:avLst>
              <a:gd name="adj" fmla="val 79087"/>
            </a:avLst>
          </a:prstGeom>
          <a:gradFill flip="none" rotWithShape="1">
            <a:gsLst>
              <a:gs pos="51000">
                <a:schemeClr val="tx1"/>
              </a:gs>
              <a:gs pos="50000">
                <a:srgbClr val="0070C0">
                  <a:shade val="67500"/>
                  <a:satMod val="115000"/>
                </a:srgbClr>
              </a:gs>
              <a:gs pos="100000">
                <a:srgbClr val="0070C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5786446" y="0"/>
            <a:ext cx="3357554" cy="4214842"/>
          </a:xfrm>
          <a:prstGeom prst="chevron">
            <a:avLst>
              <a:gd name="adj" fmla="val 80339"/>
            </a:avLst>
          </a:prstGeom>
          <a:gradFill flip="none" rotWithShape="1">
            <a:gsLst>
              <a:gs pos="51000">
                <a:schemeClr val="tx1"/>
              </a:gs>
              <a:gs pos="50000">
                <a:srgbClr val="0070C0">
                  <a:shade val="67500"/>
                  <a:satMod val="115000"/>
                </a:srgbClr>
              </a:gs>
              <a:gs pos="100000">
                <a:srgbClr val="0070C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0800000">
            <a:off x="6715140" y="0"/>
            <a:ext cx="2428860" cy="4214842"/>
          </a:xfrm>
          <a:prstGeom prst="chevron">
            <a:avLst>
              <a:gd name="adj" fmla="val 78420"/>
            </a:avLst>
          </a:prstGeom>
          <a:gradFill flip="none" rotWithShape="1">
            <a:gsLst>
              <a:gs pos="51000">
                <a:schemeClr val="tx1"/>
              </a:gs>
              <a:gs pos="50000">
                <a:srgbClr val="0070C0">
                  <a:shade val="67500"/>
                  <a:satMod val="115000"/>
                </a:srgbClr>
              </a:gs>
              <a:gs pos="100000">
                <a:srgbClr val="0070C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0"/>
            <a:ext cx="2357422" cy="4214842"/>
          </a:xfrm>
          <a:prstGeom prst="chevron">
            <a:avLst>
              <a:gd name="adj" fmla="val 80130"/>
            </a:avLst>
          </a:prstGeom>
          <a:gradFill flip="none" rotWithShape="1">
            <a:gsLst>
              <a:gs pos="51000">
                <a:schemeClr val="tx1"/>
              </a:gs>
              <a:gs pos="50000">
                <a:srgbClr val="0070C0">
                  <a:shade val="67500"/>
                  <a:satMod val="115000"/>
                </a:srgbClr>
              </a:gs>
              <a:gs pos="100000">
                <a:srgbClr val="0070C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0" y="0"/>
            <a:ext cx="9144000" cy="6858000"/>
          </a:xfrm>
          <a:prstGeom prst="rect">
            <a:avLst/>
          </a:prstGeom>
          <a:gradFill flip="none" rotWithShape="1">
            <a:gsLst>
              <a:gs pos="0">
                <a:schemeClr val="bg2">
                  <a:lumMod val="50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ppt_y"/>
                                          </p:val>
                                        </p:tav>
                                        <p:tav tm="100000">
                                          <p:val>
                                            <p:strVal val="#ppt_y"/>
                                          </p:val>
                                        </p:tav>
                                      </p:tavLst>
                                    </p:anim>
                                  </p:childTnLst>
                                </p:cTn>
                              </p:par>
                              <p:par>
                                <p:cTn id="32" presetID="8" presetClass="emph" presetSubtype="0" fill="hold" grpId="1" nodeType="withEffect">
                                  <p:stCondLst>
                                    <p:cond delay="0"/>
                                  </p:stCondLst>
                                  <p:childTnLst>
                                    <p:animRot by="10800000">
                                      <p:cBhvr>
                                        <p:cTn id="33" dur="3000" fill="hold"/>
                                        <p:tgtEl>
                                          <p:spTgt spid="5"/>
                                        </p:tgtEl>
                                        <p:attrNameLst>
                                          <p:attrName>r</p:attrName>
                                        </p:attrNameLst>
                                      </p:cBhvr>
                                    </p:animRot>
                                  </p:childTnLst>
                                </p:cTn>
                              </p:par>
                              <p:par>
                                <p:cTn id="34" presetID="8" presetClass="emph" presetSubtype="0" fill="hold" grpId="1" nodeType="withEffect">
                                  <p:stCondLst>
                                    <p:cond delay="0"/>
                                  </p:stCondLst>
                                  <p:childTnLst>
                                    <p:animRot by="10800000">
                                      <p:cBhvr>
                                        <p:cTn id="35" dur="3000" fill="hold"/>
                                        <p:tgtEl>
                                          <p:spTgt spid="7"/>
                                        </p:tgtEl>
                                        <p:attrNameLst>
                                          <p:attrName>r</p:attrName>
                                        </p:attrNameLst>
                                      </p:cBhvr>
                                    </p:animRot>
                                  </p:childTnLst>
                                </p:cTn>
                              </p:par>
                              <p:par>
                                <p:cTn id="36" presetID="8" presetClass="emph" presetSubtype="0" fill="hold" grpId="1" nodeType="withEffect">
                                  <p:stCondLst>
                                    <p:cond delay="0"/>
                                  </p:stCondLst>
                                  <p:childTnLst>
                                    <p:animRot by="10800000">
                                      <p:cBhvr>
                                        <p:cTn id="37" dur="3000" fill="hold"/>
                                        <p:tgtEl>
                                          <p:spTgt spid="10"/>
                                        </p:tgtEl>
                                        <p:attrNameLst>
                                          <p:attrName>r</p:attrName>
                                        </p:attrNameLst>
                                      </p:cBhvr>
                                    </p:animRot>
                                  </p:childTnLst>
                                </p:cTn>
                              </p:par>
                              <p:par>
                                <p:cTn id="38" presetID="8" presetClass="emph" presetSubtype="0" fill="hold" grpId="1" nodeType="withEffect">
                                  <p:stCondLst>
                                    <p:cond delay="0"/>
                                  </p:stCondLst>
                                  <p:childTnLst>
                                    <p:animRot by="-10800000">
                                      <p:cBhvr>
                                        <p:cTn id="39" dur="3000" fill="hold"/>
                                        <p:tgtEl>
                                          <p:spTgt spid="6"/>
                                        </p:tgtEl>
                                        <p:attrNameLst>
                                          <p:attrName>r</p:attrName>
                                        </p:attrNameLst>
                                      </p:cBhvr>
                                    </p:animRot>
                                  </p:childTnLst>
                                </p:cTn>
                              </p:par>
                              <p:par>
                                <p:cTn id="40" presetID="8" presetClass="emph" presetSubtype="0" fill="hold" grpId="1" nodeType="withEffect">
                                  <p:stCondLst>
                                    <p:cond delay="0"/>
                                  </p:stCondLst>
                                  <p:childTnLst>
                                    <p:animRot by="-10800000">
                                      <p:cBhvr>
                                        <p:cTn id="41" dur="3000" fill="hold"/>
                                        <p:tgtEl>
                                          <p:spTgt spid="8"/>
                                        </p:tgtEl>
                                        <p:attrNameLst>
                                          <p:attrName>r</p:attrName>
                                        </p:attrNameLst>
                                      </p:cBhvr>
                                    </p:animRot>
                                  </p:childTnLst>
                                </p:cTn>
                              </p:par>
                              <p:par>
                                <p:cTn id="42" presetID="8" presetClass="emph" presetSubtype="0" fill="hold" grpId="1" nodeType="withEffect">
                                  <p:stCondLst>
                                    <p:cond delay="0"/>
                                  </p:stCondLst>
                                  <p:childTnLst>
                                    <p:animRot by="-10800000">
                                      <p:cBhvr>
                                        <p:cTn id="43" dur="3000" fill="hold"/>
                                        <p:tgtEl>
                                          <p:spTgt spid="9"/>
                                        </p:tgtEl>
                                        <p:attrNameLst>
                                          <p:attrName>r</p:attrName>
                                        </p:attrNameLst>
                                      </p:cBhvr>
                                    </p:animRot>
                                  </p:childTnLst>
                                </p:cTn>
                              </p:par>
                            </p:childTnLst>
                          </p:cTn>
                        </p:par>
                        <p:par>
                          <p:cTn id="44" fill="hold">
                            <p:stCondLst>
                              <p:cond delay="3000"/>
                            </p:stCondLst>
                            <p:childTnLst>
                              <p:par>
                                <p:cTn id="45" presetID="2" presetClass="exit" presetSubtype="2" fill="hold" grpId="2" nodeType="afterEffect">
                                  <p:stCondLst>
                                    <p:cond delay="0"/>
                                  </p:stCondLst>
                                  <p:childTnLst>
                                    <p:anim calcmode="lin" valueType="num">
                                      <p:cBhvr additive="base">
                                        <p:cTn id="46" dur="3000"/>
                                        <p:tgtEl>
                                          <p:spTgt spid="5"/>
                                        </p:tgtEl>
                                        <p:attrNameLst>
                                          <p:attrName>ppt_x</p:attrName>
                                        </p:attrNameLst>
                                      </p:cBhvr>
                                      <p:tavLst>
                                        <p:tav tm="0">
                                          <p:val>
                                            <p:strVal val="ppt_x"/>
                                          </p:val>
                                        </p:tav>
                                        <p:tav tm="100000">
                                          <p:val>
                                            <p:strVal val="1+ppt_w/2"/>
                                          </p:val>
                                        </p:tav>
                                      </p:tavLst>
                                    </p:anim>
                                    <p:anim calcmode="lin" valueType="num">
                                      <p:cBhvr additive="base">
                                        <p:cTn id="47" dur="3000"/>
                                        <p:tgtEl>
                                          <p:spTgt spid="5"/>
                                        </p:tgtEl>
                                        <p:attrNameLst>
                                          <p:attrName>ppt_y</p:attrName>
                                        </p:attrNameLst>
                                      </p:cBhvr>
                                      <p:tavLst>
                                        <p:tav tm="0">
                                          <p:val>
                                            <p:strVal val="ppt_y"/>
                                          </p:val>
                                        </p:tav>
                                        <p:tav tm="100000">
                                          <p:val>
                                            <p:strVal val="ppt_y"/>
                                          </p:val>
                                        </p:tav>
                                      </p:tavLst>
                                    </p:anim>
                                    <p:set>
                                      <p:cBhvr>
                                        <p:cTn id="48" dur="1" fill="hold">
                                          <p:stCondLst>
                                            <p:cond delay="2999"/>
                                          </p:stCondLst>
                                        </p:cTn>
                                        <p:tgtEl>
                                          <p:spTgt spid="5"/>
                                        </p:tgtEl>
                                        <p:attrNameLst>
                                          <p:attrName>style.visibility</p:attrName>
                                        </p:attrNameLst>
                                      </p:cBhvr>
                                      <p:to>
                                        <p:strVal val="hidden"/>
                                      </p:to>
                                    </p:set>
                                  </p:childTnLst>
                                </p:cTn>
                              </p:par>
                              <p:par>
                                <p:cTn id="49" presetID="2" presetClass="exit" presetSubtype="2" fill="hold" grpId="2"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1+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2" fill="hold" grpId="2" nodeType="withEffect">
                                  <p:stCondLst>
                                    <p:cond delay="0"/>
                                  </p:stCondLst>
                                  <p:childTnLst>
                                    <p:anim calcmode="lin" valueType="num">
                                      <p:cBhvr additive="base">
                                        <p:cTn id="54" dur="3000"/>
                                        <p:tgtEl>
                                          <p:spTgt spid="10"/>
                                        </p:tgtEl>
                                        <p:attrNameLst>
                                          <p:attrName>ppt_x</p:attrName>
                                        </p:attrNameLst>
                                      </p:cBhvr>
                                      <p:tavLst>
                                        <p:tav tm="0">
                                          <p:val>
                                            <p:strVal val="ppt_x"/>
                                          </p:val>
                                        </p:tav>
                                        <p:tav tm="100000">
                                          <p:val>
                                            <p:strVal val="1+ppt_w/2"/>
                                          </p:val>
                                        </p:tav>
                                      </p:tavLst>
                                    </p:anim>
                                    <p:anim calcmode="lin" valueType="num">
                                      <p:cBhvr additive="base">
                                        <p:cTn id="55" dur="3000"/>
                                        <p:tgtEl>
                                          <p:spTgt spid="10"/>
                                        </p:tgtEl>
                                        <p:attrNameLst>
                                          <p:attrName>ppt_y</p:attrName>
                                        </p:attrNameLst>
                                      </p:cBhvr>
                                      <p:tavLst>
                                        <p:tav tm="0">
                                          <p:val>
                                            <p:strVal val="ppt_y"/>
                                          </p:val>
                                        </p:tav>
                                        <p:tav tm="100000">
                                          <p:val>
                                            <p:strVal val="ppt_y"/>
                                          </p:val>
                                        </p:tav>
                                      </p:tavLst>
                                    </p:anim>
                                    <p:set>
                                      <p:cBhvr>
                                        <p:cTn id="56" dur="1" fill="hold">
                                          <p:stCondLst>
                                            <p:cond delay="2999"/>
                                          </p:stCondLst>
                                        </p:cTn>
                                        <p:tgtEl>
                                          <p:spTgt spid="10"/>
                                        </p:tgtEl>
                                        <p:attrNameLst>
                                          <p:attrName>style.visibility</p:attrName>
                                        </p:attrNameLst>
                                      </p:cBhvr>
                                      <p:to>
                                        <p:strVal val="hidden"/>
                                      </p:to>
                                    </p:set>
                                  </p:childTnLst>
                                </p:cTn>
                              </p:par>
                              <p:par>
                                <p:cTn id="57" presetID="2" presetClass="exit" presetSubtype="8" fill="hold" grpId="2" nodeType="with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0-ppt_w/2"/>
                                          </p:val>
                                        </p:tav>
                                      </p:tavLst>
                                    </p:anim>
                                    <p:anim calcmode="lin" valueType="num">
                                      <p:cBhvr additive="base">
                                        <p:cTn id="59" dur="3000"/>
                                        <p:tgtEl>
                                          <p:spTgt spid="6"/>
                                        </p:tgtEl>
                                        <p:attrNameLst>
                                          <p:attrName>ppt_y</p:attrName>
                                        </p:attrNameLst>
                                      </p:cBhvr>
                                      <p:tavLst>
                                        <p:tav tm="0">
                                          <p:val>
                                            <p:strVal val="ppt_y"/>
                                          </p:val>
                                        </p:tav>
                                        <p:tav tm="100000">
                                          <p:val>
                                            <p:strVal val="ppt_y"/>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0-ppt_w/2"/>
                                          </p:val>
                                        </p:tav>
                                      </p:tavLst>
                                    </p:anim>
                                    <p:anim calcmode="lin" valueType="num">
                                      <p:cBhvr additive="base">
                                        <p:cTn id="63" dur="3000"/>
                                        <p:tgtEl>
                                          <p:spTgt spid="8"/>
                                        </p:tgtEl>
                                        <p:attrNameLst>
                                          <p:attrName>ppt_y</p:attrName>
                                        </p:attrNameLst>
                                      </p:cBhvr>
                                      <p:tavLst>
                                        <p:tav tm="0">
                                          <p:val>
                                            <p:strVal val="ppt_y"/>
                                          </p:val>
                                        </p:tav>
                                        <p:tav tm="100000">
                                          <p:val>
                                            <p:strVal val="ppt_y"/>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0-ppt_w/2"/>
                                          </p:val>
                                        </p:tav>
                                      </p:tavLst>
                                    </p:anim>
                                    <p:anim calcmode="lin" valueType="num">
                                      <p:cBhvr additive="base">
                                        <p:cTn id="67" dur="3000"/>
                                        <p:tgtEl>
                                          <p:spTgt spid="9"/>
                                        </p:tgtEl>
                                        <p:attrNameLst>
                                          <p:attrName>ppt_y</p:attrName>
                                        </p:attrNameLst>
                                      </p:cBhvr>
                                      <p:tavLst>
                                        <p:tav tm="0">
                                          <p:val>
                                            <p:strVal val="ppt_y"/>
                                          </p:val>
                                        </p:tav>
                                        <p:tav tm="100000">
                                          <p:val>
                                            <p:strVal val="ppt_y"/>
                                          </p:val>
                                        </p:tav>
                                      </p:tavLst>
                                    </p:anim>
                                    <p:set>
                                      <p:cBhvr>
                                        <p:cTn id="68" dur="1" fill="hold">
                                          <p:stCondLst>
                                            <p:cond delay="2999"/>
                                          </p:stCondLst>
                                        </p:cTn>
                                        <p:tgtEl>
                                          <p:spTgt spid="9"/>
                                        </p:tgtEl>
                                        <p:attrNameLst>
                                          <p:attrName>style.visibility</p:attrName>
                                        </p:attrNameLst>
                                      </p:cBhvr>
                                      <p:to>
                                        <p:strVal val="hidden"/>
                                      </p:to>
                                    </p:set>
                                  </p:childTnLst>
                                </p:cTn>
                              </p:par>
                              <p:par>
                                <p:cTn id="69" presetID="17" presetClass="entr" presetSubtype="10"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fltVal val="0"/>
                                          </p:val>
                                        </p:tav>
                                        <p:tav tm="100000">
                                          <p:val>
                                            <p:strVal val="#ppt_w"/>
                                          </p:val>
                                        </p:tav>
                                      </p:tavLst>
                                    </p:anim>
                                    <p:anim calcmode="lin" valueType="num">
                                      <p:cBhvr>
                                        <p:cTn id="72" dur="3000" fill="hold"/>
                                        <p:tgtEl>
                                          <p:spTgt spid="4"/>
                                        </p:tgtEl>
                                        <p:attrNameLst>
                                          <p:attrName>ppt_h</p:attrName>
                                        </p:attrNameLst>
                                      </p:cBhvr>
                                      <p:tavLst>
                                        <p:tav tm="0">
                                          <p:val>
                                            <p:strVal val="#ppt_h"/>
                                          </p:val>
                                        </p:tav>
                                        <p:tav tm="100000">
                                          <p:val>
                                            <p:strVal val="#ppt_h"/>
                                          </p:val>
                                        </p:tav>
                                      </p:tavLst>
                                    </p:anim>
                                  </p:childTnLst>
                                </p:cTn>
                              </p:par>
                              <p:par>
                                <p:cTn id="73" presetID="16" presetClass="entr" presetSubtype="37"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barn(outVertical)">
                                      <p:cBhvr>
                                        <p:cTn id="75" dur="3000"/>
                                        <p:tgtEl>
                                          <p:spTgt spid="4"/>
                                        </p:tgtEl>
                                      </p:cBhvr>
                                    </p:animEffect>
                                  </p:childTnLst>
                                </p:cTn>
                              </p:par>
                            </p:childTnLst>
                          </p:cTn>
                        </p:par>
                        <p:par>
                          <p:cTn id="76" fill="hold">
                            <p:stCondLst>
                              <p:cond delay="6000"/>
                            </p:stCondLst>
                            <p:childTnLst>
                              <p:par>
                                <p:cTn id="77" presetID="10" presetClass="entr" presetSubtype="0" fill="hold" nodeType="afterEffect">
                                  <p:stCondLst>
                                    <p:cond delay="0"/>
                                  </p:stCondLst>
                                  <p:childTnLst>
                                    <p:set>
                                      <p:cBhvr>
                                        <p:cTn id="78" dur="1" fill="hold">
                                          <p:stCondLst>
                                            <p:cond delay="0"/>
                                          </p:stCondLst>
                                        </p:cTn>
                                        <p:tgtEl>
                                          <p:spTgt spid="21508"/>
                                        </p:tgtEl>
                                        <p:attrNameLst>
                                          <p:attrName>style.visibility</p:attrName>
                                        </p:attrNameLst>
                                      </p:cBhvr>
                                      <p:to>
                                        <p:strVal val="visible"/>
                                      </p:to>
                                    </p:set>
                                    <p:animEffect transition="in" filter="fade">
                                      <p:cBhvr>
                                        <p:cTn id="79" dur="2000"/>
                                        <p:tgtEl>
                                          <p:spTgt spid="215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a:gsLst>
              <a:gs pos="0">
                <a:srgbClr val="D6B19C"/>
              </a:gs>
              <a:gs pos="30000">
                <a:srgbClr val="D49E6C"/>
              </a:gs>
              <a:gs pos="70000">
                <a:srgbClr val="A65528"/>
              </a:gs>
              <a:gs pos="100000">
                <a:srgbClr val="663012"/>
              </a:gs>
            </a:gsLst>
            <a:lin ang="5400000" scaled="0"/>
          </a:gradFill>
        </p:spPr>
        <p:txBody>
          <a:bodyPr/>
          <a:lstStyle/>
          <a:p>
            <a:endParaRPr lang="es-ES" dirty="0"/>
          </a:p>
        </p:txBody>
      </p:sp>
      <p:pic>
        <p:nvPicPr>
          <p:cNvPr id="4" name="3 Marcador de contenido" descr="0(6)ñ.jpg"/>
          <p:cNvPicPr>
            <a:picLocks noGrp="1" noChangeAspect="1"/>
          </p:cNvPicPr>
          <p:nvPr>
            <p:ph idx="1"/>
          </p:nvPr>
        </p:nvPicPr>
        <p:blipFill>
          <a:blip r:embed="rId2"/>
          <a:stretch>
            <a:fillRect/>
          </a:stretch>
        </p:blipFill>
        <p:spPr>
          <a:xfrm>
            <a:off x="0" y="26685"/>
            <a:ext cx="9144000" cy="6831315"/>
          </a:xfrm>
        </p:spPr>
      </p:pic>
      <p:sp>
        <p:nvSpPr>
          <p:cNvPr id="5" name="4 Rectángulo"/>
          <p:cNvSpPr/>
          <p:nvPr/>
        </p:nvSpPr>
        <p:spPr>
          <a:xfrm>
            <a:off x="0" y="1571612"/>
            <a:ext cx="357158" cy="4000528"/>
          </a:xfrm>
          <a:prstGeom prst="rect">
            <a:avLst/>
          </a:prstGeom>
          <a:gradFill flip="none" rotWithShape="1">
            <a:gsLst>
              <a:gs pos="50000">
                <a:schemeClr val="tx1"/>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28628" y="1571612"/>
            <a:ext cx="357158" cy="4000528"/>
          </a:xfrm>
          <a:prstGeom prst="rect">
            <a:avLst/>
          </a:prstGeom>
          <a:gradFill flip="none" rotWithShape="1">
            <a:gsLst>
              <a:gs pos="50000">
                <a:schemeClr val="tx1"/>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57256" y="1571612"/>
            <a:ext cx="357158" cy="4000528"/>
          </a:xfrm>
          <a:prstGeom prst="rect">
            <a:avLst/>
          </a:prstGeom>
          <a:gradFill flip="none" rotWithShape="1">
            <a:gsLst>
              <a:gs pos="50000">
                <a:schemeClr val="tx1"/>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285884" y="1571612"/>
            <a:ext cx="357158" cy="4000528"/>
          </a:xfrm>
          <a:prstGeom prst="rect">
            <a:avLst/>
          </a:prstGeom>
          <a:gradFill flip="none" rotWithShape="1">
            <a:gsLst>
              <a:gs pos="50000">
                <a:schemeClr val="tx1"/>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714512" y="1571612"/>
            <a:ext cx="357158" cy="4000528"/>
          </a:xfrm>
          <a:prstGeom prst="rect">
            <a:avLst/>
          </a:prstGeom>
          <a:gradFill flip="none" rotWithShape="1">
            <a:gsLst>
              <a:gs pos="50000">
                <a:schemeClr val="tx1"/>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143140" y="1571612"/>
            <a:ext cx="357158" cy="4000528"/>
          </a:xfrm>
          <a:prstGeom prst="rect">
            <a:avLst/>
          </a:prstGeom>
          <a:gradFill flip="none" rotWithShape="1">
            <a:gsLst>
              <a:gs pos="50000">
                <a:schemeClr val="tx1"/>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571768" y="1571612"/>
            <a:ext cx="357158" cy="4000528"/>
          </a:xfrm>
          <a:prstGeom prst="rect">
            <a:avLst/>
          </a:prstGeom>
          <a:gradFill flip="none" rotWithShape="1">
            <a:gsLst>
              <a:gs pos="50000">
                <a:schemeClr val="tx1"/>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000396" y="1571612"/>
            <a:ext cx="357158" cy="4000528"/>
          </a:xfrm>
          <a:prstGeom prst="rect">
            <a:avLst/>
          </a:prstGeom>
          <a:gradFill flip="none" rotWithShape="1">
            <a:gsLst>
              <a:gs pos="50000">
                <a:schemeClr val="tx1"/>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429024" y="1571612"/>
            <a:ext cx="357158" cy="4000528"/>
          </a:xfrm>
          <a:prstGeom prst="rect">
            <a:avLst/>
          </a:prstGeom>
          <a:gradFill flip="none" rotWithShape="1">
            <a:gsLst>
              <a:gs pos="50000">
                <a:schemeClr val="tx1"/>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857652" y="1571612"/>
            <a:ext cx="357158" cy="4000528"/>
          </a:xfrm>
          <a:prstGeom prst="rect">
            <a:avLst/>
          </a:prstGeom>
          <a:gradFill flip="none" rotWithShape="1">
            <a:gsLst>
              <a:gs pos="50000">
                <a:schemeClr val="tx1"/>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280" y="1571612"/>
            <a:ext cx="357158" cy="4000528"/>
          </a:xfrm>
          <a:prstGeom prst="rect">
            <a:avLst/>
          </a:prstGeom>
          <a:gradFill flip="none" rotWithShape="1">
            <a:gsLst>
              <a:gs pos="50000">
                <a:schemeClr val="tx1"/>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714908" y="1571612"/>
            <a:ext cx="357158" cy="4000528"/>
          </a:xfrm>
          <a:prstGeom prst="rect">
            <a:avLst/>
          </a:prstGeom>
          <a:gradFill flip="none" rotWithShape="1">
            <a:gsLst>
              <a:gs pos="50000">
                <a:schemeClr val="tx1"/>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143536" y="1571612"/>
            <a:ext cx="357158" cy="4000528"/>
          </a:xfrm>
          <a:prstGeom prst="rect">
            <a:avLst/>
          </a:prstGeom>
          <a:gradFill flip="none" rotWithShape="1">
            <a:gsLst>
              <a:gs pos="50000">
                <a:schemeClr val="tx1"/>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572164" y="1571612"/>
            <a:ext cx="357158" cy="4000528"/>
          </a:xfrm>
          <a:prstGeom prst="rect">
            <a:avLst/>
          </a:prstGeom>
          <a:gradFill flip="none" rotWithShape="1">
            <a:gsLst>
              <a:gs pos="50000">
                <a:schemeClr val="tx1"/>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000792" y="1571612"/>
            <a:ext cx="357158" cy="4000528"/>
          </a:xfrm>
          <a:prstGeom prst="rect">
            <a:avLst/>
          </a:prstGeom>
          <a:gradFill flip="none" rotWithShape="1">
            <a:gsLst>
              <a:gs pos="50000">
                <a:schemeClr val="tx1"/>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429420" y="1571612"/>
            <a:ext cx="357158" cy="4000528"/>
          </a:xfrm>
          <a:prstGeom prst="rect">
            <a:avLst/>
          </a:prstGeom>
          <a:gradFill flip="none" rotWithShape="1">
            <a:gsLst>
              <a:gs pos="50000">
                <a:schemeClr val="tx1"/>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858048" y="1571612"/>
            <a:ext cx="357158" cy="4000528"/>
          </a:xfrm>
          <a:prstGeom prst="rect">
            <a:avLst/>
          </a:prstGeom>
          <a:gradFill flip="none" rotWithShape="1">
            <a:gsLst>
              <a:gs pos="50000">
                <a:schemeClr val="tx1"/>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7286676" y="1571612"/>
            <a:ext cx="357158" cy="4000528"/>
          </a:xfrm>
          <a:prstGeom prst="rect">
            <a:avLst/>
          </a:prstGeom>
          <a:gradFill flip="none" rotWithShape="1">
            <a:gsLst>
              <a:gs pos="50000">
                <a:schemeClr val="tx1"/>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715304" y="1571612"/>
            <a:ext cx="357158" cy="4000528"/>
          </a:xfrm>
          <a:prstGeom prst="rect">
            <a:avLst/>
          </a:prstGeom>
          <a:gradFill flip="none" rotWithShape="1">
            <a:gsLst>
              <a:gs pos="50000">
                <a:schemeClr val="tx1"/>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8143932" y="1571612"/>
            <a:ext cx="357158" cy="4000528"/>
          </a:xfrm>
          <a:prstGeom prst="rect">
            <a:avLst/>
          </a:prstGeom>
          <a:gradFill flip="none" rotWithShape="1">
            <a:gsLst>
              <a:gs pos="50000">
                <a:schemeClr val="tx1"/>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572528" y="1571612"/>
            <a:ext cx="285752" cy="4000528"/>
          </a:xfrm>
          <a:prstGeom prst="rect">
            <a:avLst/>
          </a:prstGeom>
          <a:gradFill flip="none" rotWithShape="1">
            <a:gsLst>
              <a:gs pos="50000">
                <a:schemeClr val="tx1"/>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929718" y="1571612"/>
            <a:ext cx="303571" cy="4000528"/>
          </a:xfrm>
          <a:prstGeom prst="rect">
            <a:avLst/>
          </a:prstGeom>
          <a:gradFill flip="none" rotWithShape="1">
            <a:gsLst>
              <a:gs pos="50000">
                <a:schemeClr val="tx1"/>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0" y="0"/>
            <a:ext cx="9501222" cy="6858000"/>
          </a:xfrm>
          <a:prstGeom prst="rect">
            <a:avLst/>
          </a:prstGeom>
          <a:gradFill flip="none" rotWithShape="1">
            <a:gsLst>
              <a:gs pos="0">
                <a:schemeClr val="bg2">
                  <a:lumMod val="50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1+#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1+#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1+#ppt_w/2"/>
                                          </p:val>
                                        </p:tav>
                                        <p:tav tm="100000">
                                          <p:val>
                                            <p:strVal val="#ppt_x"/>
                                          </p:val>
                                        </p:tav>
                                      </p:tavLst>
                                    </p:anim>
                                    <p:anim calcmode="lin" valueType="num">
                                      <p:cBhvr additive="base">
                                        <p:cTn id="95" dur="3000" fill="hold"/>
                                        <p:tgtEl>
                                          <p:spTgt spid="26"/>
                                        </p:tgtEl>
                                        <p:attrNameLst>
                                          <p:attrName>ppt_y</p:attrName>
                                        </p:attrNameLst>
                                      </p:cBhvr>
                                      <p:tavLst>
                                        <p:tav tm="0">
                                          <p:val>
                                            <p:strVal val="#ppt_y"/>
                                          </p:val>
                                        </p:tav>
                                        <p:tav tm="100000">
                                          <p:val>
                                            <p:strVal val="#ppt_y"/>
                                          </p:val>
                                        </p:tav>
                                      </p:tavLst>
                                    </p:anim>
                                  </p:childTnLst>
                                </p:cTn>
                              </p:par>
                              <p:par>
                                <p:cTn id="96" presetID="8" presetClass="emph" presetSubtype="0" fill="hold" grpId="1" nodeType="withEffect">
                                  <p:stCondLst>
                                    <p:cond delay="0"/>
                                  </p:stCondLst>
                                  <p:childTnLst>
                                    <p:animRot by="21600000">
                                      <p:cBhvr>
                                        <p:cTn id="97" dur="3000" fill="hold"/>
                                        <p:tgtEl>
                                          <p:spTgt spid="5"/>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7"/>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8"/>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9"/>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0"/>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1"/>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2"/>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3"/>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4"/>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5"/>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6"/>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7"/>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8"/>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9"/>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0"/>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21"/>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22"/>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23"/>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4"/>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2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26"/>
                                        </p:tgtEl>
                                        <p:attrNameLst>
                                          <p:attrName>r</p:attrName>
                                        </p:attrNameLst>
                                      </p:cBhvr>
                                    </p:animRot>
                                  </p:childTnLst>
                                </p:cTn>
                              </p:par>
                              <p:par>
                                <p:cTn id="140" presetID="3" presetClass="entr" presetSubtype="10" fill="hold" grpId="2" nodeType="withEffect">
                                  <p:stCondLst>
                                    <p:cond delay="0"/>
                                  </p:stCondLst>
                                  <p:childTnLst>
                                    <p:set>
                                      <p:cBhvr>
                                        <p:cTn id="141" dur="1" fill="hold">
                                          <p:stCondLst>
                                            <p:cond delay="0"/>
                                          </p:stCondLst>
                                        </p:cTn>
                                        <p:tgtEl>
                                          <p:spTgt spid="5"/>
                                        </p:tgtEl>
                                        <p:attrNameLst>
                                          <p:attrName>style.visibility</p:attrName>
                                        </p:attrNameLst>
                                      </p:cBhvr>
                                      <p:to>
                                        <p:strVal val="visible"/>
                                      </p:to>
                                    </p:set>
                                    <p:animEffect transition="in" filter="blinds(horizontal)">
                                      <p:cBhvr>
                                        <p:cTn id="142" dur="3000"/>
                                        <p:tgtEl>
                                          <p:spTgt spid="5"/>
                                        </p:tgtEl>
                                      </p:cBhvr>
                                    </p:animEffect>
                                  </p:childTnLst>
                                </p:cTn>
                              </p:par>
                              <p:par>
                                <p:cTn id="143" presetID="3" presetClass="entr" presetSubtype="10" fill="hold" grpId="2" nodeType="withEffect">
                                  <p:stCondLst>
                                    <p:cond delay="0"/>
                                  </p:stCondLst>
                                  <p:childTnLst>
                                    <p:set>
                                      <p:cBhvr>
                                        <p:cTn id="144" dur="1" fill="hold">
                                          <p:stCondLst>
                                            <p:cond delay="0"/>
                                          </p:stCondLst>
                                        </p:cTn>
                                        <p:tgtEl>
                                          <p:spTgt spid="6"/>
                                        </p:tgtEl>
                                        <p:attrNameLst>
                                          <p:attrName>style.visibility</p:attrName>
                                        </p:attrNameLst>
                                      </p:cBhvr>
                                      <p:to>
                                        <p:strVal val="visible"/>
                                      </p:to>
                                    </p:set>
                                    <p:animEffect transition="in" filter="blinds(horizontal)">
                                      <p:cBhvr>
                                        <p:cTn id="145" dur="3000"/>
                                        <p:tgtEl>
                                          <p:spTgt spid="6"/>
                                        </p:tgtEl>
                                      </p:cBhvr>
                                    </p:animEffect>
                                  </p:childTnLst>
                                </p:cTn>
                              </p:par>
                              <p:par>
                                <p:cTn id="146" presetID="3" presetClass="entr" presetSubtype="10" fill="hold" grpId="2" nodeType="withEffect">
                                  <p:stCondLst>
                                    <p:cond delay="0"/>
                                  </p:stCondLst>
                                  <p:childTnLst>
                                    <p:set>
                                      <p:cBhvr>
                                        <p:cTn id="147" dur="1" fill="hold">
                                          <p:stCondLst>
                                            <p:cond delay="0"/>
                                          </p:stCondLst>
                                        </p:cTn>
                                        <p:tgtEl>
                                          <p:spTgt spid="7"/>
                                        </p:tgtEl>
                                        <p:attrNameLst>
                                          <p:attrName>style.visibility</p:attrName>
                                        </p:attrNameLst>
                                      </p:cBhvr>
                                      <p:to>
                                        <p:strVal val="visible"/>
                                      </p:to>
                                    </p:set>
                                    <p:animEffect transition="in" filter="blinds(horizontal)">
                                      <p:cBhvr>
                                        <p:cTn id="148" dur="3000"/>
                                        <p:tgtEl>
                                          <p:spTgt spid="7"/>
                                        </p:tgtEl>
                                      </p:cBhvr>
                                    </p:animEffect>
                                  </p:childTnLst>
                                </p:cTn>
                              </p:par>
                              <p:par>
                                <p:cTn id="149" presetID="3" presetClass="entr" presetSubtype="10" fill="hold" grpId="2" nodeType="withEffect">
                                  <p:stCondLst>
                                    <p:cond delay="0"/>
                                  </p:stCondLst>
                                  <p:childTnLst>
                                    <p:set>
                                      <p:cBhvr>
                                        <p:cTn id="150" dur="1" fill="hold">
                                          <p:stCondLst>
                                            <p:cond delay="0"/>
                                          </p:stCondLst>
                                        </p:cTn>
                                        <p:tgtEl>
                                          <p:spTgt spid="8"/>
                                        </p:tgtEl>
                                        <p:attrNameLst>
                                          <p:attrName>style.visibility</p:attrName>
                                        </p:attrNameLst>
                                      </p:cBhvr>
                                      <p:to>
                                        <p:strVal val="visible"/>
                                      </p:to>
                                    </p:set>
                                    <p:animEffect transition="in" filter="blinds(horizontal)">
                                      <p:cBhvr>
                                        <p:cTn id="151" dur="3000"/>
                                        <p:tgtEl>
                                          <p:spTgt spid="8"/>
                                        </p:tgtEl>
                                      </p:cBhvr>
                                    </p:animEffect>
                                  </p:childTnLst>
                                </p:cTn>
                              </p:par>
                              <p:par>
                                <p:cTn id="152" presetID="3" presetClass="entr" presetSubtype="10" fill="hold" grpId="2" nodeType="withEffect">
                                  <p:stCondLst>
                                    <p:cond delay="0"/>
                                  </p:stCondLst>
                                  <p:childTnLst>
                                    <p:set>
                                      <p:cBhvr>
                                        <p:cTn id="153" dur="1" fill="hold">
                                          <p:stCondLst>
                                            <p:cond delay="0"/>
                                          </p:stCondLst>
                                        </p:cTn>
                                        <p:tgtEl>
                                          <p:spTgt spid="9"/>
                                        </p:tgtEl>
                                        <p:attrNameLst>
                                          <p:attrName>style.visibility</p:attrName>
                                        </p:attrNameLst>
                                      </p:cBhvr>
                                      <p:to>
                                        <p:strVal val="visible"/>
                                      </p:to>
                                    </p:set>
                                    <p:animEffect transition="in" filter="blinds(horizontal)">
                                      <p:cBhvr>
                                        <p:cTn id="154" dur="3000"/>
                                        <p:tgtEl>
                                          <p:spTgt spid="9"/>
                                        </p:tgtEl>
                                      </p:cBhvr>
                                    </p:animEffect>
                                  </p:childTnLst>
                                </p:cTn>
                              </p:par>
                              <p:par>
                                <p:cTn id="155" presetID="3" presetClass="entr" presetSubtype="10" fill="hold" grpId="2" nodeType="withEffect">
                                  <p:stCondLst>
                                    <p:cond delay="0"/>
                                  </p:stCondLst>
                                  <p:childTnLst>
                                    <p:set>
                                      <p:cBhvr>
                                        <p:cTn id="156" dur="1" fill="hold">
                                          <p:stCondLst>
                                            <p:cond delay="0"/>
                                          </p:stCondLst>
                                        </p:cTn>
                                        <p:tgtEl>
                                          <p:spTgt spid="10"/>
                                        </p:tgtEl>
                                        <p:attrNameLst>
                                          <p:attrName>style.visibility</p:attrName>
                                        </p:attrNameLst>
                                      </p:cBhvr>
                                      <p:to>
                                        <p:strVal val="visible"/>
                                      </p:to>
                                    </p:set>
                                    <p:animEffect transition="in" filter="blinds(horizontal)">
                                      <p:cBhvr>
                                        <p:cTn id="157" dur="3000"/>
                                        <p:tgtEl>
                                          <p:spTgt spid="10"/>
                                        </p:tgtEl>
                                      </p:cBhvr>
                                    </p:animEffect>
                                  </p:childTnLst>
                                </p:cTn>
                              </p:par>
                              <p:par>
                                <p:cTn id="158" presetID="3" presetClass="entr" presetSubtype="10" fill="hold" grpId="2" nodeType="withEffect">
                                  <p:stCondLst>
                                    <p:cond delay="0"/>
                                  </p:stCondLst>
                                  <p:childTnLst>
                                    <p:set>
                                      <p:cBhvr>
                                        <p:cTn id="159" dur="1" fill="hold">
                                          <p:stCondLst>
                                            <p:cond delay="0"/>
                                          </p:stCondLst>
                                        </p:cTn>
                                        <p:tgtEl>
                                          <p:spTgt spid="11"/>
                                        </p:tgtEl>
                                        <p:attrNameLst>
                                          <p:attrName>style.visibility</p:attrName>
                                        </p:attrNameLst>
                                      </p:cBhvr>
                                      <p:to>
                                        <p:strVal val="visible"/>
                                      </p:to>
                                    </p:set>
                                    <p:animEffect transition="in" filter="blinds(horizontal)">
                                      <p:cBhvr>
                                        <p:cTn id="160" dur="3000"/>
                                        <p:tgtEl>
                                          <p:spTgt spid="11"/>
                                        </p:tgtEl>
                                      </p:cBhvr>
                                    </p:animEffect>
                                  </p:childTnLst>
                                </p:cTn>
                              </p:par>
                              <p:par>
                                <p:cTn id="161" presetID="3" presetClass="entr" presetSubtype="10" fill="hold" grpId="2" nodeType="withEffect">
                                  <p:stCondLst>
                                    <p:cond delay="0"/>
                                  </p:stCondLst>
                                  <p:childTnLst>
                                    <p:set>
                                      <p:cBhvr>
                                        <p:cTn id="162" dur="1" fill="hold">
                                          <p:stCondLst>
                                            <p:cond delay="0"/>
                                          </p:stCondLst>
                                        </p:cTn>
                                        <p:tgtEl>
                                          <p:spTgt spid="12"/>
                                        </p:tgtEl>
                                        <p:attrNameLst>
                                          <p:attrName>style.visibility</p:attrName>
                                        </p:attrNameLst>
                                      </p:cBhvr>
                                      <p:to>
                                        <p:strVal val="visible"/>
                                      </p:to>
                                    </p:set>
                                    <p:animEffect transition="in" filter="blinds(horizontal)">
                                      <p:cBhvr>
                                        <p:cTn id="163" dur="3000"/>
                                        <p:tgtEl>
                                          <p:spTgt spid="12"/>
                                        </p:tgtEl>
                                      </p:cBhvr>
                                    </p:animEffect>
                                  </p:childTnLst>
                                </p:cTn>
                              </p:par>
                              <p:par>
                                <p:cTn id="164" presetID="3" presetClass="entr" presetSubtype="10" fill="hold" grpId="2" nodeType="withEffect">
                                  <p:stCondLst>
                                    <p:cond delay="0"/>
                                  </p:stCondLst>
                                  <p:childTnLst>
                                    <p:set>
                                      <p:cBhvr>
                                        <p:cTn id="165" dur="1" fill="hold">
                                          <p:stCondLst>
                                            <p:cond delay="0"/>
                                          </p:stCondLst>
                                        </p:cTn>
                                        <p:tgtEl>
                                          <p:spTgt spid="13"/>
                                        </p:tgtEl>
                                        <p:attrNameLst>
                                          <p:attrName>style.visibility</p:attrName>
                                        </p:attrNameLst>
                                      </p:cBhvr>
                                      <p:to>
                                        <p:strVal val="visible"/>
                                      </p:to>
                                    </p:set>
                                    <p:animEffect transition="in" filter="blinds(horizontal)">
                                      <p:cBhvr>
                                        <p:cTn id="166" dur="3000"/>
                                        <p:tgtEl>
                                          <p:spTgt spid="13"/>
                                        </p:tgtEl>
                                      </p:cBhvr>
                                    </p:animEffect>
                                  </p:childTnLst>
                                </p:cTn>
                              </p:par>
                              <p:par>
                                <p:cTn id="167" presetID="3" presetClass="entr" presetSubtype="10" fill="hold" grpId="2" nodeType="withEffect">
                                  <p:stCondLst>
                                    <p:cond delay="0"/>
                                  </p:stCondLst>
                                  <p:childTnLst>
                                    <p:set>
                                      <p:cBhvr>
                                        <p:cTn id="168" dur="1" fill="hold">
                                          <p:stCondLst>
                                            <p:cond delay="0"/>
                                          </p:stCondLst>
                                        </p:cTn>
                                        <p:tgtEl>
                                          <p:spTgt spid="14"/>
                                        </p:tgtEl>
                                        <p:attrNameLst>
                                          <p:attrName>style.visibility</p:attrName>
                                        </p:attrNameLst>
                                      </p:cBhvr>
                                      <p:to>
                                        <p:strVal val="visible"/>
                                      </p:to>
                                    </p:set>
                                    <p:animEffect transition="in" filter="blinds(horizontal)">
                                      <p:cBhvr>
                                        <p:cTn id="169" dur="3000"/>
                                        <p:tgtEl>
                                          <p:spTgt spid="14"/>
                                        </p:tgtEl>
                                      </p:cBhvr>
                                    </p:animEffect>
                                  </p:childTnLst>
                                </p:cTn>
                              </p:par>
                              <p:par>
                                <p:cTn id="170" presetID="3" presetClass="entr" presetSubtype="10" fill="hold" grpId="2" nodeType="withEffect">
                                  <p:stCondLst>
                                    <p:cond delay="0"/>
                                  </p:stCondLst>
                                  <p:childTnLst>
                                    <p:set>
                                      <p:cBhvr>
                                        <p:cTn id="171" dur="1" fill="hold">
                                          <p:stCondLst>
                                            <p:cond delay="0"/>
                                          </p:stCondLst>
                                        </p:cTn>
                                        <p:tgtEl>
                                          <p:spTgt spid="15"/>
                                        </p:tgtEl>
                                        <p:attrNameLst>
                                          <p:attrName>style.visibility</p:attrName>
                                        </p:attrNameLst>
                                      </p:cBhvr>
                                      <p:to>
                                        <p:strVal val="visible"/>
                                      </p:to>
                                    </p:set>
                                    <p:animEffect transition="in" filter="blinds(horizontal)">
                                      <p:cBhvr>
                                        <p:cTn id="172" dur="3000"/>
                                        <p:tgtEl>
                                          <p:spTgt spid="15"/>
                                        </p:tgtEl>
                                      </p:cBhvr>
                                    </p:animEffect>
                                  </p:childTnLst>
                                </p:cTn>
                              </p:par>
                              <p:par>
                                <p:cTn id="173" presetID="3" presetClass="entr" presetSubtype="10" fill="hold" grpId="2" nodeType="withEffect">
                                  <p:stCondLst>
                                    <p:cond delay="0"/>
                                  </p:stCondLst>
                                  <p:childTnLst>
                                    <p:set>
                                      <p:cBhvr>
                                        <p:cTn id="174" dur="1" fill="hold">
                                          <p:stCondLst>
                                            <p:cond delay="0"/>
                                          </p:stCondLst>
                                        </p:cTn>
                                        <p:tgtEl>
                                          <p:spTgt spid="16"/>
                                        </p:tgtEl>
                                        <p:attrNameLst>
                                          <p:attrName>style.visibility</p:attrName>
                                        </p:attrNameLst>
                                      </p:cBhvr>
                                      <p:to>
                                        <p:strVal val="visible"/>
                                      </p:to>
                                    </p:set>
                                    <p:animEffect transition="in" filter="blinds(horizontal)">
                                      <p:cBhvr>
                                        <p:cTn id="175" dur="3000"/>
                                        <p:tgtEl>
                                          <p:spTgt spid="16"/>
                                        </p:tgtEl>
                                      </p:cBhvr>
                                    </p:animEffect>
                                  </p:childTnLst>
                                </p:cTn>
                              </p:par>
                              <p:par>
                                <p:cTn id="176" presetID="3" presetClass="entr" presetSubtype="10" fill="hold" grpId="2" nodeType="withEffect">
                                  <p:stCondLst>
                                    <p:cond delay="0"/>
                                  </p:stCondLst>
                                  <p:childTnLst>
                                    <p:set>
                                      <p:cBhvr>
                                        <p:cTn id="177" dur="1" fill="hold">
                                          <p:stCondLst>
                                            <p:cond delay="0"/>
                                          </p:stCondLst>
                                        </p:cTn>
                                        <p:tgtEl>
                                          <p:spTgt spid="17"/>
                                        </p:tgtEl>
                                        <p:attrNameLst>
                                          <p:attrName>style.visibility</p:attrName>
                                        </p:attrNameLst>
                                      </p:cBhvr>
                                      <p:to>
                                        <p:strVal val="visible"/>
                                      </p:to>
                                    </p:set>
                                    <p:animEffect transition="in" filter="blinds(horizontal)">
                                      <p:cBhvr>
                                        <p:cTn id="178" dur="3000"/>
                                        <p:tgtEl>
                                          <p:spTgt spid="17"/>
                                        </p:tgtEl>
                                      </p:cBhvr>
                                    </p:animEffect>
                                  </p:childTnLst>
                                </p:cTn>
                              </p:par>
                              <p:par>
                                <p:cTn id="179" presetID="3" presetClass="entr" presetSubtype="10" fill="hold" grpId="2" nodeType="withEffect">
                                  <p:stCondLst>
                                    <p:cond delay="0"/>
                                  </p:stCondLst>
                                  <p:childTnLst>
                                    <p:set>
                                      <p:cBhvr>
                                        <p:cTn id="180" dur="1" fill="hold">
                                          <p:stCondLst>
                                            <p:cond delay="0"/>
                                          </p:stCondLst>
                                        </p:cTn>
                                        <p:tgtEl>
                                          <p:spTgt spid="18"/>
                                        </p:tgtEl>
                                        <p:attrNameLst>
                                          <p:attrName>style.visibility</p:attrName>
                                        </p:attrNameLst>
                                      </p:cBhvr>
                                      <p:to>
                                        <p:strVal val="visible"/>
                                      </p:to>
                                    </p:set>
                                    <p:animEffect transition="in" filter="blinds(horizontal)">
                                      <p:cBhvr>
                                        <p:cTn id="181" dur="3000"/>
                                        <p:tgtEl>
                                          <p:spTgt spid="18"/>
                                        </p:tgtEl>
                                      </p:cBhvr>
                                    </p:animEffect>
                                  </p:childTnLst>
                                </p:cTn>
                              </p:par>
                              <p:par>
                                <p:cTn id="182" presetID="3" presetClass="entr" presetSubtype="10" fill="hold" grpId="2" nodeType="withEffect">
                                  <p:stCondLst>
                                    <p:cond delay="0"/>
                                  </p:stCondLst>
                                  <p:childTnLst>
                                    <p:set>
                                      <p:cBhvr>
                                        <p:cTn id="183" dur="1" fill="hold">
                                          <p:stCondLst>
                                            <p:cond delay="0"/>
                                          </p:stCondLst>
                                        </p:cTn>
                                        <p:tgtEl>
                                          <p:spTgt spid="19"/>
                                        </p:tgtEl>
                                        <p:attrNameLst>
                                          <p:attrName>style.visibility</p:attrName>
                                        </p:attrNameLst>
                                      </p:cBhvr>
                                      <p:to>
                                        <p:strVal val="visible"/>
                                      </p:to>
                                    </p:set>
                                    <p:animEffect transition="in" filter="blinds(horizontal)">
                                      <p:cBhvr>
                                        <p:cTn id="184" dur="3000"/>
                                        <p:tgtEl>
                                          <p:spTgt spid="19"/>
                                        </p:tgtEl>
                                      </p:cBhvr>
                                    </p:animEffect>
                                  </p:childTnLst>
                                </p:cTn>
                              </p:par>
                              <p:par>
                                <p:cTn id="185" presetID="3" presetClass="entr" presetSubtype="10" fill="hold" grpId="2" nodeType="withEffect">
                                  <p:stCondLst>
                                    <p:cond delay="0"/>
                                  </p:stCondLst>
                                  <p:childTnLst>
                                    <p:set>
                                      <p:cBhvr>
                                        <p:cTn id="186" dur="1" fill="hold">
                                          <p:stCondLst>
                                            <p:cond delay="0"/>
                                          </p:stCondLst>
                                        </p:cTn>
                                        <p:tgtEl>
                                          <p:spTgt spid="20"/>
                                        </p:tgtEl>
                                        <p:attrNameLst>
                                          <p:attrName>style.visibility</p:attrName>
                                        </p:attrNameLst>
                                      </p:cBhvr>
                                      <p:to>
                                        <p:strVal val="visible"/>
                                      </p:to>
                                    </p:set>
                                    <p:animEffect transition="in" filter="blinds(horizontal)">
                                      <p:cBhvr>
                                        <p:cTn id="187" dur="3000"/>
                                        <p:tgtEl>
                                          <p:spTgt spid="20"/>
                                        </p:tgtEl>
                                      </p:cBhvr>
                                    </p:animEffect>
                                  </p:childTnLst>
                                </p:cTn>
                              </p:par>
                              <p:par>
                                <p:cTn id="188" presetID="3" presetClass="entr" presetSubtype="10" fill="hold" grpId="2" nodeType="withEffect">
                                  <p:stCondLst>
                                    <p:cond delay="0"/>
                                  </p:stCondLst>
                                  <p:childTnLst>
                                    <p:set>
                                      <p:cBhvr>
                                        <p:cTn id="189" dur="1" fill="hold">
                                          <p:stCondLst>
                                            <p:cond delay="0"/>
                                          </p:stCondLst>
                                        </p:cTn>
                                        <p:tgtEl>
                                          <p:spTgt spid="21"/>
                                        </p:tgtEl>
                                        <p:attrNameLst>
                                          <p:attrName>style.visibility</p:attrName>
                                        </p:attrNameLst>
                                      </p:cBhvr>
                                      <p:to>
                                        <p:strVal val="visible"/>
                                      </p:to>
                                    </p:set>
                                    <p:animEffect transition="in" filter="blinds(horizontal)">
                                      <p:cBhvr>
                                        <p:cTn id="190" dur="3000"/>
                                        <p:tgtEl>
                                          <p:spTgt spid="21"/>
                                        </p:tgtEl>
                                      </p:cBhvr>
                                    </p:animEffect>
                                  </p:childTnLst>
                                </p:cTn>
                              </p:par>
                              <p:par>
                                <p:cTn id="191" presetID="3" presetClass="entr" presetSubtype="10" fill="hold" grpId="2" nodeType="withEffect">
                                  <p:stCondLst>
                                    <p:cond delay="0"/>
                                  </p:stCondLst>
                                  <p:childTnLst>
                                    <p:set>
                                      <p:cBhvr>
                                        <p:cTn id="192" dur="1" fill="hold">
                                          <p:stCondLst>
                                            <p:cond delay="0"/>
                                          </p:stCondLst>
                                        </p:cTn>
                                        <p:tgtEl>
                                          <p:spTgt spid="22"/>
                                        </p:tgtEl>
                                        <p:attrNameLst>
                                          <p:attrName>style.visibility</p:attrName>
                                        </p:attrNameLst>
                                      </p:cBhvr>
                                      <p:to>
                                        <p:strVal val="visible"/>
                                      </p:to>
                                    </p:set>
                                    <p:animEffect transition="in" filter="blinds(horizontal)">
                                      <p:cBhvr>
                                        <p:cTn id="193" dur="3000"/>
                                        <p:tgtEl>
                                          <p:spTgt spid="22"/>
                                        </p:tgtEl>
                                      </p:cBhvr>
                                    </p:animEffect>
                                  </p:childTnLst>
                                </p:cTn>
                              </p:par>
                              <p:par>
                                <p:cTn id="194" presetID="3" presetClass="entr" presetSubtype="10" fill="hold" grpId="2" nodeType="withEffect">
                                  <p:stCondLst>
                                    <p:cond delay="0"/>
                                  </p:stCondLst>
                                  <p:childTnLst>
                                    <p:set>
                                      <p:cBhvr>
                                        <p:cTn id="195" dur="1" fill="hold">
                                          <p:stCondLst>
                                            <p:cond delay="0"/>
                                          </p:stCondLst>
                                        </p:cTn>
                                        <p:tgtEl>
                                          <p:spTgt spid="23"/>
                                        </p:tgtEl>
                                        <p:attrNameLst>
                                          <p:attrName>style.visibility</p:attrName>
                                        </p:attrNameLst>
                                      </p:cBhvr>
                                      <p:to>
                                        <p:strVal val="visible"/>
                                      </p:to>
                                    </p:set>
                                    <p:animEffect transition="in" filter="blinds(horizontal)">
                                      <p:cBhvr>
                                        <p:cTn id="196" dur="3000"/>
                                        <p:tgtEl>
                                          <p:spTgt spid="23"/>
                                        </p:tgtEl>
                                      </p:cBhvr>
                                    </p:animEffect>
                                  </p:childTnLst>
                                </p:cTn>
                              </p:par>
                              <p:par>
                                <p:cTn id="197" presetID="3" presetClass="entr" presetSubtype="10" fill="hold" grpId="2" nodeType="withEffect">
                                  <p:stCondLst>
                                    <p:cond delay="0"/>
                                  </p:stCondLst>
                                  <p:childTnLst>
                                    <p:set>
                                      <p:cBhvr>
                                        <p:cTn id="198" dur="1" fill="hold">
                                          <p:stCondLst>
                                            <p:cond delay="0"/>
                                          </p:stCondLst>
                                        </p:cTn>
                                        <p:tgtEl>
                                          <p:spTgt spid="24"/>
                                        </p:tgtEl>
                                        <p:attrNameLst>
                                          <p:attrName>style.visibility</p:attrName>
                                        </p:attrNameLst>
                                      </p:cBhvr>
                                      <p:to>
                                        <p:strVal val="visible"/>
                                      </p:to>
                                    </p:set>
                                    <p:animEffect transition="in" filter="blinds(horizontal)">
                                      <p:cBhvr>
                                        <p:cTn id="199" dur="3000"/>
                                        <p:tgtEl>
                                          <p:spTgt spid="24"/>
                                        </p:tgtEl>
                                      </p:cBhvr>
                                    </p:animEffect>
                                  </p:childTnLst>
                                </p:cTn>
                              </p:par>
                              <p:par>
                                <p:cTn id="200" presetID="3" presetClass="entr" presetSubtype="10" fill="hold" grpId="2" nodeType="withEffect">
                                  <p:stCondLst>
                                    <p:cond delay="0"/>
                                  </p:stCondLst>
                                  <p:childTnLst>
                                    <p:set>
                                      <p:cBhvr>
                                        <p:cTn id="201" dur="1" fill="hold">
                                          <p:stCondLst>
                                            <p:cond delay="0"/>
                                          </p:stCondLst>
                                        </p:cTn>
                                        <p:tgtEl>
                                          <p:spTgt spid="25"/>
                                        </p:tgtEl>
                                        <p:attrNameLst>
                                          <p:attrName>style.visibility</p:attrName>
                                        </p:attrNameLst>
                                      </p:cBhvr>
                                      <p:to>
                                        <p:strVal val="visible"/>
                                      </p:to>
                                    </p:set>
                                    <p:animEffect transition="in" filter="blinds(horizontal)">
                                      <p:cBhvr>
                                        <p:cTn id="202" dur="3000"/>
                                        <p:tgtEl>
                                          <p:spTgt spid="25"/>
                                        </p:tgtEl>
                                      </p:cBhvr>
                                    </p:animEffect>
                                  </p:childTnLst>
                                </p:cTn>
                              </p:par>
                              <p:par>
                                <p:cTn id="203" presetID="3" presetClass="entr" presetSubtype="10" fill="hold" grpId="2" nodeType="withEffect">
                                  <p:stCondLst>
                                    <p:cond delay="0"/>
                                  </p:stCondLst>
                                  <p:childTnLst>
                                    <p:set>
                                      <p:cBhvr>
                                        <p:cTn id="204" dur="1" fill="hold">
                                          <p:stCondLst>
                                            <p:cond delay="0"/>
                                          </p:stCondLst>
                                        </p:cTn>
                                        <p:tgtEl>
                                          <p:spTgt spid="26"/>
                                        </p:tgtEl>
                                        <p:attrNameLst>
                                          <p:attrName>style.visibility</p:attrName>
                                        </p:attrNameLst>
                                      </p:cBhvr>
                                      <p:to>
                                        <p:strVal val="visible"/>
                                      </p:to>
                                    </p:set>
                                    <p:animEffect transition="in" filter="blinds(horizontal)">
                                      <p:cBhvr>
                                        <p:cTn id="205" dur="3000"/>
                                        <p:tgtEl>
                                          <p:spTgt spid="26"/>
                                        </p:tgtEl>
                                      </p:cBhvr>
                                    </p:animEffect>
                                  </p:childTnLst>
                                </p:cTn>
                              </p:par>
                            </p:childTnLst>
                          </p:cTn>
                        </p:par>
                        <p:par>
                          <p:cTn id="206" fill="hold">
                            <p:stCondLst>
                              <p:cond delay="3000"/>
                            </p:stCondLst>
                            <p:childTnLst>
                              <p:par>
                                <p:cTn id="207" presetID="2" presetClass="exit" presetSubtype="8" fill="hold" grpId="3" nodeType="afterEffect">
                                  <p:stCondLst>
                                    <p:cond delay="0"/>
                                  </p:stCondLst>
                                  <p:childTnLst>
                                    <p:anim calcmode="lin" valueType="num">
                                      <p:cBhvr additive="base">
                                        <p:cTn id="208" dur="3000"/>
                                        <p:tgtEl>
                                          <p:spTgt spid="5"/>
                                        </p:tgtEl>
                                        <p:attrNameLst>
                                          <p:attrName>ppt_x</p:attrName>
                                        </p:attrNameLst>
                                      </p:cBhvr>
                                      <p:tavLst>
                                        <p:tav tm="0">
                                          <p:val>
                                            <p:strVal val="ppt_x"/>
                                          </p:val>
                                        </p:tav>
                                        <p:tav tm="100000">
                                          <p:val>
                                            <p:strVal val="0-ppt_w/2"/>
                                          </p:val>
                                        </p:tav>
                                      </p:tavLst>
                                    </p:anim>
                                    <p:anim calcmode="lin" valueType="num">
                                      <p:cBhvr additive="base">
                                        <p:cTn id="209" dur="3000"/>
                                        <p:tgtEl>
                                          <p:spTgt spid="5"/>
                                        </p:tgtEl>
                                        <p:attrNameLst>
                                          <p:attrName>ppt_y</p:attrName>
                                        </p:attrNameLst>
                                      </p:cBhvr>
                                      <p:tavLst>
                                        <p:tav tm="0">
                                          <p:val>
                                            <p:strVal val="ppt_y"/>
                                          </p:val>
                                        </p:tav>
                                        <p:tav tm="100000">
                                          <p:val>
                                            <p:strVal val="ppt_y"/>
                                          </p:val>
                                        </p:tav>
                                      </p:tavLst>
                                    </p:anim>
                                    <p:set>
                                      <p:cBhvr>
                                        <p:cTn id="210" dur="1" fill="hold">
                                          <p:stCondLst>
                                            <p:cond delay="2999"/>
                                          </p:stCondLst>
                                        </p:cTn>
                                        <p:tgtEl>
                                          <p:spTgt spid="5"/>
                                        </p:tgtEl>
                                        <p:attrNameLst>
                                          <p:attrName>style.visibility</p:attrName>
                                        </p:attrNameLst>
                                      </p:cBhvr>
                                      <p:to>
                                        <p:strVal val="hidden"/>
                                      </p:to>
                                    </p:set>
                                  </p:childTnLst>
                                </p:cTn>
                              </p:par>
                              <p:par>
                                <p:cTn id="211" presetID="2" presetClass="exit" presetSubtype="2" fill="hold" grpId="3" nodeType="withEffect">
                                  <p:stCondLst>
                                    <p:cond delay="0"/>
                                  </p:stCondLst>
                                  <p:childTnLst>
                                    <p:anim calcmode="lin" valueType="num">
                                      <p:cBhvr additive="base">
                                        <p:cTn id="212" dur="3000"/>
                                        <p:tgtEl>
                                          <p:spTgt spid="6"/>
                                        </p:tgtEl>
                                        <p:attrNameLst>
                                          <p:attrName>ppt_x</p:attrName>
                                        </p:attrNameLst>
                                      </p:cBhvr>
                                      <p:tavLst>
                                        <p:tav tm="0">
                                          <p:val>
                                            <p:strVal val="ppt_x"/>
                                          </p:val>
                                        </p:tav>
                                        <p:tav tm="100000">
                                          <p:val>
                                            <p:strVal val="1+ppt_w/2"/>
                                          </p:val>
                                        </p:tav>
                                      </p:tavLst>
                                    </p:anim>
                                    <p:anim calcmode="lin" valueType="num">
                                      <p:cBhvr additive="base">
                                        <p:cTn id="213" dur="3000"/>
                                        <p:tgtEl>
                                          <p:spTgt spid="6"/>
                                        </p:tgtEl>
                                        <p:attrNameLst>
                                          <p:attrName>ppt_y</p:attrName>
                                        </p:attrNameLst>
                                      </p:cBhvr>
                                      <p:tavLst>
                                        <p:tav tm="0">
                                          <p:val>
                                            <p:strVal val="ppt_y"/>
                                          </p:val>
                                        </p:tav>
                                        <p:tav tm="100000">
                                          <p:val>
                                            <p:strVal val="ppt_y"/>
                                          </p:val>
                                        </p:tav>
                                      </p:tavLst>
                                    </p:anim>
                                    <p:set>
                                      <p:cBhvr>
                                        <p:cTn id="214" dur="1" fill="hold">
                                          <p:stCondLst>
                                            <p:cond delay="2999"/>
                                          </p:stCondLst>
                                        </p:cTn>
                                        <p:tgtEl>
                                          <p:spTgt spid="6"/>
                                        </p:tgtEl>
                                        <p:attrNameLst>
                                          <p:attrName>style.visibility</p:attrName>
                                        </p:attrNameLst>
                                      </p:cBhvr>
                                      <p:to>
                                        <p:strVal val="hidden"/>
                                      </p:to>
                                    </p:set>
                                  </p:childTnLst>
                                </p:cTn>
                              </p:par>
                              <p:par>
                                <p:cTn id="215" presetID="2" presetClass="exit" presetSubtype="8" fill="hold" grpId="3" nodeType="withEffect">
                                  <p:stCondLst>
                                    <p:cond delay="0"/>
                                  </p:stCondLst>
                                  <p:childTnLst>
                                    <p:anim calcmode="lin" valueType="num">
                                      <p:cBhvr additive="base">
                                        <p:cTn id="216" dur="3000"/>
                                        <p:tgtEl>
                                          <p:spTgt spid="7"/>
                                        </p:tgtEl>
                                        <p:attrNameLst>
                                          <p:attrName>ppt_x</p:attrName>
                                        </p:attrNameLst>
                                      </p:cBhvr>
                                      <p:tavLst>
                                        <p:tav tm="0">
                                          <p:val>
                                            <p:strVal val="ppt_x"/>
                                          </p:val>
                                        </p:tav>
                                        <p:tav tm="100000">
                                          <p:val>
                                            <p:strVal val="0-ppt_w/2"/>
                                          </p:val>
                                        </p:tav>
                                      </p:tavLst>
                                    </p:anim>
                                    <p:anim calcmode="lin" valueType="num">
                                      <p:cBhvr additive="base">
                                        <p:cTn id="217" dur="3000"/>
                                        <p:tgtEl>
                                          <p:spTgt spid="7"/>
                                        </p:tgtEl>
                                        <p:attrNameLst>
                                          <p:attrName>ppt_y</p:attrName>
                                        </p:attrNameLst>
                                      </p:cBhvr>
                                      <p:tavLst>
                                        <p:tav tm="0">
                                          <p:val>
                                            <p:strVal val="ppt_y"/>
                                          </p:val>
                                        </p:tav>
                                        <p:tav tm="100000">
                                          <p:val>
                                            <p:strVal val="ppt_y"/>
                                          </p:val>
                                        </p:tav>
                                      </p:tavLst>
                                    </p:anim>
                                    <p:set>
                                      <p:cBhvr>
                                        <p:cTn id="218" dur="1" fill="hold">
                                          <p:stCondLst>
                                            <p:cond delay="2999"/>
                                          </p:stCondLst>
                                        </p:cTn>
                                        <p:tgtEl>
                                          <p:spTgt spid="7"/>
                                        </p:tgtEl>
                                        <p:attrNameLst>
                                          <p:attrName>style.visibility</p:attrName>
                                        </p:attrNameLst>
                                      </p:cBhvr>
                                      <p:to>
                                        <p:strVal val="hidden"/>
                                      </p:to>
                                    </p:set>
                                  </p:childTnLst>
                                </p:cTn>
                              </p:par>
                              <p:par>
                                <p:cTn id="219" presetID="2" presetClass="exit" presetSubtype="2" fill="hold" grpId="3" nodeType="withEffect">
                                  <p:stCondLst>
                                    <p:cond delay="0"/>
                                  </p:stCondLst>
                                  <p:childTnLst>
                                    <p:anim calcmode="lin" valueType="num">
                                      <p:cBhvr additive="base">
                                        <p:cTn id="220" dur="3000"/>
                                        <p:tgtEl>
                                          <p:spTgt spid="8"/>
                                        </p:tgtEl>
                                        <p:attrNameLst>
                                          <p:attrName>ppt_x</p:attrName>
                                        </p:attrNameLst>
                                      </p:cBhvr>
                                      <p:tavLst>
                                        <p:tav tm="0">
                                          <p:val>
                                            <p:strVal val="ppt_x"/>
                                          </p:val>
                                        </p:tav>
                                        <p:tav tm="100000">
                                          <p:val>
                                            <p:strVal val="1+ppt_w/2"/>
                                          </p:val>
                                        </p:tav>
                                      </p:tavLst>
                                    </p:anim>
                                    <p:anim calcmode="lin" valueType="num">
                                      <p:cBhvr additive="base">
                                        <p:cTn id="221" dur="3000"/>
                                        <p:tgtEl>
                                          <p:spTgt spid="8"/>
                                        </p:tgtEl>
                                        <p:attrNameLst>
                                          <p:attrName>ppt_y</p:attrName>
                                        </p:attrNameLst>
                                      </p:cBhvr>
                                      <p:tavLst>
                                        <p:tav tm="0">
                                          <p:val>
                                            <p:strVal val="ppt_y"/>
                                          </p:val>
                                        </p:tav>
                                        <p:tav tm="100000">
                                          <p:val>
                                            <p:strVal val="ppt_y"/>
                                          </p:val>
                                        </p:tav>
                                      </p:tavLst>
                                    </p:anim>
                                    <p:set>
                                      <p:cBhvr>
                                        <p:cTn id="222" dur="1" fill="hold">
                                          <p:stCondLst>
                                            <p:cond delay="2999"/>
                                          </p:stCondLst>
                                        </p:cTn>
                                        <p:tgtEl>
                                          <p:spTgt spid="8"/>
                                        </p:tgtEl>
                                        <p:attrNameLst>
                                          <p:attrName>style.visibility</p:attrName>
                                        </p:attrNameLst>
                                      </p:cBhvr>
                                      <p:to>
                                        <p:strVal val="hidden"/>
                                      </p:to>
                                    </p:set>
                                  </p:childTnLst>
                                </p:cTn>
                              </p:par>
                              <p:par>
                                <p:cTn id="223" presetID="2" presetClass="exit" presetSubtype="8" fill="hold" grpId="3" nodeType="withEffect">
                                  <p:stCondLst>
                                    <p:cond delay="0"/>
                                  </p:stCondLst>
                                  <p:childTnLst>
                                    <p:anim calcmode="lin" valueType="num">
                                      <p:cBhvr additive="base">
                                        <p:cTn id="224" dur="3000"/>
                                        <p:tgtEl>
                                          <p:spTgt spid="9"/>
                                        </p:tgtEl>
                                        <p:attrNameLst>
                                          <p:attrName>ppt_x</p:attrName>
                                        </p:attrNameLst>
                                      </p:cBhvr>
                                      <p:tavLst>
                                        <p:tav tm="0">
                                          <p:val>
                                            <p:strVal val="ppt_x"/>
                                          </p:val>
                                        </p:tav>
                                        <p:tav tm="100000">
                                          <p:val>
                                            <p:strVal val="0-ppt_w/2"/>
                                          </p:val>
                                        </p:tav>
                                      </p:tavLst>
                                    </p:anim>
                                    <p:anim calcmode="lin" valueType="num">
                                      <p:cBhvr additive="base">
                                        <p:cTn id="225" dur="3000"/>
                                        <p:tgtEl>
                                          <p:spTgt spid="9"/>
                                        </p:tgtEl>
                                        <p:attrNameLst>
                                          <p:attrName>ppt_y</p:attrName>
                                        </p:attrNameLst>
                                      </p:cBhvr>
                                      <p:tavLst>
                                        <p:tav tm="0">
                                          <p:val>
                                            <p:strVal val="ppt_y"/>
                                          </p:val>
                                        </p:tav>
                                        <p:tav tm="100000">
                                          <p:val>
                                            <p:strVal val="ppt_y"/>
                                          </p:val>
                                        </p:tav>
                                      </p:tavLst>
                                    </p:anim>
                                    <p:set>
                                      <p:cBhvr>
                                        <p:cTn id="226" dur="1" fill="hold">
                                          <p:stCondLst>
                                            <p:cond delay="2999"/>
                                          </p:stCondLst>
                                        </p:cTn>
                                        <p:tgtEl>
                                          <p:spTgt spid="9"/>
                                        </p:tgtEl>
                                        <p:attrNameLst>
                                          <p:attrName>style.visibility</p:attrName>
                                        </p:attrNameLst>
                                      </p:cBhvr>
                                      <p:to>
                                        <p:strVal val="hidden"/>
                                      </p:to>
                                    </p:set>
                                  </p:childTnLst>
                                </p:cTn>
                              </p:par>
                              <p:par>
                                <p:cTn id="227" presetID="2" presetClass="exit" presetSubtype="2" fill="hold" grpId="3" nodeType="withEffect">
                                  <p:stCondLst>
                                    <p:cond delay="0"/>
                                  </p:stCondLst>
                                  <p:childTnLst>
                                    <p:anim calcmode="lin" valueType="num">
                                      <p:cBhvr additive="base">
                                        <p:cTn id="228" dur="3000"/>
                                        <p:tgtEl>
                                          <p:spTgt spid="10"/>
                                        </p:tgtEl>
                                        <p:attrNameLst>
                                          <p:attrName>ppt_x</p:attrName>
                                        </p:attrNameLst>
                                      </p:cBhvr>
                                      <p:tavLst>
                                        <p:tav tm="0">
                                          <p:val>
                                            <p:strVal val="ppt_x"/>
                                          </p:val>
                                        </p:tav>
                                        <p:tav tm="100000">
                                          <p:val>
                                            <p:strVal val="1+ppt_w/2"/>
                                          </p:val>
                                        </p:tav>
                                      </p:tavLst>
                                    </p:anim>
                                    <p:anim calcmode="lin" valueType="num">
                                      <p:cBhvr additive="base">
                                        <p:cTn id="229" dur="3000"/>
                                        <p:tgtEl>
                                          <p:spTgt spid="10"/>
                                        </p:tgtEl>
                                        <p:attrNameLst>
                                          <p:attrName>ppt_y</p:attrName>
                                        </p:attrNameLst>
                                      </p:cBhvr>
                                      <p:tavLst>
                                        <p:tav tm="0">
                                          <p:val>
                                            <p:strVal val="ppt_y"/>
                                          </p:val>
                                        </p:tav>
                                        <p:tav tm="100000">
                                          <p:val>
                                            <p:strVal val="ppt_y"/>
                                          </p:val>
                                        </p:tav>
                                      </p:tavLst>
                                    </p:anim>
                                    <p:set>
                                      <p:cBhvr>
                                        <p:cTn id="230" dur="1" fill="hold">
                                          <p:stCondLst>
                                            <p:cond delay="2999"/>
                                          </p:stCondLst>
                                        </p:cTn>
                                        <p:tgtEl>
                                          <p:spTgt spid="10"/>
                                        </p:tgtEl>
                                        <p:attrNameLst>
                                          <p:attrName>style.visibility</p:attrName>
                                        </p:attrNameLst>
                                      </p:cBhvr>
                                      <p:to>
                                        <p:strVal val="hidden"/>
                                      </p:to>
                                    </p:set>
                                  </p:childTnLst>
                                </p:cTn>
                              </p:par>
                              <p:par>
                                <p:cTn id="231" presetID="2" presetClass="exit" presetSubtype="8" fill="hold" grpId="3" nodeType="withEffect">
                                  <p:stCondLst>
                                    <p:cond delay="0"/>
                                  </p:stCondLst>
                                  <p:childTnLst>
                                    <p:anim calcmode="lin" valueType="num">
                                      <p:cBhvr additive="base">
                                        <p:cTn id="232" dur="3000"/>
                                        <p:tgtEl>
                                          <p:spTgt spid="11"/>
                                        </p:tgtEl>
                                        <p:attrNameLst>
                                          <p:attrName>ppt_x</p:attrName>
                                        </p:attrNameLst>
                                      </p:cBhvr>
                                      <p:tavLst>
                                        <p:tav tm="0">
                                          <p:val>
                                            <p:strVal val="ppt_x"/>
                                          </p:val>
                                        </p:tav>
                                        <p:tav tm="100000">
                                          <p:val>
                                            <p:strVal val="0-ppt_w/2"/>
                                          </p:val>
                                        </p:tav>
                                      </p:tavLst>
                                    </p:anim>
                                    <p:anim calcmode="lin" valueType="num">
                                      <p:cBhvr additive="base">
                                        <p:cTn id="233" dur="3000"/>
                                        <p:tgtEl>
                                          <p:spTgt spid="11"/>
                                        </p:tgtEl>
                                        <p:attrNameLst>
                                          <p:attrName>ppt_y</p:attrName>
                                        </p:attrNameLst>
                                      </p:cBhvr>
                                      <p:tavLst>
                                        <p:tav tm="0">
                                          <p:val>
                                            <p:strVal val="ppt_y"/>
                                          </p:val>
                                        </p:tav>
                                        <p:tav tm="100000">
                                          <p:val>
                                            <p:strVal val="ppt_y"/>
                                          </p:val>
                                        </p:tav>
                                      </p:tavLst>
                                    </p:anim>
                                    <p:set>
                                      <p:cBhvr>
                                        <p:cTn id="234" dur="1" fill="hold">
                                          <p:stCondLst>
                                            <p:cond delay="2999"/>
                                          </p:stCondLst>
                                        </p:cTn>
                                        <p:tgtEl>
                                          <p:spTgt spid="11"/>
                                        </p:tgtEl>
                                        <p:attrNameLst>
                                          <p:attrName>style.visibility</p:attrName>
                                        </p:attrNameLst>
                                      </p:cBhvr>
                                      <p:to>
                                        <p:strVal val="hidden"/>
                                      </p:to>
                                    </p:set>
                                  </p:childTnLst>
                                </p:cTn>
                              </p:par>
                              <p:par>
                                <p:cTn id="235" presetID="2" presetClass="exit" presetSubtype="2" fill="hold" grpId="3" nodeType="withEffect">
                                  <p:stCondLst>
                                    <p:cond delay="0"/>
                                  </p:stCondLst>
                                  <p:childTnLst>
                                    <p:anim calcmode="lin" valueType="num">
                                      <p:cBhvr additive="base">
                                        <p:cTn id="236" dur="3000"/>
                                        <p:tgtEl>
                                          <p:spTgt spid="12"/>
                                        </p:tgtEl>
                                        <p:attrNameLst>
                                          <p:attrName>ppt_x</p:attrName>
                                        </p:attrNameLst>
                                      </p:cBhvr>
                                      <p:tavLst>
                                        <p:tav tm="0">
                                          <p:val>
                                            <p:strVal val="ppt_x"/>
                                          </p:val>
                                        </p:tav>
                                        <p:tav tm="100000">
                                          <p:val>
                                            <p:strVal val="1+ppt_w/2"/>
                                          </p:val>
                                        </p:tav>
                                      </p:tavLst>
                                    </p:anim>
                                    <p:anim calcmode="lin" valueType="num">
                                      <p:cBhvr additive="base">
                                        <p:cTn id="237" dur="3000"/>
                                        <p:tgtEl>
                                          <p:spTgt spid="12"/>
                                        </p:tgtEl>
                                        <p:attrNameLst>
                                          <p:attrName>ppt_y</p:attrName>
                                        </p:attrNameLst>
                                      </p:cBhvr>
                                      <p:tavLst>
                                        <p:tav tm="0">
                                          <p:val>
                                            <p:strVal val="ppt_y"/>
                                          </p:val>
                                        </p:tav>
                                        <p:tav tm="100000">
                                          <p:val>
                                            <p:strVal val="ppt_y"/>
                                          </p:val>
                                        </p:tav>
                                      </p:tavLst>
                                    </p:anim>
                                    <p:set>
                                      <p:cBhvr>
                                        <p:cTn id="238" dur="1" fill="hold">
                                          <p:stCondLst>
                                            <p:cond delay="2999"/>
                                          </p:stCondLst>
                                        </p:cTn>
                                        <p:tgtEl>
                                          <p:spTgt spid="12"/>
                                        </p:tgtEl>
                                        <p:attrNameLst>
                                          <p:attrName>style.visibility</p:attrName>
                                        </p:attrNameLst>
                                      </p:cBhvr>
                                      <p:to>
                                        <p:strVal val="hidden"/>
                                      </p:to>
                                    </p:set>
                                  </p:childTnLst>
                                </p:cTn>
                              </p:par>
                              <p:par>
                                <p:cTn id="239" presetID="2" presetClass="exit" presetSubtype="8" fill="hold" grpId="3" nodeType="withEffect">
                                  <p:stCondLst>
                                    <p:cond delay="0"/>
                                  </p:stCondLst>
                                  <p:childTnLst>
                                    <p:anim calcmode="lin" valueType="num">
                                      <p:cBhvr additive="base">
                                        <p:cTn id="240" dur="3000"/>
                                        <p:tgtEl>
                                          <p:spTgt spid="13"/>
                                        </p:tgtEl>
                                        <p:attrNameLst>
                                          <p:attrName>ppt_x</p:attrName>
                                        </p:attrNameLst>
                                      </p:cBhvr>
                                      <p:tavLst>
                                        <p:tav tm="0">
                                          <p:val>
                                            <p:strVal val="ppt_x"/>
                                          </p:val>
                                        </p:tav>
                                        <p:tav tm="100000">
                                          <p:val>
                                            <p:strVal val="0-ppt_w/2"/>
                                          </p:val>
                                        </p:tav>
                                      </p:tavLst>
                                    </p:anim>
                                    <p:anim calcmode="lin" valueType="num">
                                      <p:cBhvr additive="base">
                                        <p:cTn id="241" dur="3000"/>
                                        <p:tgtEl>
                                          <p:spTgt spid="13"/>
                                        </p:tgtEl>
                                        <p:attrNameLst>
                                          <p:attrName>ppt_y</p:attrName>
                                        </p:attrNameLst>
                                      </p:cBhvr>
                                      <p:tavLst>
                                        <p:tav tm="0">
                                          <p:val>
                                            <p:strVal val="ppt_y"/>
                                          </p:val>
                                        </p:tav>
                                        <p:tav tm="100000">
                                          <p:val>
                                            <p:strVal val="ppt_y"/>
                                          </p:val>
                                        </p:tav>
                                      </p:tavLst>
                                    </p:anim>
                                    <p:set>
                                      <p:cBhvr>
                                        <p:cTn id="242" dur="1" fill="hold">
                                          <p:stCondLst>
                                            <p:cond delay="2999"/>
                                          </p:stCondLst>
                                        </p:cTn>
                                        <p:tgtEl>
                                          <p:spTgt spid="13"/>
                                        </p:tgtEl>
                                        <p:attrNameLst>
                                          <p:attrName>style.visibility</p:attrName>
                                        </p:attrNameLst>
                                      </p:cBhvr>
                                      <p:to>
                                        <p:strVal val="hidden"/>
                                      </p:to>
                                    </p:set>
                                  </p:childTnLst>
                                </p:cTn>
                              </p:par>
                              <p:par>
                                <p:cTn id="243" presetID="2" presetClass="exit" presetSubtype="2" fill="hold" grpId="3" nodeType="withEffect">
                                  <p:stCondLst>
                                    <p:cond delay="0"/>
                                  </p:stCondLst>
                                  <p:childTnLst>
                                    <p:anim calcmode="lin" valueType="num">
                                      <p:cBhvr additive="base">
                                        <p:cTn id="244" dur="3000"/>
                                        <p:tgtEl>
                                          <p:spTgt spid="14"/>
                                        </p:tgtEl>
                                        <p:attrNameLst>
                                          <p:attrName>ppt_x</p:attrName>
                                        </p:attrNameLst>
                                      </p:cBhvr>
                                      <p:tavLst>
                                        <p:tav tm="0">
                                          <p:val>
                                            <p:strVal val="ppt_x"/>
                                          </p:val>
                                        </p:tav>
                                        <p:tav tm="100000">
                                          <p:val>
                                            <p:strVal val="1+ppt_w/2"/>
                                          </p:val>
                                        </p:tav>
                                      </p:tavLst>
                                    </p:anim>
                                    <p:anim calcmode="lin" valueType="num">
                                      <p:cBhvr additive="base">
                                        <p:cTn id="245" dur="3000"/>
                                        <p:tgtEl>
                                          <p:spTgt spid="14"/>
                                        </p:tgtEl>
                                        <p:attrNameLst>
                                          <p:attrName>ppt_y</p:attrName>
                                        </p:attrNameLst>
                                      </p:cBhvr>
                                      <p:tavLst>
                                        <p:tav tm="0">
                                          <p:val>
                                            <p:strVal val="ppt_y"/>
                                          </p:val>
                                        </p:tav>
                                        <p:tav tm="100000">
                                          <p:val>
                                            <p:strVal val="ppt_y"/>
                                          </p:val>
                                        </p:tav>
                                      </p:tavLst>
                                    </p:anim>
                                    <p:set>
                                      <p:cBhvr>
                                        <p:cTn id="246" dur="1" fill="hold">
                                          <p:stCondLst>
                                            <p:cond delay="2999"/>
                                          </p:stCondLst>
                                        </p:cTn>
                                        <p:tgtEl>
                                          <p:spTgt spid="14"/>
                                        </p:tgtEl>
                                        <p:attrNameLst>
                                          <p:attrName>style.visibility</p:attrName>
                                        </p:attrNameLst>
                                      </p:cBhvr>
                                      <p:to>
                                        <p:strVal val="hidden"/>
                                      </p:to>
                                    </p:set>
                                  </p:childTnLst>
                                </p:cTn>
                              </p:par>
                              <p:par>
                                <p:cTn id="247" presetID="2" presetClass="exit" presetSubtype="8" fill="hold" grpId="3" nodeType="withEffect">
                                  <p:stCondLst>
                                    <p:cond delay="0"/>
                                  </p:stCondLst>
                                  <p:childTnLst>
                                    <p:anim calcmode="lin" valueType="num">
                                      <p:cBhvr additive="base">
                                        <p:cTn id="248" dur="3000"/>
                                        <p:tgtEl>
                                          <p:spTgt spid="15"/>
                                        </p:tgtEl>
                                        <p:attrNameLst>
                                          <p:attrName>ppt_x</p:attrName>
                                        </p:attrNameLst>
                                      </p:cBhvr>
                                      <p:tavLst>
                                        <p:tav tm="0">
                                          <p:val>
                                            <p:strVal val="ppt_x"/>
                                          </p:val>
                                        </p:tav>
                                        <p:tav tm="100000">
                                          <p:val>
                                            <p:strVal val="0-ppt_w/2"/>
                                          </p:val>
                                        </p:tav>
                                      </p:tavLst>
                                    </p:anim>
                                    <p:anim calcmode="lin" valueType="num">
                                      <p:cBhvr additive="base">
                                        <p:cTn id="249" dur="3000"/>
                                        <p:tgtEl>
                                          <p:spTgt spid="15"/>
                                        </p:tgtEl>
                                        <p:attrNameLst>
                                          <p:attrName>ppt_y</p:attrName>
                                        </p:attrNameLst>
                                      </p:cBhvr>
                                      <p:tavLst>
                                        <p:tav tm="0">
                                          <p:val>
                                            <p:strVal val="ppt_y"/>
                                          </p:val>
                                        </p:tav>
                                        <p:tav tm="100000">
                                          <p:val>
                                            <p:strVal val="ppt_y"/>
                                          </p:val>
                                        </p:tav>
                                      </p:tavLst>
                                    </p:anim>
                                    <p:set>
                                      <p:cBhvr>
                                        <p:cTn id="250" dur="1" fill="hold">
                                          <p:stCondLst>
                                            <p:cond delay="2999"/>
                                          </p:stCondLst>
                                        </p:cTn>
                                        <p:tgtEl>
                                          <p:spTgt spid="15"/>
                                        </p:tgtEl>
                                        <p:attrNameLst>
                                          <p:attrName>style.visibility</p:attrName>
                                        </p:attrNameLst>
                                      </p:cBhvr>
                                      <p:to>
                                        <p:strVal val="hidden"/>
                                      </p:to>
                                    </p:set>
                                  </p:childTnLst>
                                </p:cTn>
                              </p:par>
                              <p:par>
                                <p:cTn id="251" presetID="2" presetClass="exit" presetSubtype="2" fill="hold" grpId="3" nodeType="withEffect">
                                  <p:stCondLst>
                                    <p:cond delay="0"/>
                                  </p:stCondLst>
                                  <p:childTnLst>
                                    <p:anim calcmode="lin" valueType="num">
                                      <p:cBhvr additive="base">
                                        <p:cTn id="252" dur="3000"/>
                                        <p:tgtEl>
                                          <p:spTgt spid="16"/>
                                        </p:tgtEl>
                                        <p:attrNameLst>
                                          <p:attrName>ppt_x</p:attrName>
                                        </p:attrNameLst>
                                      </p:cBhvr>
                                      <p:tavLst>
                                        <p:tav tm="0">
                                          <p:val>
                                            <p:strVal val="ppt_x"/>
                                          </p:val>
                                        </p:tav>
                                        <p:tav tm="100000">
                                          <p:val>
                                            <p:strVal val="1+ppt_w/2"/>
                                          </p:val>
                                        </p:tav>
                                      </p:tavLst>
                                    </p:anim>
                                    <p:anim calcmode="lin" valueType="num">
                                      <p:cBhvr additive="base">
                                        <p:cTn id="253" dur="3000"/>
                                        <p:tgtEl>
                                          <p:spTgt spid="16"/>
                                        </p:tgtEl>
                                        <p:attrNameLst>
                                          <p:attrName>ppt_y</p:attrName>
                                        </p:attrNameLst>
                                      </p:cBhvr>
                                      <p:tavLst>
                                        <p:tav tm="0">
                                          <p:val>
                                            <p:strVal val="ppt_y"/>
                                          </p:val>
                                        </p:tav>
                                        <p:tav tm="100000">
                                          <p:val>
                                            <p:strVal val="ppt_y"/>
                                          </p:val>
                                        </p:tav>
                                      </p:tavLst>
                                    </p:anim>
                                    <p:set>
                                      <p:cBhvr>
                                        <p:cTn id="254" dur="1" fill="hold">
                                          <p:stCondLst>
                                            <p:cond delay="2999"/>
                                          </p:stCondLst>
                                        </p:cTn>
                                        <p:tgtEl>
                                          <p:spTgt spid="16"/>
                                        </p:tgtEl>
                                        <p:attrNameLst>
                                          <p:attrName>style.visibility</p:attrName>
                                        </p:attrNameLst>
                                      </p:cBhvr>
                                      <p:to>
                                        <p:strVal val="hidden"/>
                                      </p:to>
                                    </p:set>
                                  </p:childTnLst>
                                </p:cTn>
                              </p:par>
                              <p:par>
                                <p:cTn id="255" presetID="2" presetClass="exit" presetSubtype="8" fill="hold" grpId="3" nodeType="withEffect">
                                  <p:stCondLst>
                                    <p:cond delay="0"/>
                                  </p:stCondLst>
                                  <p:childTnLst>
                                    <p:anim calcmode="lin" valueType="num">
                                      <p:cBhvr additive="base">
                                        <p:cTn id="256" dur="3000"/>
                                        <p:tgtEl>
                                          <p:spTgt spid="17"/>
                                        </p:tgtEl>
                                        <p:attrNameLst>
                                          <p:attrName>ppt_x</p:attrName>
                                        </p:attrNameLst>
                                      </p:cBhvr>
                                      <p:tavLst>
                                        <p:tav tm="0">
                                          <p:val>
                                            <p:strVal val="ppt_x"/>
                                          </p:val>
                                        </p:tav>
                                        <p:tav tm="100000">
                                          <p:val>
                                            <p:strVal val="0-ppt_w/2"/>
                                          </p:val>
                                        </p:tav>
                                      </p:tavLst>
                                    </p:anim>
                                    <p:anim calcmode="lin" valueType="num">
                                      <p:cBhvr additive="base">
                                        <p:cTn id="257" dur="3000"/>
                                        <p:tgtEl>
                                          <p:spTgt spid="17"/>
                                        </p:tgtEl>
                                        <p:attrNameLst>
                                          <p:attrName>ppt_y</p:attrName>
                                        </p:attrNameLst>
                                      </p:cBhvr>
                                      <p:tavLst>
                                        <p:tav tm="0">
                                          <p:val>
                                            <p:strVal val="ppt_y"/>
                                          </p:val>
                                        </p:tav>
                                        <p:tav tm="100000">
                                          <p:val>
                                            <p:strVal val="ppt_y"/>
                                          </p:val>
                                        </p:tav>
                                      </p:tavLst>
                                    </p:anim>
                                    <p:set>
                                      <p:cBhvr>
                                        <p:cTn id="258" dur="1" fill="hold">
                                          <p:stCondLst>
                                            <p:cond delay="2999"/>
                                          </p:stCondLst>
                                        </p:cTn>
                                        <p:tgtEl>
                                          <p:spTgt spid="17"/>
                                        </p:tgtEl>
                                        <p:attrNameLst>
                                          <p:attrName>style.visibility</p:attrName>
                                        </p:attrNameLst>
                                      </p:cBhvr>
                                      <p:to>
                                        <p:strVal val="hidden"/>
                                      </p:to>
                                    </p:set>
                                  </p:childTnLst>
                                </p:cTn>
                              </p:par>
                              <p:par>
                                <p:cTn id="259" presetID="2" presetClass="exit" presetSubtype="2" fill="hold" grpId="3" nodeType="withEffect">
                                  <p:stCondLst>
                                    <p:cond delay="0"/>
                                  </p:stCondLst>
                                  <p:childTnLst>
                                    <p:anim calcmode="lin" valueType="num">
                                      <p:cBhvr additive="base">
                                        <p:cTn id="260" dur="3000"/>
                                        <p:tgtEl>
                                          <p:spTgt spid="18"/>
                                        </p:tgtEl>
                                        <p:attrNameLst>
                                          <p:attrName>ppt_x</p:attrName>
                                        </p:attrNameLst>
                                      </p:cBhvr>
                                      <p:tavLst>
                                        <p:tav tm="0">
                                          <p:val>
                                            <p:strVal val="ppt_x"/>
                                          </p:val>
                                        </p:tav>
                                        <p:tav tm="100000">
                                          <p:val>
                                            <p:strVal val="1+ppt_w/2"/>
                                          </p:val>
                                        </p:tav>
                                      </p:tavLst>
                                    </p:anim>
                                    <p:anim calcmode="lin" valueType="num">
                                      <p:cBhvr additive="base">
                                        <p:cTn id="261" dur="3000"/>
                                        <p:tgtEl>
                                          <p:spTgt spid="18"/>
                                        </p:tgtEl>
                                        <p:attrNameLst>
                                          <p:attrName>ppt_y</p:attrName>
                                        </p:attrNameLst>
                                      </p:cBhvr>
                                      <p:tavLst>
                                        <p:tav tm="0">
                                          <p:val>
                                            <p:strVal val="ppt_y"/>
                                          </p:val>
                                        </p:tav>
                                        <p:tav tm="100000">
                                          <p:val>
                                            <p:strVal val="ppt_y"/>
                                          </p:val>
                                        </p:tav>
                                      </p:tavLst>
                                    </p:anim>
                                    <p:set>
                                      <p:cBhvr>
                                        <p:cTn id="262" dur="1" fill="hold">
                                          <p:stCondLst>
                                            <p:cond delay="2999"/>
                                          </p:stCondLst>
                                        </p:cTn>
                                        <p:tgtEl>
                                          <p:spTgt spid="18"/>
                                        </p:tgtEl>
                                        <p:attrNameLst>
                                          <p:attrName>style.visibility</p:attrName>
                                        </p:attrNameLst>
                                      </p:cBhvr>
                                      <p:to>
                                        <p:strVal val="hidden"/>
                                      </p:to>
                                    </p:set>
                                  </p:childTnLst>
                                </p:cTn>
                              </p:par>
                              <p:par>
                                <p:cTn id="263" presetID="2" presetClass="exit" presetSubtype="8" fill="hold" grpId="3" nodeType="withEffect">
                                  <p:stCondLst>
                                    <p:cond delay="0"/>
                                  </p:stCondLst>
                                  <p:childTnLst>
                                    <p:anim calcmode="lin" valueType="num">
                                      <p:cBhvr additive="base">
                                        <p:cTn id="264" dur="3000"/>
                                        <p:tgtEl>
                                          <p:spTgt spid="19"/>
                                        </p:tgtEl>
                                        <p:attrNameLst>
                                          <p:attrName>ppt_x</p:attrName>
                                        </p:attrNameLst>
                                      </p:cBhvr>
                                      <p:tavLst>
                                        <p:tav tm="0">
                                          <p:val>
                                            <p:strVal val="ppt_x"/>
                                          </p:val>
                                        </p:tav>
                                        <p:tav tm="100000">
                                          <p:val>
                                            <p:strVal val="0-ppt_w/2"/>
                                          </p:val>
                                        </p:tav>
                                      </p:tavLst>
                                    </p:anim>
                                    <p:anim calcmode="lin" valueType="num">
                                      <p:cBhvr additive="base">
                                        <p:cTn id="265" dur="3000"/>
                                        <p:tgtEl>
                                          <p:spTgt spid="19"/>
                                        </p:tgtEl>
                                        <p:attrNameLst>
                                          <p:attrName>ppt_y</p:attrName>
                                        </p:attrNameLst>
                                      </p:cBhvr>
                                      <p:tavLst>
                                        <p:tav tm="0">
                                          <p:val>
                                            <p:strVal val="ppt_y"/>
                                          </p:val>
                                        </p:tav>
                                        <p:tav tm="100000">
                                          <p:val>
                                            <p:strVal val="ppt_y"/>
                                          </p:val>
                                        </p:tav>
                                      </p:tavLst>
                                    </p:anim>
                                    <p:set>
                                      <p:cBhvr>
                                        <p:cTn id="266" dur="1" fill="hold">
                                          <p:stCondLst>
                                            <p:cond delay="2999"/>
                                          </p:stCondLst>
                                        </p:cTn>
                                        <p:tgtEl>
                                          <p:spTgt spid="19"/>
                                        </p:tgtEl>
                                        <p:attrNameLst>
                                          <p:attrName>style.visibility</p:attrName>
                                        </p:attrNameLst>
                                      </p:cBhvr>
                                      <p:to>
                                        <p:strVal val="hidden"/>
                                      </p:to>
                                    </p:set>
                                  </p:childTnLst>
                                </p:cTn>
                              </p:par>
                              <p:par>
                                <p:cTn id="267" presetID="2" presetClass="exit" presetSubtype="2" fill="hold" grpId="3" nodeType="withEffect">
                                  <p:stCondLst>
                                    <p:cond delay="0"/>
                                  </p:stCondLst>
                                  <p:childTnLst>
                                    <p:anim calcmode="lin" valueType="num">
                                      <p:cBhvr additive="base">
                                        <p:cTn id="268" dur="3000"/>
                                        <p:tgtEl>
                                          <p:spTgt spid="20"/>
                                        </p:tgtEl>
                                        <p:attrNameLst>
                                          <p:attrName>ppt_x</p:attrName>
                                        </p:attrNameLst>
                                      </p:cBhvr>
                                      <p:tavLst>
                                        <p:tav tm="0">
                                          <p:val>
                                            <p:strVal val="ppt_x"/>
                                          </p:val>
                                        </p:tav>
                                        <p:tav tm="100000">
                                          <p:val>
                                            <p:strVal val="1+ppt_w/2"/>
                                          </p:val>
                                        </p:tav>
                                      </p:tavLst>
                                    </p:anim>
                                    <p:anim calcmode="lin" valueType="num">
                                      <p:cBhvr additive="base">
                                        <p:cTn id="269" dur="3000"/>
                                        <p:tgtEl>
                                          <p:spTgt spid="20"/>
                                        </p:tgtEl>
                                        <p:attrNameLst>
                                          <p:attrName>ppt_y</p:attrName>
                                        </p:attrNameLst>
                                      </p:cBhvr>
                                      <p:tavLst>
                                        <p:tav tm="0">
                                          <p:val>
                                            <p:strVal val="ppt_y"/>
                                          </p:val>
                                        </p:tav>
                                        <p:tav tm="100000">
                                          <p:val>
                                            <p:strVal val="ppt_y"/>
                                          </p:val>
                                        </p:tav>
                                      </p:tavLst>
                                    </p:anim>
                                    <p:set>
                                      <p:cBhvr>
                                        <p:cTn id="270" dur="1" fill="hold">
                                          <p:stCondLst>
                                            <p:cond delay="2999"/>
                                          </p:stCondLst>
                                        </p:cTn>
                                        <p:tgtEl>
                                          <p:spTgt spid="20"/>
                                        </p:tgtEl>
                                        <p:attrNameLst>
                                          <p:attrName>style.visibility</p:attrName>
                                        </p:attrNameLst>
                                      </p:cBhvr>
                                      <p:to>
                                        <p:strVal val="hidden"/>
                                      </p:to>
                                    </p:set>
                                  </p:childTnLst>
                                </p:cTn>
                              </p:par>
                              <p:par>
                                <p:cTn id="271" presetID="2" presetClass="exit" presetSubtype="8" fill="hold" grpId="3" nodeType="withEffect">
                                  <p:stCondLst>
                                    <p:cond delay="0"/>
                                  </p:stCondLst>
                                  <p:childTnLst>
                                    <p:anim calcmode="lin" valueType="num">
                                      <p:cBhvr additive="base">
                                        <p:cTn id="272" dur="3000"/>
                                        <p:tgtEl>
                                          <p:spTgt spid="21"/>
                                        </p:tgtEl>
                                        <p:attrNameLst>
                                          <p:attrName>ppt_x</p:attrName>
                                        </p:attrNameLst>
                                      </p:cBhvr>
                                      <p:tavLst>
                                        <p:tav tm="0">
                                          <p:val>
                                            <p:strVal val="ppt_x"/>
                                          </p:val>
                                        </p:tav>
                                        <p:tav tm="100000">
                                          <p:val>
                                            <p:strVal val="0-ppt_w/2"/>
                                          </p:val>
                                        </p:tav>
                                      </p:tavLst>
                                    </p:anim>
                                    <p:anim calcmode="lin" valueType="num">
                                      <p:cBhvr additive="base">
                                        <p:cTn id="273" dur="3000"/>
                                        <p:tgtEl>
                                          <p:spTgt spid="21"/>
                                        </p:tgtEl>
                                        <p:attrNameLst>
                                          <p:attrName>ppt_y</p:attrName>
                                        </p:attrNameLst>
                                      </p:cBhvr>
                                      <p:tavLst>
                                        <p:tav tm="0">
                                          <p:val>
                                            <p:strVal val="ppt_y"/>
                                          </p:val>
                                        </p:tav>
                                        <p:tav tm="100000">
                                          <p:val>
                                            <p:strVal val="ppt_y"/>
                                          </p:val>
                                        </p:tav>
                                      </p:tavLst>
                                    </p:anim>
                                    <p:set>
                                      <p:cBhvr>
                                        <p:cTn id="274" dur="1" fill="hold">
                                          <p:stCondLst>
                                            <p:cond delay="2999"/>
                                          </p:stCondLst>
                                        </p:cTn>
                                        <p:tgtEl>
                                          <p:spTgt spid="21"/>
                                        </p:tgtEl>
                                        <p:attrNameLst>
                                          <p:attrName>style.visibility</p:attrName>
                                        </p:attrNameLst>
                                      </p:cBhvr>
                                      <p:to>
                                        <p:strVal val="hidden"/>
                                      </p:to>
                                    </p:set>
                                  </p:childTnLst>
                                </p:cTn>
                              </p:par>
                              <p:par>
                                <p:cTn id="275" presetID="2" presetClass="exit" presetSubtype="2" fill="hold" grpId="3" nodeType="withEffect">
                                  <p:stCondLst>
                                    <p:cond delay="0"/>
                                  </p:stCondLst>
                                  <p:childTnLst>
                                    <p:anim calcmode="lin" valueType="num">
                                      <p:cBhvr additive="base">
                                        <p:cTn id="276" dur="3000"/>
                                        <p:tgtEl>
                                          <p:spTgt spid="22"/>
                                        </p:tgtEl>
                                        <p:attrNameLst>
                                          <p:attrName>ppt_x</p:attrName>
                                        </p:attrNameLst>
                                      </p:cBhvr>
                                      <p:tavLst>
                                        <p:tav tm="0">
                                          <p:val>
                                            <p:strVal val="ppt_x"/>
                                          </p:val>
                                        </p:tav>
                                        <p:tav tm="100000">
                                          <p:val>
                                            <p:strVal val="1+ppt_w/2"/>
                                          </p:val>
                                        </p:tav>
                                      </p:tavLst>
                                    </p:anim>
                                    <p:anim calcmode="lin" valueType="num">
                                      <p:cBhvr additive="base">
                                        <p:cTn id="277" dur="3000"/>
                                        <p:tgtEl>
                                          <p:spTgt spid="22"/>
                                        </p:tgtEl>
                                        <p:attrNameLst>
                                          <p:attrName>ppt_y</p:attrName>
                                        </p:attrNameLst>
                                      </p:cBhvr>
                                      <p:tavLst>
                                        <p:tav tm="0">
                                          <p:val>
                                            <p:strVal val="ppt_y"/>
                                          </p:val>
                                        </p:tav>
                                        <p:tav tm="100000">
                                          <p:val>
                                            <p:strVal val="ppt_y"/>
                                          </p:val>
                                        </p:tav>
                                      </p:tavLst>
                                    </p:anim>
                                    <p:set>
                                      <p:cBhvr>
                                        <p:cTn id="278" dur="1" fill="hold">
                                          <p:stCondLst>
                                            <p:cond delay="2999"/>
                                          </p:stCondLst>
                                        </p:cTn>
                                        <p:tgtEl>
                                          <p:spTgt spid="22"/>
                                        </p:tgtEl>
                                        <p:attrNameLst>
                                          <p:attrName>style.visibility</p:attrName>
                                        </p:attrNameLst>
                                      </p:cBhvr>
                                      <p:to>
                                        <p:strVal val="hidden"/>
                                      </p:to>
                                    </p:set>
                                  </p:childTnLst>
                                </p:cTn>
                              </p:par>
                              <p:par>
                                <p:cTn id="279" presetID="2" presetClass="exit" presetSubtype="8" fill="hold" grpId="3" nodeType="withEffect">
                                  <p:stCondLst>
                                    <p:cond delay="0"/>
                                  </p:stCondLst>
                                  <p:childTnLst>
                                    <p:anim calcmode="lin" valueType="num">
                                      <p:cBhvr additive="base">
                                        <p:cTn id="280" dur="3000"/>
                                        <p:tgtEl>
                                          <p:spTgt spid="23"/>
                                        </p:tgtEl>
                                        <p:attrNameLst>
                                          <p:attrName>ppt_x</p:attrName>
                                        </p:attrNameLst>
                                      </p:cBhvr>
                                      <p:tavLst>
                                        <p:tav tm="0">
                                          <p:val>
                                            <p:strVal val="ppt_x"/>
                                          </p:val>
                                        </p:tav>
                                        <p:tav tm="100000">
                                          <p:val>
                                            <p:strVal val="0-ppt_w/2"/>
                                          </p:val>
                                        </p:tav>
                                      </p:tavLst>
                                    </p:anim>
                                    <p:anim calcmode="lin" valueType="num">
                                      <p:cBhvr additive="base">
                                        <p:cTn id="281" dur="3000"/>
                                        <p:tgtEl>
                                          <p:spTgt spid="23"/>
                                        </p:tgtEl>
                                        <p:attrNameLst>
                                          <p:attrName>ppt_y</p:attrName>
                                        </p:attrNameLst>
                                      </p:cBhvr>
                                      <p:tavLst>
                                        <p:tav tm="0">
                                          <p:val>
                                            <p:strVal val="ppt_y"/>
                                          </p:val>
                                        </p:tav>
                                        <p:tav tm="100000">
                                          <p:val>
                                            <p:strVal val="ppt_y"/>
                                          </p:val>
                                        </p:tav>
                                      </p:tavLst>
                                    </p:anim>
                                    <p:set>
                                      <p:cBhvr>
                                        <p:cTn id="282" dur="1" fill="hold">
                                          <p:stCondLst>
                                            <p:cond delay="2999"/>
                                          </p:stCondLst>
                                        </p:cTn>
                                        <p:tgtEl>
                                          <p:spTgt spid="23"/>
                                        </p:tgtEl>
                                        <p:attrNameLst>
                                          <p:attrName>style.visibility</p:attrName>
                                        </p:attrNameLst>
                                      </p:cBhvr>
                                      <p:to>
                                        <p:strVal val="hidden"/>
                                      </p:to>
                                    </p:set>
                                  </p:childTnLst>
                                </p:cTn>
                              </p:par>
                              <p:par>
                                <p:cTn id="283" presetID="2" presetClass="exit" presetSubtype="2" fill="hold" grpId="3" nodeType="withEffect">
                                  <p:stCondLst>
                                    <p:cond delay="0"/>
                                  </p:stCondLst>
                                  <p:childTnLst>
                                    <p:anim calcmode="lin" valueType="num">
                                      <p:cBhvr additive="base">
                                        <p:cTn id="284" dur="3000"/>
                                        <p:tgtEl>
                                          <p:spTgt spid="24"/>
                                        </p:tgtEl>
                                        <p:attrNameLst>
                                          <p:attrName>ppt_x</p:attrName>
                                        </p:attrNameLst>
                                      </p:cBhvr>
                                      <p:tavLst>
                                        <p:tav tm="0">
                                          <p:val>
                                            <p:strVal val="ppt_x"/>
                                          </p:val>
                                        </p:tav>
                                        <p:tav tm="100000">
                                          <p:val>
                                            <p:strVal val="1+ppt_w/2"/>
                                          </p:val>
                                        </p:tav>
                                      </p:tavLst>
                                    </p:anim>
                                    <p:anim calcmode="lin" valueType="num">
                                      <p:cBhvr additive="base">
                                        <p:cTn id="285" dur="3000"/>
                                        <p:tgtEl>
                                          <p:spTgt spid="24"/>
                                        </p:tgtEl>
                                        <p:attrNameLst>
                                          <p:attrName>ppt_y</p:attrName>
                                        </p:attrNameLst>
                                      </p:cBhvr>
                                      <p:tavLst>
                                        <p:tav tm="0">
                                          <p:val>
                                            <p:strVal val="ppt_y"/>
                                          </p:val>
                                        </p:tav>
                                        <p:tav tm="100000">
                                          <p:val>
                                            <p:strVal val="ppt_y"/>
                                          </p:val>
                                        </p:tav>
                                      </p:tavLst>
                                    </p:anim>
                                    <p:set>
                                      <p:cBhvr>
                                        <p:cTn id="286" dur="1" fill="hold">
                                          <p:stCondLst>
                                            <p:cond delay="2999"/>
                                          </p:stCondLst>
                                        </p:cTn>
                                        <p:tgtEl>
                                          <p:spTgt spid="24"/>
                                        </p:tgtEl>
                                        <p:attrNameLst>
                                          <p:attrName>style.visibility</p:attrName>
                                        </p:attrNameLst>
                                      </p:cBhvr>
                                      <p:to>
                                        <p:strVal val="hidden"/>
                                      </p:to>
                                    </p:set>
                                  </p:childTnLst>
                                </p:cTn>
                              </p:par>
                              <p:par>
                                <p:cTn id="287" presetID="2" presetClass="exit" presetSubtype="8" fill="hold" grpId="3" nodeType="withEffect">
                                  <p:stCondLst>
                                    <p:cond delay="0"/>
                                  </p:stCondLst>
                                  <p:childTnLst>
                                    <p:anim calcmode="lin" valueType="num">
                                      <p:cBhvr additive="base">
                                        <p:cTn id="288" dur="3000"/>
                                        <p:tgtEl>
                                          <p:spTgt spid="25"/>
                                        </p:tgtEl>
                                        <p:attrNameLst>
                                          <p:attrName>ppt_x</p:attrName>
                                        </p:attrNameLst>
                                      </p:cBhvr>
                                      <p:tavLst>
                                        <p:tav tm="0">
                                          <p:val>
                                            <p:strVal val="ppt_x"/>
                                          </p:val>
                                        </p:tav>
                                        <p:tav tm="100000">
                                          <p:val>
                                            <p:strVal val="0-ppt_w/2"/>
                                          </p:val>
                                        </p:tav>
                                      </p:tavLst>
                                    </p:anim>
                                    <p:anim calcmode="lin" valueType="num">
                                      <p:cBhvr additive="base">
                                        <p:cTn id="289" dur="3000"/>
                                        <p:tgtEl>
                                          <p:spTgt spid="25"/>
                                        </p:tgtEl>
                                        <p:attrNameLst>
                                          <p:attrName>ppt_y</p:attrName>
                                        </p:attrNameLst>
                                      </p:cBhvr>
                                      <p:tavLst>
                                        <p:tav tm="0">
                                          <p:val>
                                            <p:strVal val="ppt_y"/>
                                          </p:val>
                                        </p:tav>
                                        <p:tav tm="100000">
                                          <p:val>
                                            <p:strVal val="ppt_y"/>
                                          </p:val>
                                        </p:tav>
                                      </p:tavLst>
                                    </p:anim>
                                    <p:set>
                                      <p:cBhvr>
                                        <p:cTn id="290" dur="1" fill="hold">
                                          <p:stCondLst>
                                            <p:cond delay="2999"/>
                                          </p:stCondLst>
                                        </p:cTn>
                                        <p:tgtEl>
                                          <p:spTgt spid="25"/>
                                        </p:tgtEl>
                                        <p:attrNameLst>
                                          <p:attrName>style.visibility</p:attrName>
                                        </p:attrNameLst>
                                      </p:cBhvr>
                                      <p:to>
                                        <p:strVal val="hidden"/>
                                      </p:to>
                                    </p:set>
                                  </p:childTnLst>
                                </p:cTn>
                              </p:par>
                              <p:par>
                                <p:cTn id="291" presetID="2" presetClass="exit" presetSubtype="2" fill="hold" grpId="3" nodeType="withEffect">
                                  <p:stCondLst>
                                    <p:cond delay="0"/>
                                  </p:stCondLst>
                                  <p:childTnLst>
                                    <p:anim calcmode="lin" valueType="num">
                                      <p:cBhvr additive="base">
                                        <p:cTn id="292" dur="3000"/>
                                        <p:tgtEl>
                                          <p:spTgt spid="26"/>
                                        </p:tgtEl>
                                        <p:attrNameLst>
                                          <p:attrName>ppt_x</p:attrName>
                                        </p:attrNameLst>
                                      </p:cBhvr>
                                      <p:tavLst>
                                        <p:tav tm="0">
                                          <p:val>
                                            <p:strVal val="ppt_x"/>
                                          </p:val>
                                        </p:tav>
                                        <p:tav tm="100000">
                                          <p:val>
                                            <p:strVal val="1+ppt_w/2"/>
                                          </p:val>
                                        </p:tav>
                                      </p:tavLst>
                                    </p:anim>
                                    <p:anim calcmode="lin" valueType="num">
                                      <p:cBhvr additive="base">
                                        <p:cTn id="293" dur="3000"/>
                                        <p:tgtEl>
                                          <p:spTgt spid="26"/>
                                        </p:tgtEl>
                                        <p:attrNameLst>
                                          <p:attrName>ppt_y</p:attrName>
                                        </p:attrNameLst>
                                      </p:cBhvr>
                                      <p:tavLst>
                                        <p:tav tm="0">
                                          <p:val>
                                            <p:strVal val="ppt_y"/>
                                          </p:val>
                                        </p:tav>
                                        <p:tav tm="100000">
                                          <p:val>
                                            <p:strVal val="ppt_y"/>
                                          </p:val>
                                        </p:tav>
                                      </p:tavLst>
                                    </p:anim>
                                    <p:set>
                                      <p:cBhvr>
                                        <p:cTn id="294" dur="1" fill="hold">
                                          <p:stCondLst>
                                            <p:cond delay="2999"/>
                                          </p:stCondLst>
                                        </p:cTn>
                                        <p:tgtEl>
                                          <p:spTgt spid="26"/>
                                        </p:tgtEl>
                                        <p:attrNameLst>
                                          <p:attrName>style.visibility</p:attrName>
                                        </p:attrNameLst>
                                      </p:cBhvr>
                                      <p:to>
                                        <p:strVal val="hidden"/>
                                      </p:to>
                                    </p:set>
                                  </p:childTnLst>
                                </p:cTn>
                              </p:par>
                              <p:par>
                                <p:cTn id="295" presetID="3" presetClass="exit" presetSubtype="10" fill="hold" grpId="4" nodeType="withEffect">
                                  <p:stCondLst>
                                    <p:cond delay="0"/>
                                  </p:stCondLst>
                                  <p:childTnLst>
                                    <p:animEffect transition="out" filter="blinds(horizontal)">
                                      <p:cBhvr>
                                        <p:cTn id="296" dur="3000"/>
                                        <p:tgtEl>
                                          <p:spTgt spid="5"/>
                                        </p:tgtEl>
                                      </p:cBhvr>
                                    </p:animEffect>
                                    <p:set>
                                      <p:cBhvr>
                                        <p:cTn id="297" dur="1" fill="hold">
                                          <p:stCondLst>
                                            <p:cond delay="2999"/>
                                          </p:stCondLst>
                                        </p:cTn>
                                        <p:tgtEl>
                                          <p:spTgt spid="5"/>
                                        </p:tgtEl>
                                        <p:attrNameLst>
                                          <p:attrName>style.visibility</p:attrName>
                                        </p:attrNameLst>
                                      </p:cBhvr>
                                      <p:to>
                                        <p:strVal val="hidden"/>
                                      </p:to>
                                    </p:set>
                                  </p:childTnLst>
                                </p:cTn>
                              </p:par>
                              <p:par>
                                <p:cTn id="298" presetID="3" presetClass="exit" presetSubtype="10" fill="hold" grpId="4" nodeType="withEffect">
                                  <p:stCondLst>
                                    <p:cond delay="0"/>
                                  </p:stCondLst>
                                  <p:childTnLst>
                                    <p:animEffect transition="out" filter="blinds(horizontal)">
                                      <p:cBhvr>
                                        <p:cTn id="299" dur="3000"/>
                                        <p:tgtEl>
                                          <p:spTgt spid="6"/>
                                        </p:tgtEl>
                                      </p:cBhvr>
                                    </p:animEffect>
                                    <p:set>
                                      <p:cBhvr>
                                        <p:cTn id="300" dur="1" fill="hold">
                                          <p:stCondLst>
                                            <p:cond delay="2999"/>
                                          </p:stCondLst>
                                        </p:cTn>
                                        <p:tgtEl>
                                          <p:spTgt spid="6"/>
                                        </p:tgtEl>
                                        <p:attrNameLst>
                                          <p:attrName>style.visibility</p:attrName>
                                        </p:attrNameLst>
                                      </p:cBhvr>
                                      <p:to>
                                        <p:strVal val="hidden"/>
                                      </p:to>
                                    </p:set>
                                  </p:childTnLst>
                                </p:cTn>
                              </p:par>
                              <p:par>
                                <p:cTn id="301" presetID="3" presetClass="exit" presetSubtype="10" fill="hold" grpId="4" nodeType="withEffect">
                                  <p:stCondLst>
                                    <p:cond delay="0"/>
                                  </p:stCondLst>
                                  <p:childTnLst>
                                    <p:animEffect transition="out" filter="blinds(horizontal)">
                                      <p:cBhvr>
                                        <p:cTn id="302" dur="3000"/>
                                        <p:tgtEl>
                                          <p:spTgt spid="7"/>
                                        </p:tgtEl>
                                      </p:cBhvr>
                                    </p:animEffect>
                                    <p:set>
                                      <p:cBhvr>
                                        <p:cTn id="303" dur="1" fill="hold">
                                          <p:stCondLst>
                                            <p:cond delay="2999"/>
                                          </p:stCondLst>
                                        </p:cTn>
                                        <p:tgtEl>
                                          <p:spTgt spid="7"/>
                                        </p:tgtEl>
                                        <p:attrNameLst>
                                          <p:attrName>style.visibility</p:attrName>
                                        </p:attrNameLst>
                                      </p:cBhvr>
                                      <p:to>
                                        <p:strVal val="hidden"/>
                                      </p:to>
                                    </p:set>
                                  </p:childTnLst>
                                </p:cTn>
                              </p:par>
                              <p:par>
                                <p:cTn id="304" presetID="3" presetClass="exit" presetSubtype="10" fill="hold" grpId="4" nodeType="withEffect">
                                  <p:stCondLst>
                                    <p:cond delay="0"/>
                                  </p:stCondLst>
                                  <p:childTnLst>
                                    <p:animEffect transition="out" filter="blinds(horizontal)">
                                      <p:cBhvr>
                                        <p:cTn id="305" dur="3000"/>
                                        <p:tgtEl>
                                          <p:spTgt spid="8"/>
                                        </p:tgtEl>
                                      </p:cBhvr>
                                    </p:animEffect>
                                    <p:set>
                                      <p:cBhvr>
                                        <p:cTn id="306" dur="1" fill="hold">
                                          <p:stCondLst>
                                            <p:cond delay="2999"/>
                                          </p:stCondLst>
                                        </p:cTn>
                                        <p:tgtEl>
                                          <p:spTgt spid="8"/>
                                        </p:tgtEl>
                                        <p:attrNameLst>
                                          <p:attrName>style.visibility</p:attrName>
                                        </p:attrNameLst>
                                      </p:cBhvr>
                                      <p:to>
                                        <p:strVal val="hidden"/>
                                      </p:to>
                                    </p:set>
                                  </p:childTnLst>
                                </p:cTn>
                              </p:par>
                              <p:par>
                                <p:cTn id="307" presetID="3" presetClass="exit" presetSubtype="10" fill="hold" grpId="4" nodeType="withEffect">
                                  <p:stCondLst>
                                    <p:cond delay="0"/>
                                  </p:stCondLst>
                                  <p:childTnLst>
                                    <p:animEffect transition="out" filter="blinds(horizontal)">
                                      <p:cBhvr>
                                        <p:cTn id="308" dur="3000"/>
                                        <p:tgtEl>
                                          <p:spTgt spid="9"/>
                                        </p:tgtEl>
                                      </p:cBhvr>
                                    </p:animEffect>
                                    <p:set>
                                      <p:cBhvr>
                                        <p:cTn id="309" dur="1" fill="hold">
                                          <p:stCondLst>
                                            <p:cond delay="2999"/>
                                          </p:stCondLst>
                                        </p:cTn>
                                        <p:tgtEl>
                                          <p:spTgt spid="9"/>
                                        </p:tgtEl>
                                        <p:attrNameLst>
                                          <p:attrName>style.visibility</p:attrName>
                                        </p:attrNameLst>
                                      </p:cBhvr>
                                      <p:to>
                                        <p:strVal val="hidden"/>
                                      </p:to>
                                    </p:set>
                                  </p:childTnLst>
                                </p:cTn>
                              </p:par>
                              <p:par>
                                <p:cTn id="310" presetID="3" presetClass="exit" presetSubtype="10" fill="hold" grpId="4" nodeType="withEffect">
                                  <p:stCondLst>
                                    <p:cond delay="0"/>
                                  </p:stCondLst>
                                  <p:childTnLst>
                                    <p:animEffect transition="out" filter="blinds(horizontal)">
                                      <p:cBhvr>
                                        <p:cTn id="311" dur="3000"/>
                                        <p:tgtEl>
                                          <p:spTgt spid="10"/>
                                        </p:tgtEl>
                                      </p:cBhvr>
                                    </p:animEffect>
                                    <p:set>
                                      <p:cBhvr>
                                        <p:cTn id="312" dur="1" fill="hold">
                                          <p:stCondLst>
                                            <p:cond delay="2999"/>
                                          </p:stCondLst>
                                        </p:cTn>
                                        <p:tgtEl>
                                          <p:spTgt spid="10"/>
                                        </p:tgtEl>
                                        <p:attrNameLst>
                                          <p:attrName>style.visibility</p:attrName>
                                        </p:attrNameLst>
                                      </p:cBhvr>
                                      <p:to>
                                        <p:strVal val="hidden"/>
                                      </p:to>
                                    </p:set>
                                  </p:childTnLst>
                                </p:cTn>
                              </p:par>
                              <p:par>
                                <p:cTn id="313" presetID="3" presetClass="exit" presetSubtype="10" fill="hold" grpId="4" nodeType="withEffect">
                                  <p:stCondLst>
                                    <p:cond delay="0"/>
                                  </p:stCondLst>
                                  <p:childTnLst>
                                    <p:animEffect transition="out" filter="blinds(horizontal)">
                                      <p:cBhvr>
                                        <p:cTn id="314" dur="3000"/>
                                        <p:tgtEl>
                                          <p:spTgt spid="11"/>
                                        </p:tgtEl>
                                      </p:cBhvr>
                                    </p:animEffect>
                                    <p:set>
                                      <p:cBhvr>
                                        <p:cTn id="315" dur="1" fill="hold">
                                          <p:stCondLst>
                                            <p:cond delay="2999"/>
                                          </p:stCondLst>
                                        </p:cTn>
                                        <p:tgtEl>
                                          <p:spTgt spid="11"/>
                                        </p:tgtEl>
                                        <p:attrNameLst>
                                          <p:attrName>style.visibility</p:attrName>
                                        </p:attrNameLst>
                                      </p:cBhvr>
                                      <p:to>
                                        <p:strVal val="hidden"/>
                                      </p:to>
                                    </p:set>
                                  </p:childTnLst>
                                </p:cTn>
                              </p:par>
                              <p:par>
                                <p:cTn id="316" presetID="3" presetClass="exit" presetSubtype="10" fill="hold" grpId="4" nodeType="withEffect">
                                  <p:stCondLst>
                                    <p:cond delay="0"/>
                                  </p:stCondLst>
                                  <p:childTnLst>
                                    <p:animEffect transition="out" filter="blinds(horizontal)">
                                      <p:cBhvr>
                                        <p:cTn id="317" dur="3000"/>
                                        <p:tgtEl>
                                          <p:spTgt spid="12"/>
                                        </p:tgtEl>
                                      </p:cBhvr>
                                    </p:animEffect>
                                    <p:set>
                                      <p:cBhvr>
                                        <p:cTn id="318" dur="1" fill="hold">
                                          <p:stCondLst>
                                            <p:cond delay="2999"/>
                                          </p:stCondLst>
                                        </p:cTn>
                                        <p:tgtEl>
                                          <p:spTgt spid="12"/>
                                        </p:tgtEl>
                                        <p:attrNameLst>
                                          <p:attrName>style.visibility</p:attrName>
                                        </p:attrNameLst>
                                      </p:cBhvr>
                                      <p:to>
                                        <p:strVal val="hidden"/>
                                      </p:to>
                                    </p:set>
                                  </p:childTnLst>
                                </p:cTn>
                              </p:par>
                              <p:par>
                                <p:cTn id="319" presetID="3" presetClass="exit" presetSubtype="10" fill="hold" grpId="4" nodeType="withEffect">
                                  <p:stCondLst>
                                    <p:cond delay="0"/>
                                  </p:stCondLst>
                                  <p:childTnLst>
                                    <p:animEffect transition="out" filter="blinds(horizontal)">
                                      <p:cBhvr>
                                        <p:cTn id="320" dur="3000"/>
                                        <p:tgtEl>
                                          <p:spTgt spid="13"/>
                                        </p:tgtEl>
                                      </p:cBhvr>
                                    </p:animEffect>
                                    <p:set>
                                      <p:cBhvr>
                                        <p:cTn id="321" dur="1" fill="hold">
                                          <p:stCondLst>
                                            <p:cond delay="2999"/>
                                          </p:stCondLst>
                                        </p:cTn>
                                        <p:tgtEl>
                                          <p:spTgt spid="13"/>
                                        </p:tgtEl>
                                        <p:attrNameLst>
                                          <p:attrName>style.visibility</p:attrName>
                                        </p:attrNameLst>
                                      </p:cBhvr>
                                      <p:to>
                                        <p:strVal val="hidden"/>
                                      </p:to>
                                    </p:set>
                                  </p:childTnLst>
                                </p:cTn>
                              </p:par>
                              <p:par>
                                <p:cTn id="322" presetID="3" presetClass="exit" presetSubtype="10" fill="hold" grpId="4" nodeType="withEffect">
                                  <p:stCondLst>
                                    <p:cond delay="0"/>
                                  </p:stCondLst>
                                  <p:childTnLst>
                                    <p:animEffect transition="out" filter="blinds(horizontal)">
                                      <p:cBhvr>
                                        <p:cTn id="323" dur="3000"/>
                                        <p:tgtEl>
                                          <p:spTgt spid="14"/>
                                        </p:tgtEl>
                                      </p:cBhvr>
                                    </p:animEffect>
                                    <p:set>
                                      <p:cBhvr>
                                        <p:cTn id="324" dur="1" fill="hold">
                                          <p:stCondLst>
                                            <p:cond delay="2999"/>
                                          </p:stCondLst>
                                        </p:cTn>
                                        <p:tgtEl>
                                          <p:spTgt spid="14"/>
                                        </p:tgtEl>
                                        <p:attrNameLst>
                                          <p:attrName>style.visibility</p:attrName>
                                        </p:attrNameLst>
                                      </p:cBhvr>
                                      <p:to>
                                        <p:strVal val="hidden"/>
                                      </p:to>
                                    </p:set>
                                  </p:childTnLst>
                                </p:cTn>
                              </p:par>
                              <p:par>
                                <p:cTn id="325" presetID="3" presetClass="exit" presetSubtype="10" fill="hold" grpId="4" nodeType="withEffect">
                                  <p:stCondLst>
                                    <p:cond delay="0"/>
                                  </p:stCondLst>
                                  <p:childTnLst>
                                    <p:animEffect transition="out" filter="blinds(horizontal)">
                                      <p:cBhvr>
                                        <p:cTn id="326" dur="3000"/>
                                        <p:tgtEl>
                                          <p:spTgt spid="15"/>
                                        </p:tgtEl>
                                      </p:cBhvr>
                                    </p:animEffect>
                                    <p:set>
                                      <p:cBhvr>
                                        <p:cTn id="327" dur="1" fill="hold">
                                          <p:stCondLst>
                                            <p:cond delay="2999"/>
                                          </p:stCondLst>
                                        </p:cTn>
                                        <p:tgtEl>
                                          <p:spTgt spid="15"/>
                                        </p:tgtEl>
                                        <p:attrNameLst>
                                          <p:attrName>style.visibility</p:attrName>
                                        </p:attrNameLst>
                                      </p:cBhvr>
                                      <p:to>
                                        <p:strVal val="hidden"/>
                                      </p:to>
                                    </p:set>
                                  </p:childTnLst>
                                </p:cTn>
                              </p:par>
                              <p:par>
                                <p:cTn id="328" presetID="3" presetClass="exit" presetSubtype="10" fill="hold" grpId="4" nodeType="withEffect">
                                  <p:stCondLst>
                                    <p:cond delay="0"/>
                                  </p:stCondLst>
                                  <p:childTnLst>
                                    <p:animEffect transition="out" filter="blinds(horizontal)">
                                      <p:cBhvr>
                                        <p:cTn id="329" dur="3000"/>
                                        <p:tgtEl>
                                          <p:spTgt spid="16"/>
                                        </p:tgtEl>
                                      </p:cBhvr>
                                    </p:animEffect>
                                    <p:set>
                                      <p:cBhvr>
                                        <p:cTn id="330" dur="1" fill="hold">
                                          <p:stCondLst>
                                            <p:cond delay="2999"/>
                                          </p:stCondLst>
                                        </p:cTn>
                                        <p:tgtEl>
                                          <p:spTgt spid="16"/>
                                        </p:tgtEl>
                                        <p:attrNameLst>
                                          <p:attrName>style.visibility</p:attrName>
                                        </p:attrNameLst>
                                      </p:cBhvr>
                                      <p:to>
                                        <p:strVal val="hidden"/>
                                      </p:to>
                                    </p:set>
                                  </p:childTnLst>
                                </p:cTn>
                              </p:par>
                              <p:par>
                                <p:cTn id="331" presetID="3" presetClass="exit" presetSubtype="10" fill="hold" grpId="4" nodeType="withEffect">
                                  <p:stCondLst>
                                    <p:cond delay="0"/>
                                  </p:stCondLst>
                                  <p:childTnLst>
                                    <p:animEffect transition="out" filter="blinds(horizontal)">
                                      <p:cBhvr>
                                        <p:cTn id="332" dur="3000"/>
                                        <p:tgtEl>
                                          <p:spTgt spid="17"/>
                                        </p:tgtEl>
                                      </p:cBhvr>
                                    </p:animEffect>
                                    <p:set>
                                      <p:cBhvr>
                                        <p:cTn id="333" dur="1" fill="hold">
                                          <p:stCondLst>
                                            <p:cond delay="2999"/>
                                          </p:stCondLst>
                                        </p:cTn>
                                        <p:tgtEl>
                                          <p:spTgt spid="17"/>
                                        </p:tgtEl>
                                        <p:attrNameLst>
                                          <p:attrName>style.visibility</p:attrName>
                                        </p:attrNameLst>
                                      </p:cBhvr>
                                      <p:to>
                                        <p:strVal val="hidden"/>
                                      </p:to>
                                    </p:set>
                                  </p:childTnLst>
                                </p:cTn>
                              </p:par>
                              <p:par>
                                <p:cTn id="334" presetID="3" presetClass="exit" presetSubtype="10" fill="hold" grpId="4" nodeType="withEffect">
                                  <p:stCondLst>
                                    <p:cond delay="0"/>
                                  </p:stCondLst>
                                  <p:childTnLst>
                                    <p:animEffect transition="out" filter="blinds(horizontal)">
                                      <p:cBhvr>
                                        <p:cTn id="335" dur="3000"/>
                                        <p:tgtEl>
                                          <p:spTgt spid="18"/>
                                        </p:tgtEl>
                                      </p:cBhvr>
                                    </p:animEffect>
                                    <p:set>
                                      <p:cBhvr>
                                        <p:cTn id="336" dur="1" fill="hold">
                                          <p:stCondLst>
                                            <p:cond delay="2999"/>
                                          </p:stCondLst>
                                        </p:cTn>
                                        <p:tgtEl>
                                          <p:spTgt spid="18"/>
                                        </p:tgtEl>
                                        <p:attrNameLst>
                                          <p:attrName>style.visibility</p:attrName>
                                        </p:attrNameLst>
                                      </p:cBhvr>
                                      <p:to>
                                        <p:strVal val="hidden"/>
                                      </p:to>
                                    </p:set>
                                  </p:childTnLst>
                                </p:cTn>
                              </p:par>
                              <p:par>
                                <p:cTn id="337" presetID="3" presetClass="exit" presetSubtype="10" fill="hold" grpId="4" nodeType="withEffect">
                                  <p:stCondLst>
                                    <p:cond delay="0"/>
                                  </p:stCondLst>
                                  <p:childTnLst>
                                    <p:animEffect transition="out" filter="blinds(horizontal)">
                                      <p:cBhvr>
                                        <p:cTn id="338" dur="3000"/>
                                        <p:tgtEl>
                                          <p:spTgt spid="19"/>
                                        </p:tgtEl>
                                      </p:cBhvr>
                                    </p:animEffect>
                                    <p:set>
                                      <p:cBhvr>
                                        <p:cTn id="339" dur="1" fill="hold">
                                          <p:stCondLst>
                                            <p:cond delay="2999"/>
                                          </p:stCondLst>
                                        </p:cTn>
                                        <p:tgtEl>
                                          <p:spTgt spid="19"/>
                                        </p:tgtEl>
                                        <p:attrNameLst>
                                          <p:attrName>style.visibility</p:attrName>
                                        </p:attrNameLst>
                                      </p:cBhvr>
                                      <p:to>
                                        <p:strVal val="hidden"/>
                                      </p:to>
                                    </p:set>
                                  </p:childTnLst>
                                </p:cTn>
                              </p:par>
                              <p:par>
                                <p:cTn id="340" presetID="3" presetClass="exit" presetSubtype="10" fill="hold" grpId="4" nodeType="withEffect">
                                  <p:stCondLst>
                                    <p:cond delay="0"/>
                                  </p:stCondLst>
                                  <p:childTnLst>
                                    <p:animEffect transition="out" filter="blinds(horizontal)">
                                      <p:cBhvr>
                                        <p:cTn id="341" dur="3000"/>
                                        <p:tgtEl>
                                          <p:spTgt spid="20"/>
                                        </p:tgtEl>
                                      </p:cBhvr>
                                    </p:animEffect>
                                    <p:set>
                                      <p:cBhvr>
                                        <p:cTn id="342" dur="1" fill="hold">
                                          <p:stCondLst>
                                            <p:cond delay="2999"/>
                                          </p:stCondLst>
                                        </p:cTn>
                                        <p:tgtEl>
                                          <p:spTgt spid="20"/>
                                        </p:tgtEl>
                                        <p:attrNameLst>
                                          <p:attrName>style.visibility</p:attrName>
                                        </p:attrNameLst>
                                      </p:cBhvr>
                                      <p:to>
                                        <p:strVal val="hidden"/>
                                      </p:to>
                                    </p:set>
                                  </p:childTnLst>
                                </p:cTn>
                              </p:par>
                              <p:par>
                                <p:cTn id="343" presetID="3" presetClass="exit" presetSubtype="10" fill="hold" grpId="4" nodeType="withEffect">
                                  <p:stCondLst>
                                    <p:cond delay="0"/>
                                  </p:stCondLst>
                                  <p:childTnLst>
                                    <p:animEffect transition="out" filter="blinds(horizontal)">
                                      <p:cBhvr>
                                        <p:cTn id="344" dur="3000"/>
                                        <p:tgtEl>
                                          <p:spTgt spid="21"/>
                                        </p:tgtEl>
                                      </p:cBhvr>
                                    </p:animEffect>
                                    <p:set>
                                      <p:cBhvr>
                                        <p:cTn id="345" dur="1" fill="hold">
                                          <p:stCondLst>
                                            <p:cond delay="2999"/>
                                          </p:stCondLst>
                                        </p:cTn>
                                        <p:tgtEl>
                                          <p:spTgt spid="21"/>
                                        </p:tgtEl>
                                        <p:attrNameLst>
                                          <p:attrName>style.visibility</p:attrName>
                                        </p:attrNameLst>
                                      </p:cBhvr>
                                      <p:to>
                                        <p:strVal val="hidden"/>
                                      </p:to>
                                    </p:set>
                                  </p:childTnLst>
                                </p:cTn>
                              </p:par>
                              <p:par>
                                <p:cTn id="346" presetID="3" presetClass="exit" presetSubtype="10" fill="hold" grpId="4" nodeType="withEffect">
                                  <p:stCondLst>
                                    <p:cond delay="0"/>
                                  </p:stCondLst>
                                  <p:childTnLst>
                                    <p:animEffect transition="out" filter="blinds(horizontal)">
                                      <p:cBhvr>
                                        <p:cTn id="347" dur="3000"/>
                                        <p:tgtEl>
                                          <p:spTgt spid="22"/>
                                        </p:tgtEl>
                                      </p:cBhvr>
                                    </p:animEffect>
                                    <p:set>
                                      <p:cBhvr>
                                        <p:cTn id="348" dur="1" fill="hold">
                                          <p:stCondLst>
                                            <p:cond delay="2999"/>
                                          </p:stCondLst>
                                        </p:cTn>
                                        <p:tgtEl>
                                          <p:spTgt spid="22"/>
                                        </p:tgtEl>
                                        <p:attrNameLst>
                                          <p:attrName>style.visibility</p:attrName>
                                        </p:attrNameLst>
                                      </p:cBhvr>
                                      <p:to>
                                        <p:strVal val="hidden"/>
                                      </p:to>
                                    </p:set>
                                  </p:childTnLst>
                                </p:cTn>
                              </p:par>
                              <p:par>
                                <p:cTn id="349" presetID="3" presetClass="exit" presetSubtype="10" fill="hold" grpId="4" nodeType="withEffect">
                                  <p:stCondLst>
                                    <p:cond delay="0"/>
                                  </p:stCondLst>
                                  <p:childTnLst>
                                    <p:animEffect transition="out" filter="blinds(horizontal)">
                                      <p:cBhvr>
                                        <p:cTn id="350" dur="3000"/>
                                        <p:tgtEl>
                                          <p:spTgt spid="23"/>
                                        </p:tgtEl>
                                      </p:cBhvr>
                                    </p:animEffect>
                                    <p:set>
                                      <p:cBhvr>
                                        <p:cTn id="351" dur="1" fill="hold">
                                          <p:stCondLst>
                                            <p:cond delay="2999"/>
                                          </p:stCondLst>
                                        </p:cTn>
                                        <p:tgtEl>
                                          <p:spTgt spid="23"/>
                                        </p:tgtEl>
                                        <p:attrNameLst>
                                          <p:attrName>style.visibility</p:attrName>
                                        </p:attrNameLst>
                                      </p:cBhvr>
                                      <p:to>
                                        <p:strVal val="hidden"/>
                                      </p:to>
                                    </p:set>
                                  </p:childTnLst>
                                </p:cTn>
                              </p:par>
                              <p:par>
                                <p:cTn id="352" presetID="3" presetClass="exit" presetSubtype="10" fill="hold" grpId="4" nodeType="withEffect">
                                  <p:stCondLst>
                                    <p:cond delay="0"/>
                                  </p:stCondLst>
                                  <p:childTnLst>
                                    <p:animEffect transition="out" filter="blinds(horizontal)">
                                      <p:cBhvr>
                                        <p:cTn id="353" dur="3000"/>
                                        <p:tgtEl>
                                          <p:spTgt spid="24"/>
                                        </p:tgtEl>
                                      </p:cBhvr>
                                    </p:animEffect>
                                    <p:set>
                                      <p:cBhvr>
                                        <p:cTn id="354" dur="1" fill="hold">
                                          <p:stCondLst>
                                            <p:cond delay="2999"/>
                                          </p:stCondLst>
                                        </p:cTn>
                                        <p:tgtEl>
                                          <p:spTgt spid="24"/>
                                        </p:tgtEl>
                                        <p:attrNameLst>
                                          <p:attrName>style.visibility</p:attrName>
                                        </p:attrNameLst>
                                      </p:cBhvr>
                                      <p:to>
                                        <p:strVal val="hidden"/>
                                      </p:to>
                                    </p:set>
                                  </p:childTnLst>
                                </p:cTn>
                              </p:par>
                              <p:par>
                                <p:cTn id="355" presetID="3" presetClass="exit" presetSubtype="10" fill="hold" grpId="4" nodeType="withEffect">
                                  <p:stCondLst>
                                    <p:cond delay="0"/>
                                  </p:stCondLst>
                                  <p:childTnLst>
                                    <p:animEffect transition="out" filter="blinds(horizontal)">
                                      <p:cBhvr>
                                        <p:cTn id="356" dur="3000"/>
                                        <p:tgtEl>
                                          <p:spTgt spid="25"/>
                                        </p:tgtEl>
                                      </p:cBhvr>
                                    </p:animEffect>
                                    <p:set>
                                      <p:cBhvr>
                                        <p:cTn id="357" dur="1" fill="hold">
                                          <p:stCondLst>
                                            <p:cond delay="2999"/>
                                          </p:stCondLst>
                                        </p:cTn>
                                        <p:tgtEl>
                                          <p:spTgt spid="25"/>
                                        </p:tgtEl>
                                        <p:attrNameLst>
                                          <p:attrName>style.visibility</p:attrName>
                                        </p:attrNameLst>
                                      </p:cBhvr>
                                      <p:to>
                                        <p:strVal val="hidden"/>
                                      </p:to>
                                    </p:set>
                                  </p:childTnLst>
                                </p:cTn>
                              </p:par>
                              <p:par>
                                <p:cTn id="358" presetID="3" presetClass="exit" presetSubtype="10" fill="hold" grpId="4" nodeType="withEffect">
                                  <p:stCondLst>
                                    <p:cond delay="0"/>
                                  </p:stCondLst>
                                  <p:childTnLst>
                                    <p:animEffect transition="out" filter="blinds(horizontal)">
                                      <p:cBhvr>
                                        <p:cTn id="359" dur="3000"/>
                                        <p:tgtEl>
                                          <p:spTgt spid="26"/>
                                        </p:tgtEl>
                                      </p:cBhvr>
                                    </p:animEffect>
                                    <p:set>
                                      <p:cBhvr>
                                        <p:cTn id="360" dur="1" fill="hold">
                                          <p:stCondLst>
                                            <p:cond delay="2999"/>
                                          </p:stCondLst>
                                        </p:cTn>
                                        <p:tgtEl>
                                          <p:spTgt spid="26"/>
                                        </p:tgtEl>
                                        <p:attrNameLst>
                                          <p:attrName>style.visibility</p:attrName>
                                        </p:attrNameLst>
                                      </p:cBhvr>
                                      <p:to>
                                        <p:strVal val="hidden"/>
                                      </p:to>
                                    </p:set>
                                  </p:childTnLst>
                                </p:cTn>
                              </p:par>
                              <p:par>
                                <p:cTn id="361" presetID="23" presetClass="entr" presetSubtype="288" fill="hold" nodeType="withEffect">
                                  <p:stCondLst>
                                    <p:cond delay="0"/>
                                  </p:stCondLst>
                                  <p:childTnLst>
                                    <p:set>
                                      <p:cBhvr>
                                        <p:cTn id="362" dur="1" fill="hold">
                                          <p:stCondLst>
                                            <p:cond delay="0"/>
                                          </p:stCondLst>
                                        </p:cTn>
                                        <p:tgtEl>
                                          <p:spTgt spid="4"/>
                                        </p:tgtEl>
                                        <p:attrNameLst>
                                          <p:attrName>style.visibility</p:attrName>
                                        </p:attrNameLst>
                                      </p:cBhvr>
                                      <p:to>
                                        <p:strVal val="visible"/>
                                      </p:to>
                                    </p:set>
                                    <p:anim calcmode="lin" valueType="num">
                                      <p:cBhvr>
                                        <p:cTn id="363" dur="2000" fill="hold"/>
                                        <p:tgtEl>
                                          <p:spTgt spid="4"/>
                                        </p:tgtEl>
                                        <p:attrNameLst>
                                          <p:attrName>ppt_w</p:attrName>
                                        </p:attrNameLst>
                                      </p:cBhvr>
                                      <p:tavLst>
                                        <p:tav tm="0">
                                          <p:val>
                                            <p:strVal val="4/3*#ppt_w"/>
                                          </p:val>
                                        </p:tav>
                                        <p:tav tm="100000">
                                          <p:val>
                                            <p:strVal val="#ppt_w"/>
                                          </p:val>
                                        </p:tav>
                                      </p:tavLst>
                                    </p:anim>
                                    <p:anim calcmode="lin" valueType="num">
                                      <p:cBhvr>
                                        <p:cTn id="364" dur="2000" fill="hold"/>
                                        <p:tgtEl>
                                          <p:spTgt spid="4"/>
                                        </p:tgtEl>
                                        <p:attrNameLst>
                                          <p:attrName>ppt_h</p:attrName>
                                        </p:attrNameLst>
                                      </p:cBhvr>
                                      <p:tavLst>
                                        <p:tav tm="0">
                                          <p:val>
                                            <p:strVal val="4/3*#ppt_h"/>
                                          </p:val>
                                        </p:tav>
                                        <p:tav tm="100000">
                                          <p:val>
                                            <p:strVal val="#ppt_h"/>
                                          </p:val>
                                        </p:tav>
                                      </p:tavLst>
                                    </p:anim>
                                  </p:childTnLst>
                                </p:cTn>
                              </p:par>
                              <p:par>
                                <p:cTn id="365" presetID="16" presetClass="entr" presetSubtype="37" fill="hold" nodeType="withEffect">
                                  <p:stCondLst>
                                    <p:cond delay="0"/>
                                  </p:stCondLst>
                                  <p:childTnLst>
                                    <p:set>
                                      <p:cBhvr>
                                        <p:cTn id="366" dur="1" fill="hold">
                                          <p:stCondLst>
                                            <p:cond delay="0"/>
                                          </p:stCondLst>
                                        </p:cTn>
                                        <p:tgtEl>
                                          <p:spTgt spid="4"/>
                                        </p:tgtEl>
                                        <p:attrNameLst>
                                          <p:attrName>style.visibility</p:attrName>
                                        </p:attrNameLst>
                                      </p:cBhvr>
                                      <p:to>
                                        <p:strVal val="visible"/>
                                      </p:to>
                                    </p:set>
                                    <p:animEffect transition="in" filter="barn(outVertical)">
                                      <p:cBhvr>
                                        <p:cTn id="36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19000">
                <a:srgbClr val="FF3300"/>
              </a:gs>
              <a:gs pos="30000">
                <a:srgbClr val="D49E6C"/>
              </a:gs>
              <a:gs pos="70000">
                <a:srgbClr val="A65528"/>
              </a:gs>
              <a:gs pos="100000">
                <a:srgbClr val="663012"/>
              </a:gs>
            </a:gsLst>
            <a:path path="circle">
              <a:fillToRect l="50000" t="50000" r="50000" b="50000"/>
            </a:path>
            <a:tileRect/>
          </a:gradFill>
        </p:spPr>
        <p:txBody>
          <a:bodyPr/>
          <a:lstStyle/>
          <a:p>
            <a:endParaRPr lang="es-ES" dirty="0"/>
          </a:p>
        </p:txBody>
      </p:sp>
      <p:pic>
        <p:nvPicPr>
          <p:cNvPr id="4" name="3 Marcador de contenido" descr="0(1).jpg"/>
          <p:cNvPicPr>
            <a:picLocks noGrp="1" noChangeAspect="1"/>
          </p:cNvPicPr>
          <p:nvPr>
            <p:ph idx="1"/>
          </p:nvPr>
        </p:nvPicPr>
        <p:blipFill>
          <a:blip r:embed="rId2"/>
          <a:stretch>
            <a:fillRect/>
          </a:stretch>
        </p:blipFill>
        <p:spPr>
          <a:xfrm>
            <a:off x="0" y="26685"/>
            <a:ext cx="9144000" cy="6831315"/>
          </a:xfrm>
        </p:spPr>
      </p:pic>
      <p:sp>
        <p:nvSpPr>
          <p:cNvPr id="5" name="4 Lágrima"/>
          <p:cNvSpPr/>
          <p:nvPr/>
        </p:nvSpPr>
        <p:spPr>
          <a:xfrm rot="18883976">
            <a:off x="3658513" y="3944283"/>
            <a:ext cx="2143140" cy="2143116"/>
          </a:xfrm>
          <a:prstGeom prst="teardrop">
            <a:avLst/>
          </a:prstGeom>
          <a:gradFill flip="none" rotWithShape="1">
            <a:gsLst>
              <a:gs pos="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168712">
            <a:off x="3658226" y="800725"/>
            <a:ext cx="2143140" cy="2143116"/>
          </a:xfrm>
          <a:prstGeom prst="teardrop">
            <a:avLst/>
          </a:prstGeom>
          <a:gradFill flip="none" rotWithShape="1">
            <a:gsLst>
              <a:gs pos="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564782">
            <a:off x="2085721" y="2442928"/>
            <a:ext cx="2143140" cy="2143116"/>
          </a:xfrm>
          <a:prstGeom prst="teardrop">
            <a:avLst/>
          </a:prstGeom>
          <a:gradFill flip="none" rotWithShape="1">
            <a:gsLst>
              <a:gs pos="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779566">
            <a:off x="5225156" y="2439094"/>
            <a:ext cx="2143140" cy="2143116"/>
          </a:xfrm>
          <a:prstGeom prst="teardrop">
            <a:avLst/>
          </a:prstGeom>
          <a:gradFill flip="none" rotWithShape="1">
            <a:gsLst>
              <a:gs pos="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gradFill flip="none" rotWithShape="1">
            <a:gsLst>
              <a:gs pos="0">
                <a:schemeClr val="bg2">
                  <a:lumMod val="50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8" presetClass="emph" presetSubtype="0" fill="hold" grpId="1" nodeType="withEffect">
                                  <p:stCondLst>
                                    <p:cond delay="0"/>
                                  </p:stCondLst>
                                  <p:childTnLst>
                                    <p:animRot by="21600000">
                                      <p:cBhvr>
                                        <p:cTn id="25" dur="3000" fill="hold"/>
                                        <p:tgtEl>
                                          <p:spTgt spid="5"/>
                                        </p:tgtEl>
                                        <p:attrNameLst>
                                          <p:attrName>r</p:attrName>
                                        </p:attrNameLst>
                                      </p:cBhvr>
                                    </p:animRot>
                                  </p:childTnLst>
                                </p:cTn>
                              </p:par>
                              <p:par>
                                <p:cTn id="26" presetID="8" presetClass="emph" presetSubtype="0" fill="hold" grpId="1" nodeType="withEffect">
                                  <p:stCondLst>
                                    <p:cond delay="0"/>
                                  </p:stCondLst>
                                  <p:childTnLst>
                                    <p:animRot by="21600000">
                                      <p:cBhvr>
                                        <p:cTn id="27" dur="3000" fill="hold"/>
                                        <p:tgtEl>
                                          <p:spTgt spid="6"/>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7"/>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8"/>
                                        </p:tgtEl>
                                        <p:attrNameLst>
                                          <p:attrName>r</p:attrName>
                                        </p:attrNameLst>
                                      </p:cBhvr>
                                    </p:animRot>
                                  </p:childTnLst>
                                </p:cTn>
                              </p:par>
                            </p:childTnLst>
                          </p:cTn>
                        </p:par>
                        <p:par>
                          <p:cTn id="32" fill="hold">
                            <p:stCondLst>
                              <p:cond delay="3000"/>
                            </p:stCondLst>
                            <p:childTnLst>
                              <p:par>
                                <p:cTn id="33" presetID="2" presetClass="exit" presetSubtype="1" fill="hold" grpId="2" nodeType="afterEffect">
                                  <p:stCondLst>
                                    <p:cond delay="0"/>
                                  </p:stCondLst>
                                  <p:childTnLst>
                                    <p:anim calcmode="lin" valueType="num">
                                      <p:cBhvr additive="base">
                                        <p:cTn id="34" dur="3000"/>
                                        <p:tgtEl>
                                          <p:spTgt spid="5"/>
                                        </p:tgtEl>
                                        <p:attrNameLst>
                                          <p:attrName>ppt_x</p:attrName>
                                        </p:attrNameLst>
                                      </p:cBhvr>
                                      <p:tavLst>
                                        <p:tav tm="0">
                                          <p:val>
                                            <p:strVal val="ppt_x"/>
                                          </p:val>
                                        </p:tav>
                                        <p:tav tm="100000">
                                          <p:val>
                                            <p:strVal val="ppt_x"/>
                                          </p:val>
                                        </p:tav>
                                      </p:tavLst>
                                    </p:anim>
                                    <p:anim calcmode="lin" valueType="num">
                                      <p:cBhvr additive="base">
                                        <p:cTn id="35" dur="3000"/>
                                        <p:tgtEl>
                                          <p:spTgt spid="5"/>
                                        </p:tgtEl>
                                        <p:attrNameLst>
                                          <p:attrName>ppt_y</p:attrName>
                                        </p:attrNameLst>
                                      </p:cBhvr>
                                      <p:tavLst>
                                        <p:tav tm="0">
                                          <p:val>
                                            <p:strVal val="ppt_y"/>
                                          </p:val>
                                        </p:tav>
                                        <p:tav tm="100000">
                                          <p:val>
                                            <p:strVal val="0-ppt_h/2"/>
                                          </p:val>
                                        </p:tav>
                                      </p:tavLst>
                                    </p:anim>
                                    <p:set>
                                      <p:cBhvr>
                                        <p:cTn id="36" dur="1" fill="hold">
                                          <p:stCondLst>
                                            <p:cond delay="2999"/>
                                          </p:stCondLst>
                                        </p:cTn>
                                        <p:tgtEl>
                                          <p:spTgt spid="5"/>
                                        </p:tgtEl>
                                        <p:attrNameLst>
                                          <p:attrName>style.visibility</p:attrName>
                                        </p:attrNameLst>
                                      </p:cBhvr>
                                      <p:to>
                                        <p:strVal val="hidden"/>
                                      </p:to>
                                    </p:set>
                                  </p:childTnLst>
                                </p:cTn>
                              </p:par>
                              <p:par>
                                <p:cTn id="37" presetID="2" presetClass="exit" presetSubtype="4" fill="hold" grpId="2" nodeType="withEffect">
                                  <p:stCondLst>
                                    <p:cond delay="0"/>
                                  </p:stCondLst>
                                  <p:childTnLst>
                                    <p:anim calcmode="lin" valueType="num">
                                      <p:cBhvr additive="base">
                                        <p:cTn id="38" dur="3000"/>
                                        <p:tgtEl>
                                          <p:spTgt spid="6"/>
                                        </p:tgtEl>
                                        <p:attrNameLst>
                                          <p:attrName>ppt_x</p:attrName>
                                        </p:attrNameLst>
                                      </p:cBhvr>
                                      <p:tavLst>
                                        <p:tav tm="0">
                                          <p:val>
                                            <p:strVal val="ppt_x"/>
                                          </p:val>
                                        </p:tav>
                                        <p:tav tm="100000">
                                          <p:val>
                                            <p:strVal val="ppt_x"/>
                                          </p:val>
                                        </p:tav>
                                      </p:tavLst>
                                    </p:anim>
                                    <p:anim calcmode="lin" valueType="num">
                                      <p:cBhvr additive="base">
                                        <p:cTn id="39" dur="3000"/>
                                        <p:tgtEl>
                                          <p:spTgt spid="6"/>
                                        </p:tgtEl>
                                        <p:attrNameLst>
                                          <p:attrName>ppt_y</p:attrName>
                                        </p:attrNameLst>
                                      </p:cBhvr>
                                      <p:tavLst>
                                        <p:tav tm="0">
                                          <p:val>
                                            <p:strVal val="ppt_y"/>
                                          </p:val>
                                        </p:tav>
                                        <p:tav tm="100000">
                                          <p:val>
                                            <p:strVal val="1+ppt_h/2"/>
                                          </p:val>
                                        </p:tav>
                                      </p:tavLst>
                                    </p:anim>
                                    <p:set>
                                      <p:cBhvr>
                                        <p:cTn id="40" dur="1" fill="hold">
                                          <p:stCondLst>
                                            <p:cond delay="2999"/>
                                          </p:stCondLst>
                                        </p:cTn>
                                        <p:tgtEl>
                                          <p:spTgt spid="6"/>
                                        </p:tgtEl>
                                        <p:attrNameLst>
                                          <p:attrName>style.visibility</p:attrName>
                                        </p:attrNameLst>
                                      </p:cBhvr>
                                      <p:to>
                                        <p:strVal val="hidden"/>
                                      </p:to>
                                    </p:set>
                                  </p:childTnLst>
                                </p:cTn>
                              </p:par>
                              <p:par>
                                <p:cTn id="41" presetID="2" presetClass="exit" presetSubtype="2" fill="hold" grpId="2" nodeType="withEffect">
                                  <p:stCondLst>
                                    <p:cond delay="0"/>
                                  </p:stCondLst>
                                  <p:childTnLst>
                                    <p:anim calcmode="lin" valueType="num">
                                      <p:cBhvr additive="base">
                                        <p:cTn id="42" dur="3000"/>
                                        <p:tgtEl>
                                          <p:spTgt spid="7"/>
                                        </p:tgtEl>
                                        <p:attrNameLst>
                                          <p:attrName>ppt_x</p:attrName>
                                        </p:attrNameLst>
                                      </p:cBhvr>
                                      <p:tavLst>
                                        <p:tav tm="0">
                                          <p:val>
                                            <p:strVal val="ppt_x"/>
                                          </p:val>
                                        </p:tav>
                                        <p:tav tm="100000">
                                          <p:val>
                                            <p:strVal val="1+ppt_w/2"/>
                                          </p:val>
                                        </p:tav>
                                      </p:tavLst>
                                    </p:anim>
                                    <p:anim calcmode="lin" valueType="num">
                                      <p:cBhvr additive="base">
                                        <p:cTn id="43" dur="3000"/>
                                        <p:tgtEl>
                                          <p:spTgt spid="7"/>
                                        </p:tgtEl>
                                        <p:attrNameLst>
                                          <p:attrName>ppt_y</p:attrName>
                                        </p:attrNameLst>
                                      </p:cBhvr>
                                      <p:tavLst>
                                        <p:tav tm="0">
                                          <p:val>
                                            <p:strVal val="ppt_y"/>
                                          </p:val>
                                        </p:tav>
                                        <p:tav tm="100000">
                                          <p:val>
                                            <p:strVal val="ppt_y"/>
                                          </p:val>
                                        </p:tav>
                                      </p:tavLst>
                                    </p:anim>
                                    <p:set>
                                      <p:cBhvr>
                                        <p:cTn id="44" dur="1" fill="hold">
                                          <p:stCondLst>
                                            <p:cond delay="2999"/>
                                          </p:stCondLst>
                                        </p:cTn>
                                        <p:tgtEl>
                                          <p:spTgt spid="7"/>
                                        </p:tgtEl>
                                        <p:attrNameLst>
                                          <p:attrName>style.visibility</p:attrName>
                                        </p:attrNameLst>
                                      </p:cBhvr>
                                      <p:to>
                                        <p:strVal val="hidden"/>
                                      </p:to>
                                    </p:set>
                                  </p:childTnLst>
                                </p:cTn>
                              </p:par>
                              <p:par>
                                <p:cTn id="45" presetID="2" presetClass="exit" presetSubtype="8" fill="hold" grpId="2" nodeType="withEffect">
                                  <p:stCondLst>
                                    <p:cond delay="0"/>
                                  </p:stCondLst>
                                  <p:childTnLst>
                                    <p:anim calcmode="lin" valueType="num">
                                      <p:cBhvr additive="base">
                                        <p:cTn id="46" dur="3000"/>
                                        <p:tgtEl>
                                          <p:spTgt spid="8"/>
                                        </p:tgtEl>
                                        <p:attrNameLst>
                                          <p:attrName>ppt_x</p:attrName>
                                        </p:attrNameLst>
                                      </p:cBhvr>
                                      <p:tavLst>
                                        <p:tav tm="0">
                                          <p:val>
                                            <p:strVal val="ppt_x"/>
                                          </p:val>
                                        </p:tav>
                                        <p:tav tm="100000">
                                          <p:val>
                                            <p:strVal val="0-ppt_w/2"/>
                                          </p:val>
                                        </p:tav>
                                      </p:tavLst>
                                    </p:anim>
                                    <p:anim calcmode="lin" valueType="num">
                                      <p:cBhvr additive="base">
                                        <p:cTn id="47" dur="3000"/>
                                        <p:tgtEl>
                                          <p:spTgt spid="8"/>
                                        </p:tgtEl>
                                        <p:attrNameLst>
                                          <p:attrName>ppt_y</p:attrName>
                                        </p:attrNameLst>
                                      </p:cBhvr>
                                      <p:tavLst>
                                        <p:tav tm="0">
                                          <p:val>
                                            <p:strVal val="ppt_y"/>
                                          </p:val>
                                        </p:tav>
                                        <p:tav tm="100000">
                                          <p:val>
                                            <p:strVal val="ppt_y"/>
                                          </p:val>
                                        </p:tav>
                                      </p:tavLst>
                                    </p:anim>
                                    <p:set>
                                      <p:cBhvr>
                                        <p:cTn id="48" dur="1" fill="hold">
                                          <p:stCondLst>
                                            <p:cond delay="2999"/>
                                          </p:stCondLst>
                                        </p:cTn>
                                        <p:tgtEl>
                                          <p:spTgt spid="8"/>
                                        </p:tgtEl>
                                        <p:attrNameLst>
                                          <p:attrName>style.visibility</p:attrName>
                                        </p:attrNameLst>
                                      </p:cBhvr>
                                      <p:to>
                                        <p:strVal val="hidden"/>
                                      </p:to>
                                    </p:set>
                                  </p:childTnLst>
                                </p:cTn>
                              </p:par>
                              <p:par>
                                <p:cTn id="49" presetID="23" presetClass="entr" presetSubtype="288"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3000" fill="hold"/>
                                        <p:tgtEl>
                                          <p:spTgt spid="4"/>
                                        </p:tgtEl>
                                        <p:attrNameLst>
                                          <p:attrName>ppt_w</p:attrName>
                                        </p:attrNameLst>
                                      </p:cBhvr>
                                      <p:tavLst>
                                        <p:tav tm="0">
                                          <p:val>
                                            <p:strVal val="4/3*#ppt_w"/>
                                          </p:val>
                                        </p:tav>
                                        <p:tav tm="100000">
                                          <p:val>
                                            <p:strVal val="#ppt_w"/>
                                          </p:val>
                                        </p:tav>
                                      </p:tavLst>
                                    </p:anim>
                                    <p:anim calcmode="lin" valueType="num">
                                      <p:cBhvr>
                                        <p:cTn id="52" dur="3000" fill="hold"/>
                                        <p:tgtEl>
                                          <p:spTgt spid="4"/>
                                        </p:tgtEl>
                                        <p:attrNameLst>
                                          <p:attrName>ppt_h</p:attrName>
                                        </p:attrNameLst>
                                      </p:cBhvr>
                                      <p:tavLst>
                                        <p:tav tm="0">
                                          <p:val>
                                            <p:strVal val="4/3*#ppt_h"/>
                                          </p:val>
                                        </p:tav>
                                        <p:tav tm="100000">
                                          <p:val>
                                            <p:strVal val="#ppt_h"/>
                                          </p:val>
                                        </p:tav>
                                      </p:tavLst>
                                    </p:anim>
                                  </p:childTnLst>
                                </p:cTn>
                              </p:par>
                              <p:par>
                                <p:cTn id="53" presetID="4" presetClass="entr" presetSubtype="32"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box(out)">
                                      <p:cBhvr>
                                        <p:cTn id="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p:spPr>
        <p:txBody>
          <a:bodyPr/>
          <a:lstStyle/>
          <a:p>
            <a:endParaRPr lang="es-ES" dirty="0"/>
          </a:p>
        </p:txBody>
      </p:sp>
      <p:pic>
        <p:nvPicPr>
          <p:cNvPr id="4" name="3 Marcador de contenido" descr="0(9).jpg"/>
          <p:cNvPicPr>
            <a:picLocks noGrp="1" noChangeAspect="1"/>
          </p:cNvPicPr>
          <p:nvPr>
            <p:ph idx="1"/>
          </p:nvPr>
        </p:nvPicPr>
        <p:blipFill>
          <a:blip r:embed="rId2"/>
          <a:stretch>
            <a:fillRect/>
          </a:stretch>
        </p:blipFill>
        <p:spPr>
          <a:xfrm>
            <a:off x="0" y="0"/>
            <a:ext cx="9120001" cy="6858000"/>
          </a:xfrm>
        </p:spPr>
      </p:pic>
      <p:sp>
        <p:nvSpPr>
          <p:cNvPr id="5" name="4 Rombo"/>
          <p:cNvSpPr/>
          <p:nvPr/>
        </p:nvSpPr>
        <p:spPr>
          <a:xfrm>
            <a:off x="500034" y="214290"/>
            <a:ext cx="8072494" cy="6357982"/>
          </a:xfrm>
          <a:prstGeom prst="diamond">
            <a:avLst/>
          </a:prstGeom>
          <a:gradFill flip="none" rotWithShape="1">
            <a:gsLst>
              <a:gs pos="89000">
                <a:srgbClr val="825600">
                  <a:alpha val="0"/>
                </a:srgbClr>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85720" y="642918"/>
            <a:ext cx="8358246" cy="5500726"/>
          </a:xfrm>
          <a:prstGeom prst="diamond">
            <a:avLst/>
          </a:prstGeom>
          <a:gradFill flip="none" rotWithShape="1">
            <a:gsLst>
              <a:gs pos="89000">
                <a:srgbClr val="825600">
                  <a:alpha val="0"/>
                </a:srgbClr>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57158" y="1285860"/>
            <a:ext cx="8286808" cy="4286280"/>
          </a:xfrm>
          <a:prstGeom prst="diamond">
            <a:avLst/>
          </a:prstGeom>
          <a:gradFill flip="none" rotWithShape="1">
            <a:gsLst>
              <a:gs pos="89000">
                <a:srgbClr val="825600">
                  <a:alpha val="0"/>
                </a:srgbClr>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flip="none" rotWithShape="1">
            <a:gsLst>
              <a:gs pos="0">
                <a:schemeClr val="bg2">
                  <a:lumMod val="50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3" presetClass="entr" presetSubtype="16" fill="hold" grpId="1"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plus(in)">
                                      <p:cBhvr>
                                        <p:cTn id="19" dur="3000"/>
                                        <p:tgtEl>
                                          <p:spTgt spid="5"/>
                                        </p:tgtEl>
                                      </p:cBhvr>
                                    </p:animEffect>
                                  </p:childTnLst>
                                </p:cTn>
                              </p:par>
                              <p:par>
                                <p:cTn id="20" presetID="13" presetClass="entr" presetSubtype="16"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plus(in)">
                                      <p:cBhvr>
                                        <p:cTn id="22" dur="3000"/>
                                        <p:tgtEl>
                                          <p:spTgt spid="6"/>
                                        </p:tgtEl>
                                      </p:cBhvr>
                                    </p:animEffect>
                                  </p:childTnLst>
                                </p:cTn>
                              </p:par>
                              <p:par>
                                <p:cTn id="23" presetID="13" presetClass="entr" presetSubtype="16" fill="hold" grpId="1"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plus(in)">
                                      <p:cBhvr>
                                        <p:cTn id="25" dur="3000"/>
                                        <p:tgtEl>
                                          <p:spTgt spid="7"/>
                                        </p:tgtEl>
                                      </p:cBhvr>
                                    </p:animEffect>
                                  </p:childTnLst>
                                </p:cTn>
                              </p:par>
                              <p:par>
                                <p:cTn id="26" presetID="8" presetClass="emph" presetSubtype="0" fill="hold" grpId="2" nodeType="withEffect">
                                  <p:stCondLst>
                                    <p:cond delay="0"/>
                                  </p:stCondLst>
                                  <p:childTnLst>
                                    <p:animRot by="21600000">
                                      <p:cBhvr>
                                        <p:cTn id="27" dur="3000" fill="hold"/>
                                        <p:tgtEl>
                                          <p:spTgt spid="5"/>
                                        </p:tgtEl>
                                        <p:attrNameLst>
                                          <p:attrName>r</p:attrName>
                                        </p:attrNameLst>
                                      </p:cBhvr>
                                    </p:animRot>
                                  </p:childTnLst>
                                </p:cTn>
                              </p:par>
                              <p:par>
                                <p:cTn id="28" presetID="8" presetClass="emph" presetSubtype="0" fill="hold" grpId="2" nodeType="withEffect">
                                  <p:stCondLst>
                                    <p:cond delay="0"/>
                                  </p:stCondLst>
                                  <p:childTnLst>
                                    <p:animRot by="-21600000">
                                      <p:cBhvr>
                                        <p:cTn id="29" dur="3000" fill="hold"/>
                                        <p:tgtEl>
                                          <p:spTgt spid="6"/>
                                        </p:tgtEl>
                                        <p:attrNameLst>
                                          <p:attrName>r</p:attrName>
                                        </p:attrNameLst>
                                      </p:cBhvr>
                                    </p:animRot>
                                  </p:childTnLst>
                                </p:cTn>
                              </p:par>
                              <p:par>
                                <p:cTn id="30" presetID="8" presetClass="emph" presetSubtype="0" fill="hold" grpId="2" nodeType="withEffect">
                                  <p:stCondLst>
                                    <p:cond delay="0"/>
                                  </p:stCondLst>
                                  <p:childTnLst>
                                    <p:animRot by="21600000">
                                      <p:cBhvr>
                                        <p:cTn id="31" dur="3000" fill="hold"/>
                                        <p:tgtEl>
                                          <p:spTgt spid="7"/>
                                        </p:tgtEl>
                                        <p:attrNameLst>
                                          <p:attrName>r</p:attrName>
                                        </p:attrNameLst>
                                      </p:cBhvr>
                                    </p:animRot>
                                  </p:childTnLst>
                                </p:cTn>
                              </p:par>
                            </p:childTnLst>
                          </p:cTn>
                        </p:par>
                        <p:par>
                          <p:cTn id="32" fill="hold">
                            <p:stCondLst>
                              <p:cond delay="3000"/>
                            </p:stCondLst>
                            <p:childTnLst>
                              <p:par>
                                <p:cTn id="33" presetID="16" presetClass="exit" presetSubtype="37" fill="hold" grpId="3" nodeType="afterEffect">
                                  <p:stCondLst>
                                    <p:cond delay="0"/>
                                  </p:stCondLst>
                                  <p:childTnLst>
                                    <p:animEffect transition="out" filter="barn(outVertical)">
                                      <p:cBhvr>
                                        <p:cTn id="34" dur="3000"/>
                                        <p:tgtEl>
                                          <p:spTgt spid="5"/>
                                        </p:tgtEl>
                                      </p:cBhvr>
                                    </p:animEffect>
                                    <p:set>
                                      <p:cBhvr>
                                        <p:cTn id="35" dur="1" fill="hold">
                                          <p:stCondLst>
                                            <p:cond delay="2999"/>
                                          </p:stCondLst>
                                        </p:cTn>
                                        <p:tgtEl>
                                          <p:spTgt spid="5"/>
                                        </p:tgtEl>
                                        <p:attrNameLst>
                                          <p:attrName>style.visibility</p:attrName>
                                        </p:attrNameLst>
                                      </p:cBhvr>
                                      <p:to>
                                        <p:strVal val="hidden"/>
                                      </p:to>
                                    </p:set>
                                  </p:childTnLst>
                                </p:cTn>
                              </p:par>
                              <p:par>
                                <p:cTn id="36" presetID="16" presetClass="exit" presetSubtype="37" fill="hold" grpId="3" nodeType="withEffect">
                                  <p:stCondLst>
                                    <p:cond delay="0"/>
                                  </p:stCondLst>
                                  <p:childTnLst>
                                    <p:animEffect transition="out" filter="barn(outVertical)">
                                      <p:cBhvr>
                                        <p:cTn id="37" dur="3000"/>
                                        <p:tgtEl>
                                          <p:spTgt spid="6"/>
                                        </p:tgtEl>
                                      </p:cBhvr>
                                    </p:animEffect>
                                    <p:set>
                                      <p:cBhvr>
                                        <p:cTn id="38" dur="1" fill="hold">
                                          <p:stCondLst>
                                            <p:cond delay="2999"/>
                                          </p:stCondLst>
                                        </p:cTn>
                                        <p:tgtEl>
                                          <p:spTgt spid="6"/>
                                        </p:tgtEl>
                                        <p:attrNameLst>
                                          <p:attrName>style.visibility</p:attrName>
                                        </p:attrNameLst>
                                      </p:cBhvr>
                                      <p:to>
                                        <p:strVal val="hidden"/>
                                      </p:to>
                                    </p:set>
                                  </p:childTnLst>
                                </p:cTn>
                              </p:par>
                              <p:par>
                                <p:cTn id="39" presetID="16" presetClass="exit" presetSubtype="37" fill="hold" grpId="3" nodeType="withEffect">
                                  <p:stCondLst>
                                    <p:cond delay="0"/>
                                  </p:stCondLst>
                                  <p:childTnLst>
                                    <p:animEffect transition="out" filter="barn(outVertical)">
                                      <p:cBhvr>
                                        <p:cTn id="40" dur="3000"/>
                                        <p:tgtEl>
                                          <p:spTgt spid="7"/>
                                        </p:tgtEl>
                                      </p:cBhvr>
                                    </p:animEffect>
                                    <p:set>
                                      <p:cBhvr>
                                        <p:cTn id="41" dur="1" fill="hold">
                                          <p:stCondLst>
                                            <p:cond delay="2999"/>
                                          </p:stCondLst>
                                        </p:cTn>
                                        <p:tgtEl>
                                          <p:spTgt spid="7"/>
                                        </p:tgtEl>
                                        <p:attrNameLst>
                                          <p:attrName>style.visibility</p:attrName>
                                        </p:attrNameLst>
                                      </p:cBhvr>
                                      <p:to>
                                        <p:strVal val="hidden"/>
                                      </p:to>
                                    </p:set>
                                  </p:childTnLst>
                                </p:cTn>
                              </p:par>
                              <p:par>
                                <p:cTn id="42" presetID="23" presetClass="entr" presetSubtype="288"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3000" fill="hold"/>
                                        <p:tgtEl>
                                          <p:spTgt spid="4"/>
                                        </p:tgtEl>
                                        <p:attrNameLst>
                                          <p:attrName>ppt_w</p:attrName>
                                        </p:attrNameLst>
                                      </p:cBhvr>
                                      <p:tavLst>
                                        <p:tav tm="0">
                                          <p:val>
                                            <p:strVal val="4/3*#ppt_w"/>
                                          </p:val>
                                        </p:tav>
                                        <p:tav tm="100000">
                                          <p:val>
                                            <p:strVal val="#ppt_w"/>
                                          </p:val>
                                        </p:tav>
                                      </p:tavLst>
                                    </p:anim>
                                    <p:anim calcmode="lin" valueType="num">
                                      <p:cBhvr>
                                        <p:cTn id="45" dur="3000" fill="hold"/>
                                        <p:tgtEl>
                                          <p:spTgt spid="4"/>
                                        </p:tgtEl>
                                        <p:attrNameLst>
                                          <p:attrName>ppt_h</p:attrName>
                                        </p:attrNameLst>
                                      </p:cBhvr>
                                      <p:tavLst>
                                        <p:tav tm="0">
                                          <p:val>
                                            <p:strVal val="4/3*#ppt_h"/>
                                          </p:val>
                                        </p:tav>
                                        <p:tav tm="100000">
                                          <p:val>
                                            <p:strVal val="#ppt_h"/>
                                          </p:val>
                                        </p:tav>
                                      </p:tavLst>
                                    </p:anim>
                                  </p:childTnLst>
                                </p:cTn>
                              </p:par>
                              <p:par>
                                <p:cTn id="46" presetID="8" presetClass="entr" presetSubtype="32"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diamond(out)">
                                      <p:cBhvr>
                                        <p:cTn id="4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p:spPr>
        <p:txBody>
          <a:bodyPr/>
          <a:lstStyle/>
          <a:p>
            <a:endParaRPr lang="es-ES" dirty="0"/>
          </a:p>
        </p:txBody>
      </p:sp>
      <p:pic>
        <p:nvPicPr>
          <p:cNvPr id="4" name="3 Marcador de contenido" descr="0(8).jpg"/>
          <p:cNvPicPr>
            <a:picLocks noGrp="1" noChangeAspect="1"/>
          </p:cNvPicPr>
          <p:nvPr>
            <p:ph idx="1"/>
          </p:nvPr>
        </p:nvPicPr>
        <p:blipFill>
          <a:blip r:embed="rId2"/>
          <a:stretch>
            <a:fillRect/>
          </a:stretch>
        </p:blipFill>
        <p:spPr>
          <a:xfrm>
            <a:off x="-5945" y="0"/>
            <a:ext cx="9149945" cy="6858000"/>
          </a:xfrm>
        </p:spPr>
      </p:pic>
      <p:sp>
        <p:nvSpPr>
          <p:cNvPr id="5" name="4 Triángulo rectángulo"/>
          <p:cNvSpPr/>
          <p:nvPr/>
        </p:nvSpPr>
        <p:spPr>
          <a:xfrm>
            <a:off x="2214546" y="3357562"/>
            <a:ext cx="2438454" cy="2214578"/>
          </a:xfrm>
          <a:prstGeom prst="rtTriangle">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4643438" y="3357562"/>
            <a:ext cx="2428892" cy="2214578"/>
          </a:xfrm>
          <a:prstGeom prst="rtTriangle">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4643438" y="1214420"/>
            <a:ext cx="2434534" cy="2214580"/>
          </a:xfrm>
          <a:prstGeom prst="rtTriangle">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V="1">
            <a:off x="2214546" y="1214422"/>
            <a:ext cx="2509854" cy="2209519"/>
          </a:xfrm>
          <a:prstGeom prst="rtTriangle">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V="1">
            <a:off x="2571736" y="1500174"/>
            <a:ext cx="2509854" cy="2209519"/>
          </a:xfrm>
          <a:prstGeom prst="rtTriangle">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flipV="1">
            <a:off x="4286248" y="1571612"/>
            <a:ext cx="2434534" cy="2214580"/>
          </a:xfrm>
          <a:prstGeom prst="rtTriangle">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2571736" y="3071810"/>
            <a:ext cx="2438454" cy="2214578"/>
          </a:xfrm>
          <a:prstGeom prst="rtTriangle">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4286248" y="3071810"/>
            <a:ext cx="2428892" cy="2214578"/>
          </a:xfrm>
          <a:prstGeom prst="rtTriangle">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V="1">
            <a:off x="3000364" y="1928802"/>
            <a:ext cx="2509854" cy="2209519"/>
          </a:xfrm>
          <a:prstGeom prst="rtTriangle">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flipV="1">
            <a:off x="4000496" y="1928802"/>
            <a:ext cx="2434534" cy="2214580"/>
          </a:xfrm>
          <a:prstGeom prst="rtTriangle">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3000364" y="2786058"/>
            <a:ext cx="2438454" cy="2214578"/>
          </a:xfrm>
          <a:prstGeom prst="rtTriangle">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4000496" y="2786058"/>
            <a:ext cx="2428892" cy="2214578"/>
          </a:xfrm>
          <a:prstGeom prst="rtTriangle">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7" name="Picture 2" descr="http://img.joke.co.uk/images/products/jmw-v3/large/50071.png"/>
          <p:cNvPicPr>
            <a:picLocks noChangeAspect="1" noChangeArrowheads="1"/>
          </p:cNvPicPr>
          <p:nvPr/>
        </p:nvPicPr>
        <p:blipFill>
          <a:blip r:embed="rId3">
            <a:lum contrast="20000"/>
          </a:blip>
          <a:srcRect/>
          <a:stretch>
            <a:fillRect/>
          </a:stretch>
        </p:blipFill>
        <p:spPr bwMode="auto">
          <a:xfrm flipH="1">
            <a:off x="1643042" y="1533525"/>
            <a:ext cx="3357618" cy="5324475"/>
          </a:xfrm>
          <a:prstGeom prst="rect">
            <a:avLst/>
          </a:prstGeom>
          <a:noFill/>
          <a:effectLst>
            <a:softEdge rad="12700"/>
          </a:effectLst>
        </p:spPr>
      </p:pic>
      <p:sp>
        <p:nvSpPr>
          <p:cNvPr id="18" name="17 Rectángulo"/>
          <p:cNvSpPr/>
          <p:nvPr/>
        </p:nvSpPr>
        <p:spPr>
          <a:xfrm>
            <a:off x="0" y="0"/>
            <a:ext cx="9144000" cy="6858000"/>
          </a:xfrm>
          <a:prstGeom prst="rect">
            <a:avLst/>
          </a:prstGeom>
          <a:gradFill flip="none" rotWithShape="1">
            <a:gsLst>
              <a:gs pos="0">
                <a:schemeClr val="bg2">
                  <a:lumMod val="50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6" fill="hold" grpId="1" nodeType="afterEffect">
                                  <p:stCondLst>
                                    <p:cond delay="0"/>
                                  </p:stCondLst>
                                  <p:childTnLst>
                                    <p:anim calcmode="lin" valueType="num">
                                      <p:cBhvr additive="base">
                                        <p:cTn id="58" dur="3000"/>
                                        <p:tgtEl>
                                          <p:spTgt spid="8"/>
                                        </p:tgtEl>
                                        <p:attrNameLst>
                                          <p:attrName>ppt_x</p:attrName>
                                        </p:attrNameLst>
                                      </p:cBhvr>
                                      <p:tavLst>
                                        <p:tav tm="0">
                                          <p:val>
                                            <p:strVal val="ppt_x"/>
                                          </p:val>
                                        </p:tav>
                                        <p:tav tm="100000">
                                          <p:val>
                                            <p:strVal val="1+ppt_w/2"/>
                                          </p:val>
                                        </p:tav>
                                      </p:tavLst>
                                    </p:anim>
                                    <p:anim calcmode="lin" valueType="num">
                                      <p:cBhvr additive="base">
                                        <p:cTn id="59" dur="3000"/>
                                        <p:tgtEl>
                                          <p:spTgt spid="8"/>
                                        </p:tgtEl>
                                        <p:attrNameLst>
                                          <p:attrName>ppt_y</p:attrName>
                                        </p:attrNameLst>
                                      </p:cBhvr>
                                      <p:tavLst>
                                        <p:tav tm="0">
                                          <p:val>
                                            <p:strVal val="ppt_y"/>
                                          </p:val>
                                        </p:tav>
                                        <p:tav tm="100000">
                                          <p:val>
                                            <p:strVal val="1+ppt_h/2"/>
                                          </p:val>
                                        </p:tav>
                                      </p:tavLst>
                                    </p:anim>
                                    <p:set>
                                      <p:cBhvr>
                                        <p:cTn id="60" dur="1" fill="hold">
                                          <p:stCondLst>
                                            <p:cond delay="2999"/>
                                          </p:stCondLst>
                                        </p:cTn>
                                        <p:tgtEl>
                                          <p:spTgt spid="8"/>
                                        </p:tgtEl>
                                        <p:attrNameLst>
                                          <p:attrName>style.visibility</p:attrName>
                                        </p:attrNameLst>
                                      </p:cBhvr>
                                      <p:to>
                                        <p:strVal val="hidden"/>
                                      </p:to>
                                    </p:set>
                                  </p:childTnLst>
                                </p:cTn>
                              </p:par>
                              <p:par>
                                <p:cTn id="61" presetID="2" presetClass="exit" presetSubtype="6" fill="hold" grpId="1"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1+ppt_w/2"/>
                                          </p:val>
                                        </p:tav>
                                      </p:tavLst>
                                    </p:anim>
                                    <p:anim calcmode="lin" valueType="num">
                                      <p:cBhvr additive="base">
                                        <p:cTn id="63" dur="3000"/>
                                        <p:tgtEl>
                                          <p:spTgt spid="9"/>
                                        </p:tgtEl>
                                        <p:attrNameLst>
                                          <p:attrName>ppt_y</p:attrName>
                                        </p:attrNameLst>
                                      </p:cBhvr>
                                      <p:tavLst>
                                        <p:tav tm="0">
                                          <p:val>
                                            <p:strVal val="ppt_y"/>
                                          </p:val>
                                        </p:tav>
                                        <p:tav tm="100000">
                                          <p:val>
                                            <p:strVal val="1+ppt_h/2"/>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6" fill="hold" grpId="1" nodeType="withEffect">
                                  <p:stCondLst>
                                    <p:cond delay="0"/>
                                  </p:stCondLst>
                                  <p:childTnLst>
                                    <p:anim calcmode="lin" valueType="num">
                                      <p:cBhvr additive="base">
                                        <p:cTn id="66" dur="3000"/>
                                        <p:tgtEl>
                                          <p:spTgt spid="13"/>
                                        </p:tgtEl>
                                        <p:attrNameLst>
                                          <p:attrName>ppt_x</p:attrName>
                                        </p:attrNameLst>
                                      </p:cBhvr>
                                      <p:tavLst>
                                        <p:tav tm="0">
                                          <p:val>
                                            <p:strVal val="ppt_x"/>
                                          </p:val>
                                        </p:tav>
                                        <p:tav tm="100000">
                                          <p:val>
                                            <p:strVal val="1+ppt_w/2"/>
                                          </p:val>
                                        </p:tav>
                                      </p:tavLst>
                                    </p:anim>
                                    <p:anim calcmode="lin" valueType="num">
                                      <p:cBhvr additive="base">
                                        <p:cTn id="67" dur="3000"/>
                                        <p:tgtEl>
                                          <p:spTgt spid="13"/>
                                        </p:tgtEl>
                                        <p:attrNameLst>
                                          <p:attrName>ppt_y</p:attrName>
                                        </p:attrNameLst>
                                      </p:cBhvr>
                                      <p:tavLst>
                                        <p:tav tm="0">
                                          <p:val>
                                            <p:strVal val="ppt_y"/>
                                          </p:val>
                                        </p:tav>
                                        <p:tav tm="100000">
                                          <p:val>
                                            <p:strVal val="1+ppt_h/2"/>
                                          </p:val>
                                        </p:tav>
                                      </p:tavLst>
                                    </p:anim>
                                    <p:set>
                                      <p:cBhvr>
                                        <p:cTn id="68" dur="1" fill="hold">
                                          <p:stCondLst>
                                            <p:cond delay="2999"/>
                                          </p:stCondLst>
                                        </p:cTn>
                                        <p:tgtEl>
                                          <p:spTgt spid="13"/>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0-ppt_w/2"/>
                                          </p:val>
                                        </p:tav>
                                      </p:tavLst>
                                    </p:anim>
                                    <p:anim calcmode="lin" valueType="num">
                                      <p:cBhvr additive="base">
                                        <p:cTn id="71" dur="3000"/>
                                        <p:tgtEl>
                                          <p:spTgt spid="7"/>
                                        </p:tgtEl>
                                        <p:attrNameLst>
                                          <p:attrName>ppt_y</p:attrName>
                                        </p:attrNameLst>
                                      </p:cBhvr>
                                      <p:tavLst>
                                        <p:tav tm="0">
                                          <p:val>
                                            <p:strVal val="ppt_y"/>
                                          </p:val>
                                        </p:tav>
                                        <p:tav tm="100000">
                                          <p:val>
                                            <p:strVal val="1+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12" fill="hold" grpId="1" nodeType="withEffect">
                                  <p:stCondLst>
                                    <p:cond delay="0"/>
                                  </p:stCondLst>
                                  <p:childTnLst>
                                    <p:anim calcmode="lin" valueType="num">
                                      <p:cBhvr additive="base">
                                        <p:cTn id="74" dur="3000"/>
                                        <p:tgtEl>
                                          <p:spTgt spid="10"/>
                                        </p:tgtEl>
                                        <p:attrNameLst>
                                          <p:attrName>ppt_x</p:attrName>
                                        </p:attrNameLst>
                                      </p:cBhvr>
                                      <p:tavLst>
                                        <p:tav tm="0">
                                          <p:val>
                                            <p:strVal val="ppt_x"/>
                                          </p:val>
                                        </p:tav>
                                        <p:tav tm="100000">
                                          <p:val>
                                            <p:strVal val="0-ppt_w/2"/>
                                          </p:val>
                                        </p:tav>
                                      </p:tavLst>
                                    </p:anim>
                                    <p:anim calcmode="lin" valueType="num">
                                      <p:cBhvr additive="base">
                                        <p:cTn id="75" dur="3000"/>
                                        <p:tgtEl>
                                          <p:spTgt spid="10"/>
                                        </p:tgtEl>
                                        <p:attrNameLst>
                                          <p:attrName>ppt_y</p:attrName>
                                        </p:attrNameLst>
                                      </p:cBhvr>
                                      <p:tavLst>
                                        <p:tav tm="0">
                                          <p:val>
                                            <p:strVal val="ppt_y"/>
                                          </p:val>
                                        </p:tav>
                                        <p:tav tm="100000">
                                          <p:val>
                                            <p:strVal val="1+ppt_h/2"/>
                                          </p:val>
                                        </p:tav>
                                      </p:tavLst>
                                    </p:anim>
                                    <p:set>
                                      <p:cBhvr>
                                        <p:cTn id="76" dur="1" fill="hold">
                                          <p:stCondLst>
                                            <p:cond delay="2999"/>
                                          </p:stCondLst>
                                        </p:cTn>
                                        <p:tgtEl>
                                          <p:spTgt spid="10"/>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3000"/>
                                        <p:tgtEl>
                                          <p:spTgt spid="14"/>
                                        </p:tgtEl>
                                        <p:attrNameLst>
                                          <p:attrName>ppt_x</p:attrName>
                                        </p:attrNameLst>
                                      </p:cBhvr>
                                      <p:tavLst>
                                        <p:tav tm="0">
                                          <p:val>
                                            <p:strVal val="ppt_x"/>
                                          </p:val>
                                        </p:tav>
                                        <p:tav tm="100000">
                                          <p:val>
                                            <p:strVal val="0-ppt_w/2"/>
                                          </p:val>
                                        </p:tav>
                                      </p:tavLst>
                                    </p:anim>
                                    <p:anim calcmode="lin" valueType="num">
                                      <p:cBhvr additive="base">
                                        <p:cTn id="79" dur="3000"/>
                                        <p:tgtEl>
                                          <p:spTgt spid="14"/>
                                        </p:tgtEl>
                                        <p:attrNameLst>
                                          <p:attrName>ppt_y</p:attrName>
                                        </p:attrNameLst>
                                      </p:cBhvr>
                                      <p:tavLst>
                                        <p:tav tm="0">
                                          <p:val>
                                            <p:strVal val="ppt_y"/>
                                          </p:val>
                                        </p:tav>
                                        <p:tav tm="100000">
                                          <p:val>
                                            <p:strVal val="1+ppt_h/2"/>
                                          </p:val>
                                        </p:tav>
                                      </p:tavLst>
                                    </p:anim>
                                    <p:set>
                                      <p:cBhvr>
                                        <p:cTn id="80" dur="1" fill="hold">
                                          <p:stCondLst>
                                            <p:cond delay="2999"/>
                                          </p:stCondLst>
                                        </p:cTn>
                                        <p:tgtEl>
                                          <p:spTgt spid="14"/>
                                        </p:tgtEl>
                                        <p:attrNameLst>
                                          <p:attrName>style.visibility</p:attrName>
                                        </p:attrNameLst>
                                      </p:cBhvr>
                                      <p:to>
                                        <p:strVal val="hidden"/>
                                      </p:to>
                                    </p:set>
                                  </p:childTnLst>
                                </p:cTn>
                              </p:par>
                              <p:par>
                                <p:cTn id="81" presetID="2" presetClass="exit" presetSubtype="9" fill="hold" grpId="1"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9" fill="hold" grpId="1"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0-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9" fill="hold" grpId="1" nodeType="withEffect">
                                  <p:stCondLst>
                                    <p:cond delay="0"/>
                                  </p:stCondLst>
                                  <p:childTnLst>
                                    <p:anim calcmode="lin" valueType="num">
                                      <p:cBhvr additive="base">
                                        <p:cTn id="90" dur="3000"/>
                                        <p:tgtEl>
                                          <p:spTgt spid="16"/>
                                        </p:tgtEl>
                                        <p:attrNameLst>
                                          <p:attrName>ppt_x</p:attrName>
                                        </p:attrNameLst>
                                      </p:cBhvr>
                                      <p:tavLst>
                                        <p:tav tm="0">
                                          <p:val>
                                            <p:strVal val="ppt_x"/>
                                          </p:val>
                                        </p:tav>
                                        <p:tav tm="100000">
                                          <p:val>
                                            <p:strVal val="0-ppt_w/2"/>
                                          </p:val>
                                        </p:tav>
                                      </p:tavLst>
                                    </p:anim>
                                    <p:anim calcmode="lin" valueType="num">
                                      <p:cBhvr additive="base">
                                        <p:cTn id="91" dur="3000"/>
                                        <p:tgtEl>
                                          <p:spTgt spid="16"/>
                                        </p:tgtEl>
                                        <p:attrNameLst>
                                          <p:attrName>ppt_y</p:attrName>
                                        </p:attrNameLst>
                                      </p:cBhvr>
                                      <p:tavLst>
                                        <p:tav tm="0">
                                          <p:val>
                                            <p:strVal val="ppt_y"/>
                                          </p:val>
                                        </p:tav>
                                        <p:tav tm="100000">
                                          <p:val>
                                            <p:strVal val="0-ppt_h/2"/>
                                          </p:val>
                                        </p:tav>
                                      </p:tavLst>
                                    </p:anim>
                                    <p:set>
                                      <p:cBhvr>
                                        <p:cTn id="92" dur="1" fill="hold">
                                          <p:stCondLst>
                                            <p:cond delay="2999"/>
                                          </p:stCondLst>
                                        </p:cTn>
                                        <p:tgtEl>
                                          <p:spTgt spid="16"/>
                                        </p:tgtEl>
                                        <p:attrNameLst>
                                          <p:attrName>style.visibility</p:attrName>
                                        </p:attrNameLst>
                                      </p:cBhvr>
                                      <p:to>
                                        <p:strVal val="hidden"/>
                                      </p:to>
                                    </p:set>
                                  </p:childTnLst>
                                </p:cTn>
                              </p:par>
                              <p:par>
                                <p:cTn id="93" presetID="2" presetClass="exit" presetSubtype="3" fill="hold" grpId="1" nodeType="with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1+ppt_w/2"/>
                                          </p:val>
                                        </p:tav>
                                      </p:tavLst>
                                    </p:anim>
                                    <p:anim calcmode="lin" valueType="num">
                                      <p:cBhvr additive="base">
                                        <p:cTn id="95" dur="3000"/>
                                        <p:tgtEl>
                                          <p:spTgt spid="5"/>
                                        </p:tgtEl>
                                        <p:attrNameLst>
                                          <p:attrName>ppt_y</p:attrName>
                                        </p:attrNameLst>
                                      </p:cBhvr>
                                      <p:tavLst>
                                        <p:tav tm="0">
                                          <p:val>
                                            <p:strVal val="ppt_y"/>
                                          </p:val>
                                        </p:tav>
                                        <p:tav tm="100000">
                                          <p:val>
                                            <p:strVal val="0-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3" fill="hold" grpId="1"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1+ppt_w/2"/>
                                          </p:val>
                                        </p:tav>
                                      </p:tavLst>
                                    </p:anim>
                                    <p:anim calcmode="lin" valueType="num">
                                      <p:cBhvr additive="base">
                                        <p:cTn id="99" dur="3000"/>
                                        <p:tgtEl>
                                          <p:spTgt spid="11"/>
                                        </p:tgtEl>
                                        <p:attrNameLst>
                                          <p:attrName>ppt_y</p:attrName>
                                        </p:attrNameLst>
                                      </p:cBhvr>
                                      <p:tavLst>
                                        <p:tav tm="0">
                                          <p:val>
                                            <p:strVal val="ppt_y"/>
                                          </p:val>
                                        </p:tav>
                                        <p:tav tm="100000">
                                          <p:val>
                                            <p:strVal val="0-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3" fill="hold" grpId="1"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1+ppt_w/2"/>
                                          </p:val>
                                        </p:tav>
                                      </p:tavLst>
                                    </p:anim>
                                    <p:anim calcmode="lin" valueType="num">
                                      <p:cBhvr additive="base">
                                        <p:cTn id="103" dur="3000"/>
                                        <p:tgtEl>
                                          <p:spTgt spid="15"/>
                                        </p:tgtEl>
                                        <p:attrNameLst>
                                          <p:attrName>ppt_y</p:attrName>
                                        </p:attrNameLst>
                                      </p:cBhvr>
                                      <p:tavLst>
                                        <p:tav tm="0">
                                          <p:val>
                                            <p:strVal val="ppt_y"/>
                                          </p:val>
                                        </p:tav>
                                        <p:tav tm="100000">
                                          <p:val>
                                            <p:strVal val="0-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8" presetClass="entr" presetSubtype="32"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diamond(out)">
                                      <p:cBhvr>
                                        <p:cTn id="111" dur="3000"/>
                                        <p:tgtEl>
                                          <p:spTgt spid="4"/>
                                        </p:tgtEl>
                                      </p:cBhvr>
                                    </p:animEffect>
                                  </p:childTnLst>
                                </p:cTn>
                              </p:par>
                            </p:childTnLst>
                          </p:cTn>
                        </p:par>
                        <p:par>
                          <p:cTn id="112" fill="hold">
                            <p:stCondLst>
                              <p:cond delay="6000"/>
                            </p:stCondLst>
                            <p:childTnLst>
                              <p:par>
                                <p:cTn id="113" presetID="10" presetClass="entr" presetSubtype="0" fill="hold" nodeType="afterEffect">
                                  <p:stCondLst>
                                    <p:cond delay="1500"/>
                                  </p:stCondLst>
                                  <p:childTnLst>
                                    <p:set>
                                      <p:cBhvr>
                                        <p:cTn id="114" dur="1" fill="hold">
                                          <p:stCondLst>
                                            <p:cond delay="0"/>
                                          </p:stCondLst>
                                        </p:cTn>
                                        <p:tgtEl>
                                          <p:spTgt spid="17"/>
                                        </p:tgtEl>
                                        <p:attrNameLst>
                                          <p:attrName>style.visibility</p:attrName>
                                        </p:attrNameLst>
                                      </p:cBhvr>
                                      <p:to>
                                        <p:strVal val="visible"/>
                                      </p:to>
                                    </p:set>
                                    <p:animEffect transition="in" filter="fade">
                                      <p:cBhvr>
                                        <p:cTn id="115"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13394"/>
            <a:ext cx="9126177" cy="6871394"/>
          </a:xfrm>
          <a:solidFill>
            <a:srgbClr val="432003"/>
          </a:solidFill>
        </p:spPr>
        <p:txBody>
          <a:bodyPr/>
          <a:lstStyle/>
          <a:p>
            <a:endParaRPr lang="es-ES" dirty="0"/>
          </a:p>
        </p:txBody>
      </p:sp>
      <p:pic>
        <p:nvPicPr>
          <p:cNvPr id="4" name="3 Marcador de contenido" descr="0(2).jpg"/>
          <p:cNvPicPr>
            <a:picLocks noGrp="1" noChangeAspect="1"/>
          </p:cNvPicPr>
          <p:nvPr>
            <p:ph idx="1"/>
          </p:nvPr>
        </p:nvPicPr>
        <p:blipFill>
          <a:blip r:embed="rId2"/>
          <a:stretch>
            <a:fillRect/>
          </a:stretch>
        </p:blipFill>
        <p:spPr>
          <a:xfrm>
            <a:off x="0" y="0"/>
            <a:ext cx="9144001" cy="6858000"/>
          </a:xfrm>
        </p:spPr>
      </p:pic>
      <p:sp>
        <p:nvSpPr>
          <p:cNvPr id="5" name="4 Terminador"/>
          <p:cNvSpPr/>
          <p:nvPr/>
        </p:nvSpPr>
        <p:spPr>
          <a:xfrm>
            <a:off x="785786" y="-698"/>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a:off x="785786" y="356492"/>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a:off x="785786" y="713682"/>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a:off x="785786" y="1070872"/>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a:off x="785786" y="1428038"/>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a:off x="785786" y="1785228"/>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a:off x="785786" y="2142418"/>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a:off x="785786" y="2499608"/>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a:off x="857224" y="2856798"/>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a:off x="857224" y="3213988"/>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a:off x="857224" y="3571178"/>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a:off x="857224" y="3928368"/>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a:off x="785786" y="4285558"/>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a:off x="785786" y="4642748"/>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a:off x="785786" y="4999938"/>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a:off x="785786" y="5357128"/>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a:off x="857224" y="5714179"/>
            <a:ext cx="7771532" cy="429441"/>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a:off x="857224" y="6142922"/>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a:off x="857224" y="6500112"/>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0"/>
            <a:ext cx="9144000" cy="6858000"/>
          </a:xfrm>
          <a:prstGeom prst="rect">
            <a:avLst/>
          </a:prstGeom>
          <a:gradFill flip="none" rotWithShape="1">
            <a:gsLst>
              <a:gs pos="0">
                <a:schemeClr val="bg2">
                  <a:lumMod val="50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ppt_x"/>
                                          </p:val>
                                        </p:tav>
                                        <p:tav tm="100000">
                                          <p:val>
                                            <p:strVal val="#ppt_x"/>
                                          </p:val>
                                        </p:tav>
                                      </p:tavLst>
                                    </p:anim>
                                    <p:anim calcmode="lin" valueType="num">
                                      <p:cBhvr additive="base">
                                        <p:cTn id="51" dur="2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ppt_x"/>
                                          </p:val>
                                        </p:tav>
                                        <p:tav tm="100000">
                                          <p:val>
                                            <p:strVal val="#ppt_x"/>
                                          </p:val>
                                        </p:tav>
                                      </p:tavLst>
                                    </p:anim>
                                    <p:anim calcmode="lin" valueType="num">
                                      <p:cBhvr additive="base">
                                        <p:cTn id="55" dur="2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ppt_x"/>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ppt_x"/>
                                          </p:val>
                                        </p:tav>
                                        <p:tav tm="100000">
                                          <p:val>
                                            <p:strVal val="#ppt_x"/>
                                          </p:val>
                                        </p:tav>
                                      </p:tavLst>
                                    </p:anim>
                                    <p:anim calcmode="lin" valueType="num">
                                      <p:cBhvr additive="base">
                                        <p:cTn id="63" dur="2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ppt_x"/>
                                          </p:val>
                                        </p:tav>
                                        <p:tav tm="100000">
                                          <p:val>
                                            <p:strVal val="#ppt_x"/>
                                          </p:val>
                                        </p:tav>
                                      </p:tavLst>
                                    </p:anim>
                                    <p:anim calcmode="lin" valueType="num">
                                      <p:cBhvr additive="base">
                                        <p:cTn id="67" dur="2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ppt_x"/>
                                          </p:val>
                                        </p:tav>
                                        <p:tav tm="100000">
                                          <p:val>
                                            <p:strVal val="#ppt_x"/>
                                          </p:val>
                                        </p:tav>
                                      </p:tavLst>
                                    </p:anim>
                                    <p:anim calcmode="lin" valueType="num">
                                      <p:cBhvr additive="base">
                                        <p:cTn id="71" dur="2000" fill="hold"/>
                                        <p:tgtEl>
                                          <p:spTgt spid="20"/>
                                        </p:tgtEl>
                                        <p:attrNameLst>
                                          <p:attrName>ppt_y</p:attrName>
                                        </p:attrNameLst>
                                      </p:cBhvr>
                                      <p:tavLst>
                                        <p:tav tm="0">
                                          <p:val>
                                            <p:strVal val="0-#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ppt_x"/>
                                          </p:val>
                                        </p:tav>
                                        <p:tav tm="100000">
                                          <p:val>
                                            <p:strVal val="#ppt_x"/>
                                          </p:val>
                                        </p:tav>
                                      </p:tavLst>
                                    </p:anim>
                                    <p:anim calcmode="lin" valueType="num">
                                      <p:cBhvr additive="base">
                                        <p:cTn id="75" dur="2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ppt_x"/>
                                          </p:val>
                                        </p:tav>
                                        <p:tav tm="100000">
                                          <p:val>
                                            <p:strVal val="#ppt_x"/>
                                          </p:val>
                                        </p:tav>
                                      </p:tavLst>
                                    </p:anim>
                                    <p:anim calcmode="lin" valueType="num">
                                      <p:cBhvr additive="base">
                                        <p:cTn id="79" dur="2000" fill="hold"/>
                                        <p:tgtEl>
                                          <p:spTgt spid="22"/>
                                        </p:tgtEl>
                                        <p:attrNameLst>
                                          <p:attrName>ppt_y</p:attrName>
                                        </p:attrNameLst>
                                      </p:cBhvr>
                                      <p:tavLst>
                                        <p:tav tm="0">
                                          <p:val>
                                            <p:strVal val="0-#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ppt_x"/>
                                          </p:val>
                                        </p:tav>
                                        <p:tav tm="100000">
                                          <p:val>
                                            <p:strVal val="#ppt_x"/>
                                          </p:val>
                                        </p:tav>
                                      </p:tavLst>
                                    </p:anim>
                                    <p:anim calcmode="lin" valueType="num">
                                      <p:cBhvr additive="base">
                                        <p:cTn id="83" dur="2000" fill="hold"/>
                                        <p:tgtEl>
                                          <p:spTgt spid="23"/>
                                        </p:tgtEl>
                                        <p:attrNameLst>
                                          <p:attrName>ppt_y</p:attrName>
                                        </p:attrNameLst>
                                      </p:cBhvr>
                                      <p:tavLst>
                                        <p:tav tm="0">
                                          <p:val>
                                            <p:strVal val="1+#ppt_h/2"/>
                                          </p:val>
                                        </p:tav>
                                        <p:tav tm="100000">
                                          <p:val>
                                            <p:strVal val="#ppt_y"/>
                                          </p:val>
                                        </p:tav>
                                      </p:tavLst>
                                    </p:anim>
                                  </p:childTnLst>
                                </p:cTn>
                              </p:par>
                            </p:childTnLst>
                          </p:cTn>
                        </p:par>
                        <p:par>
                          <p:cTn id="84" fill="hold">
                            <p:stCondLst>
                              <p:cond delay="2000"/>
                            </p:stCondLst>
                            <p:childTnLst>
                              <p:par>
                                <p:cTn id="85" presetID="2" presetClass="exit" presetSubtype="1" fill="hold" grpId="1" nodeType="afterEffect">
                                  <p:stCondLst>
                                    <p:cond delay="0"/>
                                  </p:stCondLst>
                                  <p:childTnLst>
                                    <p:anim calcmode="lin" valueType="num">
                                      <p:cBhvr additive="base">
                                        <p:cTn id="86" dur="2000"/>
                                        <p:tgtEl>
                                          <p:spTgt spid="5"/>
                                        </p:tgtEl>
                                        <p:attrNameLst>
                                          <p:attrName>ppt_x</p:attrName>
                                        </p:attrNameLst>
                                      </p:cBhvr>
                                      <p:tavLst>
                                        <p:tav tm="0">
                                          <p:val>
                                            <p:strVal val="ppt_x"/>
                                          </p:val>
                                        </p:tav>
                                        <p:tav tm="100000">
                                          <p:val>
                                            <p:strVal val="ppt_x"/>
                                          </p:val>
                                        </p:tav>
                                      </p:tavLst>
                                    </p:anim>
                                    <p:anim calcmode="lin" valueType="num">
                                      <p:cBhvr additive="base">
                                        <p:cTn id="87" dur="2000"/>
                                        <p:tgtEl>
                                          <p:spTgt spid="5"/>
                                        </p:tgtEl>
                                        <p:attrNameLst>
                                          <p:attrName>ppt_y</p:attrName>
                                        </p:attrNameLst>
                                      </p:cBhvr>
                                      <p:tavLst>
                                        <p:tav tm="0">
                                          <p:val>
                                            <p:strVal val="ppt_y"/>
                                          </p:val>
                                        </p:tav>
                                        <p:tav tm="100000">
                                          <p:val>
                                            <p:strVal val="0-ppt_h/2"/>
                                          </p:val>
                                        </p:tav>
                                      </p:tavLst>
                                    </p:anim>
                                    <p:set>
                                      <p:cBhvr>
                                        <p:cTn id="88" dur="1" fill="hold">
                                          <p:stCondLst>
                                            <p:cond delay="1999"/>
                                          </p:stCondLst>
                                        </p:cTn>
                                        <p:tgtEl>
                                          <p:spTgt spid="5"/>
                                        </p:tgtEl>
                                        <p:attrNameLst>
                                          <p:attrName>style.visibility</p:attrName>
                                        </p:attrNameLst>
                                      </p:cBhvr>
                                      <p:to>
                                        <p:strVal val="hidden"/>
                                      </p:to>
                                    </p:set>
                                  </p:childTnLst>
                                </p:cTn>
                              </p:par>
                              <p:par>
                                <p:cTn id="89" presetID="2" presetClass="exit" presetSubtype="4" fill="hold" grpId="1" nodeType="withEffect">
                                  <p:stCondLst>
                                    <p:cond delay="0"/>
                                  </p:stCondLst>
                                  <p:childTnLst>
                                    <p:anim calcmode="lin" valueType="num">
                                      <p:cBhvr additive="base">
                                        <p:cTn id="90" dur="2000"/>
                                        <p:tgtEl>
                                          <p:spTgt spid="6"/>
                                        </p:tgtEl>
                                        <p:attrNameLst>
                                          <p:attrName>ppt_x</p:attrName>
                                        </p:attrNameLst>
                                      </p:cBhvr>
                                      <p:tavLst>
                                        <p:tav tm="0">
                                          <p:val>
                                            <p:strVal val="ppt_x"/>
                                          </p:val>
                                        </p:tav>
                                        <p:tav tm="100000">
                                          <p:val>
                                            <p:strVal val="ppt_x"/>
                                          </p:val>
                                        </p:tav>
                                      </p:tavLst>
                                    </p:anim>
                                    <p:anim calcmode="lin" valueType="num">
                                      <p:cBhvr additive="base">
                                        <p:cTn id="91" dur="2000"/>
                                        <p:tgtEl>
                                          <p:spTgt spid="6"/>
                                        </p:tgtEl>
                                        <p:attrNameLst>
                                          <p:attrName>ppt_y</p:attrName>
                                        </p:attrNameLst>
                                      </p:cBhvr>
                                      <p:tavLst>
                                        <p:tav tm="0">
                                          <p:val>
                                            <p:strVal val="ppt_y"/>
                                          </p:val>
                                        </p:tav>
                                        <p:tav tm="100000">
                                          <p:val>
                                            <p:strVal val="1+ppt_h/2"/>
                                          </p:val>
                                        </p:tav>
                                      </p:tavLst>
                                    </p:anim>
                                    <p:set>
                                      <p:cBhvr>
                                        <p:cTn id="92" dur="1" fill="hold">
                                          <p:stCondLst>
                                            <p:cond delay="1999"/>
                                          </p:stCondLst>
                                        </p:cTn>
                                        <p:tgtEl>
                                          <p:spTgt spid="6"/>
                                        </p:tgtEl>
                                        <p:attrNameLst>
                                          <p:attrName>style.visibility</p:attrName>
                                        </p:attrNameLst>
                                      </p:cBhvr>
                                      <p:to>
                                        <p:strVal val="hidden"/>
                                      </p:to>
                                    </p:set>
                                  </p:childTnLst>
                                </p:cTn>
                              </p:par>
                              <p:par>
                                <p:cTn id="93" presetID="2" presetClass="exit" presetSubtype="1" fill="hold" grpId="1" nodeType="withEffect">
                                  <p:stCondLst>
                                    <p:cond delay="0"/>
                                  </p:stCondLst>
                                  <p:childTnLst>
                                    <p:anim calcmode="lin" valueType="num">
                                      <p:cBhvr additive="base">
                                        <p:cTn id="94" dur="2000"/>
                                        <p:tgtEl>
                                          <p:spTgt spid="7"/>
                                        </p:tgtEl>
                                        <p:attrNameLst>
                                          <p:attrName>ppt_x</p:attrName>
                                        </p:attrNameLst>
                                      </p:cBhvr>
                                      <p:tavLst>
                                        <p:tav tm="0">
                                          <p:val>
                                            <p:strVal val="ppt_x"/>
                                          </p:val>
                                        </p:tav>
                                        <p:tav tm="100000">
                                          <p:val>
                                            <p:strVal val="ppt_x"/>
                                          </p:val>
                                        </p:tav>
                                      </p:tavLst>
                                    </p:anim>
                                    <p:anim calcmode="lin" valueType="num">
                                      <p:cBhvr additive="base">
                                        <p:cTn id="95" dur="2000"/>
                                        <p:tgtEl>
                                          <p:spTgt spid="7"/>
                                        </p:tgtEl>
                                        <p:attrNameLst>
                                          <p:attrName>ppt_y</p:attrName>
                                        </p:attrNameLst>
                                      </p:cBhvr>
                                      <p:tavLst>
                                        <p:tav tm="0">
                                          <p:val>
                                            <p:strVal val="ppt_y"/>
                                          </p:val>
                                        </p:tav>
                                        <p:tav tm="100000">
                                          <p:val>
                                            <p:strVal val="0-ppt_h/2"/>
                                          </p:val>
                                        </p:tav>
                                      </p:tavLst>
                                    </p:anim>
                                    <p:set>
                                      <p:cBhvr>
                                        <p:cTn id="96" dur="1" fill="hold">
                                          <p:stCondLst>
                                            <p:cond delay="1999"/>
                                          </p:stCondLst>
                                        </p:cTn>
                                        <p:tgtEl>
                                          <p:spTgt spid="7"/>
                                        </p:tgtEl>
                                        <p:attrNameLst>
                                          <p:attrName>style.visibility</p:attrName>
                                        </p:attrNameLst>
                                      </p:cBhvr>
                                      <p:to>
                                        <p:strVal val="hidden"/>
                                      </p:to>
                                    </p:set>
                                  </p:childTnLst>
                                </p:cTn>
                              </p:par>
                              <p:par>
                                <p:cTn id="97" presetID="2" presetClass="exit" presetSubtype="4" fill="hold" grpId="1" nodeType="withEffect">
                                  <p:stCondLst>
                                    <p:cond delay="0"/>
                                  </p:stCondLst>
                                  <p:childTnLst>
                                    <p:anim calcmode="lin" valueType="num">
                                      <p:cBhvr additive="base">
                                        <p:cTn id="98" dur="2000"/>
                                        <p:tgtEl>
                                          <p:spTgt spid="8"/>
                                        </p:tgtEl>
                                        <p:attrNameLst>
                                          <p:attrName>ppt_x</p:attrName>
                                        </p:attrNameLst>
                                      </p:cBhvr>
                                      <p:tavLst>
                                        <p:tav tm="0">
                                          <p:val>
                                            <p:strVal val="ppt_x"/>
                                          </p:val>
                                        </p:tav>
                                        <p:tav tm="100000">
                                          <p:val>
                                            <p:strVal val="ppt_x"/>
                                          </p:val>
                                        </p:tav>
                                      </p:tavLst>
                                    </p:anim>
                                    <p:anim calcmode="lin" valueType="num">
                                      <p:cBhvr additive="base">
                                        <p:cTn id="99" dur="2000"/>
                                        <p:tgtEl>
                                          <p:spTgt spid="8"/>
                                        </p:tgtEl>
                                        <p:attrNameLst>
                                          <p:attrName>ppt_y</p:attrName>
                                        </p:attrNameLst>
                                      </p:cBhvr>
                                      <p:tavLst>
                                        <p:tav tm="0">
                                          <p:val>
                                            <p:strVal val="ppt_y"/>
                                          </p:val>
                                        </p:tav>
                                        <p:tav tm="100000">
                                          <p:val>
                                            <p:strVal val="1+ppt_h/2"/>
                                          </p:val>
                                        </p:tav>
                                      </p:tavLst>
                                    </p:anim>
                                    <p:set>
                                      <p:cBhvr>
                                        <p:cTn id="100" dur="1" fill="hold">
                                          <p:stCondLst>
                                            <p:cond delay="1999"/>
                                          </p:stCondLst>
                                        </p:cTn>
                                        <p:tgtEl>
                                          <p:spTgt spid="8"/>
                                        </p:tgtEl>
                                        <p:attrNameLst>
                                          <p:attrName>style.visibility</p:attrName>
                                        </p:attrNameLst>
                                      </p:cBhvr>
                                      <p:to>
                                        <p:strVal val="hidden"/>
                                      </p:to>
                                    </p:set>
                                  </p:childTnLst>
                                </p:cTn>
                              </p:par>
                              <p:par>
                                <p:cTn id="101" presetID="2" presetClass="exit" presetSubtype="1" fill="hold" grpId="1" nodeType="withEffect">
                                  <p:stCondLst>
                                    <p:cond delay="0"/>
                                  </p:stCondLst>
                                  <p:childTnLst>
                                    <p:anim calcmode="lin" valueType="num">
                                      <p:cBhvr additive="base">
                                        <p:cTn id="102" dur="2000"/>
                                        <p:tgtEl>
                                          <p:spTgt spid="9"/>
                                        </p:tgtEl>
                                        <p:attrNameLst>
                                          <p:attrName>ppt_x</p:attrName>
                                        </p:attrNameLst>
                                      </p:cBhvr>
                                      <p:tavLst>
                                        <p:tav tm="0">
                                          <p:val>
                                            <p:strVal val="ppt_x"/>
                                          </p:val>
                                        </p:tav>
                                        <p:tav tm="100000">
                                          <p:val>
                                            <p:strVal val="ppt_x"/>
                                          </p:val>
                                        </p:tav>
                                      </p:tavLst>
                                    </p:anim>
                                    <p:anim calcmode="lin" valueType="num">
                                      <p:cBhvr additive="base">
                                        <p:cTn id="103" dur="2000"/>
                                        <p:tgtEl>
                                          <p:spTgt spid="9"/>
                                        </p:tgtEl>
                                        <p:attrNameLst>
                                          <p:attrName>ppt_y</p:attrName>
                                        </p:attrNameLst>
                                      </p:cBhvr>
                                      <p:tavLst>
                                        <p:tav tm="0">
                                          <p:val>
                                            <p:strVal val="ppt_y"/>
                                          </p:val>
                                        </p:tav>
                                        <p:tav tm="100000">
                                          <p:val>
                                            <p:strVal val="0-ppt_h/2"/>
                                          </p:val>
                                        </p:tav>
                                      </p:tavLst>
                                    </p:anim>
                                    <p:set>
                                      <p:cBhvr>
                                        <p:cTn id="104" dur="1" fill="hold">
                                          <p:stCondLst>
                                            <p:cond delay="1999"/>
                                          </p:stCondLst>
                                        </p:cTn>
                                        <p:tgtEl>
                                          <p:spTgt spid="9"/>
                                        </p:tgtEl>
                                        <p:attrNameLst>
                                          <p:attrName>style.visibility</p:attrName>
                                        </p:attrNameLst>
                                      </p:cBhvr>
                                      <p:to>
                                        <p:strVal val="hidden"/>
                                      </p:to>
                                    </p:set>
                                  </p:childTnLst>
                                </p:cTn>
                              </p:par>
                              <p:par>
                                <p:cTn id="105" presetID="2" presetClass="exit" presetSubtype="4" fill="hold" grpId="1" nodeType="withEffect">
                                  <p:stCondLst>
                                    <p:cond delay="0"/>
                                  </p:stCondLst>
                                  <p:childTnLst>
                                    <p:anim calcmode="lin" valueType="num">
                                      <p:cBhvr additive="base">
                                        <p:cTn id="106" dur="2000"/>
                                        <p:tgtEl>
                                          <p:spTgt spid="10"/>
                                        </p:tgtEl>
                                        <p:attrNameLst>
                                          <p:attrName>ppt_x</p:attrName>
                                        </p:attrNameLst>
                                      </p:cBhvr>
                                      <p:tavLst>
                                        <p:tav tm="0">
                                          <p:val>
                                            <p:strVal val="ppt_x"/>
                                          </p:val>
                                        </p:tav>
                                        <p:tav tm="100000">
                                          <p:val>
                                            <p:strVal val="ppt_x"/>
                                          </p:val>
                                        </p:tav>
                                      </p:tavLst>
                                    </p:anim>
                                    <p:anim calcmode="lin" valueType="num">
                                      <p:cBhvr additive="base">
                                        <p:cTn id="107" dur="2000"/>
                                        <p:tgtEl>
                                          <p:spTgt spid="10"/>
                                        </p:tgtEl>
                                        <p:attrNameLst>
                                          <p:attrName>ppt_y</p:attrName>
                                        </p:attrNameLst>
                                      </p:cBhvr>
                                      <p:tavLst>
                                        <p:tav tm="0">
                                          <p:val>
                                            <p:strVal val="ppt_y"/>
                                          </p:val>
                                        </p:tav>
                                        <p:tav tm="100000">
                                          <p:val>
                                            <p:strVal val="1+ppt_h/2"/>
                                          </p:val>
                                        </p:tav>
                                      </p:tavLst>
                                    </p:anim>
                                    <p:set>
                                      <p:cBhvr>
                                        <p:cTn id="108" dur="1" fill="hold">
                                          <p:stCondLst>
                                            <p:cond delay="1999"/>
                                          </p:stCondLst>
                                        </p:cTn>
                                        <p:tgtEl>
                                          <p:spTgt spid="10"/>
                                        </p:tgtEl>
                                        <p:attrNameLst>
                                          <p:attrName>style.visibility</p:attrName>
                                        </p:attrNameLst>
                                      </p:cBhvr>
                                      <p:to>
                                        <p:strVal val="hidden"/>
                                      </p:to>
                                    </p:set>
                                  </p:childTnLst>
                                </p:cTn>
                              </p:par>
                              <p:par>
                                <p:cTn id="109" presetID="2" presetClass="exit" presetSubtype="1" fill="hold" grpId="1" nodeType="withEffect">
                                  <p:stCondLst>
                                    <p:cond delay="0"/>
                                  </p:stCondLst>
                                  <p:childTnLst>
                                    <p:anim calcmode="lin" valueType="num">
                                      <p:cBhvr additive="base">
                                        <p:cTn id="110" dur="2000"/>
                                        <p:tgtEl>
                                          <p:spTgt spid="11"/>
                                        </p:tgtEl>
                                        <p:attrNameLst>
                                          <p:attrName>ppt_x</p:attrName>
                                        </p:attrNameLst>
                                      </p:cBhvr>
                                      <p:tavLst>
                                        <p:tav tm="0">
                                          <p:val>
                                            <p:strVal val="ppt_x"/>
                                          </p:val>
                                        </p:tav>
                                        <p:tav tm="100000">
                                          <p:val>
                                            <p:strVal val="ppt_x"/>
                                          </p:val>
                                        </p:tav>
                                      </p:tavLst>
                                    </p:anim>
                                    <p:anim calcmode="lin" valueType="num">
                                      <p:cBhvr additive="base">
                                        <p:cTn id="111" dur="2000"/>
                                        <p:tgtEl>
                                          <p:spTgt spid="11"/>
                                        </p:tgtEl>
                                        <p:attrNameLst>
                                          <p:attrName>ppt_y</p:attrName>
                                        </p:attrNameLst>
                                      </p:cBhvr>
                                      <p:tavLst>
                                        <p:tav tm="0">
                                          <p:val>
                                            <p:strVal val="ppt_y"/>
                                          </p:val>
                                        </p:tav>
                                        <p:tav tm="100000">
                                          <p:val>
                                            <p:strVal val="0-ppt_h/2"/>
                                          </p:val>
                                        </p:tav>
                                      </p:tavLst>
                                    </p:anim>
                                    <p:set>
                                      <p:cBhvr>
                                        <p:cTn id="112" dur="1" fill="hold">
                                          <p:stCondLst>
                                            <p:cond delay="1999"/>
                                          </p:stCondLst>
                                        </p:cTn>
                                        <p:tgtEl>
                                          <p:spTgt spid="11"/>
                                        </p:tgtEl>
                                        <p:attrNameLst>
                                          <p:attrName>style.visibility</p:attrName>
                                        </p:attrNameLst>
                                      </p:cBhvr>
                                      <p:to>
                                        <p:strVal val="hidden"/>
                                      </p:to>
                                    </p:set>
                                  </p:childTnLst>
                                </p:cTn>
                              </p:par>
                              <p:par>
                                <p:cTn id="113" presetID="2" presetClass="exit" presetSubtype="4" fill="hold" grpId="1" nodeType="withEffect">
                                  <p:stCondLst>
                                    <p:cond delay="0"/>
                                  </p:stCondLst>
                                  <p:childTnLst>
                                    <p:anim calcmode="lin" valueType="num">
                                      <p:cBhvr additive="base">
                                        <p:cTn id="114" dur="2000"/>
                                        <p:tgtEl>
                                          <p:spTgt spid="12"/>
                                        </p:tgtEl>
                                        <p:attrNameLst>
                                          <p:attrName>ppt_x</p:attrName>
                                        </p:attrNameLst>
                                      </p:cBhvr>
                                      <p:tavLst>
                                        <p:tav tm="0">
                                          <p:val>
                                            <p:strVal val="ppt_x"/>
                                          </p:val>
                                        </p:tav>
                                        <p:tav tm="100000">
                                          <p:val>
                                            <p:strVal val="ppt_x"/>
                                          </p:val>
                                        </p:tav>
                                      </p:tavLst>
                                    </p:anim>
                                    <p:anim calcmode="lin" valueType="num">
                                      <p:cBhvr additive="base">
                                        <p:cTn id="115" dur="2000"/>
                                        <p:tgtEl>
                                          <p:spTgt spid="12"/>
                                        </p:tgtEl>
                                        <p:attrNameLst>
                                          <p:attrName>ppt_y</p:attrName>
                                        </p:attrNameLst>
                                      </p:cBhvr>
                                      <p:tavLst>
                                        <p:tav tm="0">
                                          <p:val>
                                            <p:strVal val="ppt_y"/>
                                          </p:val>
                                        </p:tav>
                                        <p:tav tm="100000">
                                          <p:val>
                                            <p:strVal val="1+ppt_h/2"/>
                                          </p:val>
                                        </p:tav>
                                      </p:tavLst>
                                    </p:anim>
                                    <p:set>
                                      <p:cBhvr>
                                        <p:cTn id="116" dur="1" fill="hold">
                                          <p:stCondLst>
                                            <p:cond delay="1999"/>
                                          </p:stCondLst>
                                        </p:cTn>
                                        <p:tgtEl>
                                          <p:spTgt spid="12"/>
                                        </p:tgtEl>
                                        <p:attrNameLst>
                                          <p:attrName>style.visibility</p:attrName>
                                        </p:attrNameLst>
                                      </p:cBhvr>
                                      <p:to>
                                        <p:strVal val="hidden"/>
                                      </p:to>
                                    </p:set>
                                  </p:childTnLst>
                                </p:cTn>
                              </p:par>
                              <p:par>
                                <p:cTn id="117" presetID="2" presetClass="exit" presetSubtype="1" fill="hold" grpId="1" nodeType="withEffect">
                                  <p:stCondLst>
                                    <p:cond delay="0"/>
                                  </p:stCondLst>
                                  <p:childTnLst>
                                    <p:anim calcmode="lin" valueType="num">
                                      <p:cBhvr additive="base">
                                        <p:cTn id="118" dur="2000"/>
                                        <p:tgtEl>
                                          <p:spTgt spid="13"/>
                                        </p:tgtEl>
                                        <p:attrNameLst>
                                          <p:attrName>ppt_x</p:attrName>
                                        </p:attrNameLst>
                                      </p:cBhvr>
                                      <p:tavLst>
                                        <p:tav tm="0">
                                          <p:val>
                                            <p:strVal val="ppt_x"/>
                                          </p:val>
                                        </p:tav>
                                        <p:tav tm="100000">
                                          <p:val>
                                            <p:strVal val="ppt_x"/>
                                          </p:val>
                                        </p:tav>
                                      </p:tavLst>
                                    </p:anim>
                                    <p:anim calcmode="lin" valueType="num">
                                      <p:cBhvr additive="base">
                                        <p:cTn id="119" dur="2000"/>
                                        <p:tgtEl>
                                          <p:spTgt spid="13"/>
                                        </p:tgtEl>
                                        <p:attrNameLst>
                                          <p:attrName>ppt_y</p:attrName>
                                        </p:attrNameLst>
                                      </p:cBhvr>
                                      <p:tavLst>
                                        <p:tav tm="0">
                                          <p:val>
                                            <p:strVal val="ppt_y"/>
                                          </p:val>
                                        </p:tav>
                                        <p:tav tm="100000">
                                          <p:val>
                                            <p:strVal val="0-ppt_h/2"/>
                                          </p:val>
                                        </p:tav>
                                      </p:tavLst>
                                    </p:anim>
                                    <p:set>
                                      <p:cBhvr>
                                        <p:cTn id="120" dur="1" fill="hold">
                                          <p:stCondLst>
                                            <p:cond delay="1999"/>
                                          </p:stCondLst>
                                        </p:cTn>
                                        <p:tgtEl>
                                          <p:spTgt spid="13"/>
                                        </p:tgtEl>
                                        <p:attrNameLst>
                                          <p:attrName>style.visibility</p:attrName>
                                        </p:attrNameLst>
                                      </p:cBhvr>
                                      <p:to>
                                        <p:strVal val="hidden"/>
                                      </p:to>
                                    </p:set>
                                  </p:childTnLst>
                                </p:cTn>
                              </p:par>
                              <p:par>
                                <p:cTn id="121" presetID="2" presetClass="exit" presetSubtype="4" fill="hold" grpId="1" nodeType="withEffect">
                                  <p:stCondLst>
                                    <p:cond delay="0"/>
                                  </p:stCondLst>
                                  <p:childTnLst>
                                    <p:anim calcmode="lin" valueType="num">
                                      <p:cBhvr additive="base">
                                        <p:cTn id="122" dur="2000"/>
                                        <p:tgtEl>
                                          <p:spTgt spid="14"/>
                                        </p:tgtEl>
                                        <p:attrNameLst>
                                          <p:attrName>ppt_x</p:attrName>
                                        </p:attrNameLst>
                                      </p:cBhvr>
                                      <p:tavLst>
                                        <p:tav tm="0">
                                          <p:val>
                                            <p:strVal val="ppt_x"/>
                                          </p:val>
                                        </p:tav>
                                        <p:tav tm="100000">
                                          <p:val>
                                            <p:strVal val="ppt_x"/>
                                          </p:val>
                                        </p:tav>
                                      </p:tavLst>
                                    </p:anim>
                                    <p:anim calcmode="lin" valueType="num">
                                      <p:cBhvr additive="base">
                                        <p:cTn id="123" dur="2000"/>
                                        <p:tgtEl>
                                          <p:spTgt spid="14"/>
                                        </p:tgtEl>
                                        <p:attrNameLst>
                                          <p:attrName>ppt_y</p:attrName>
                                        </p:attrNameLst>
                                      </p:cBhvr>
                                      <p:tavLst>
                                        <p:tav tm="0">
                                          <p:val>
                                            <p:strVal val="ppt_y"/>
                                          </p:val>
                                        </p:tav>
                                        <p:tav tm="100000">
                                          <p:val>
                                            <p:strVal val="1+ppt_h/2"/>
                                          </p:val>
                                        </p:tav>
                                      </p:tavLst>
                                    </p:anim>
                                    <p:set>
                                      <p:cBhvr>
                                        <p:cTn id="124" dur="1" fill="hold">
                                          <p:stCondLst>
                                            <p:cond delay="1999"/>
                                          </p:stCondLst>
                                        </p:cTn>
                                        <p:tgtEl>
                                          <p:spTgt spid="14"/>
                                        </p:tgtEl>
                                        <p:attrNameLst>
                                          <p:attrName>style.visibility</p:attrName>
                                        </p:attrNameLst>
                                      </p:cBhvr>
                                      <p:to>
                                        <p:strVal val="hidden"/>
                                      </p:to>
                                    </p:set>
                                  </p:childTnLst>
                                </p:cTn>
                              </p:par>
                              <p:par>
                                <p:cTn id="125" presetID="2" presetClass="exit" presetSubtype="1" fill="hold" grpId="1" nodeType="withEffect">
                                  <p:stCondLst>
                                    <p:cond delay="0"/>
                                  </p:stCondLst>
                                  <p:childTnLst>
                                    <p:anim calcmode="lin" valueType="num">
                                      <p:cBhvr additive="base">
                                        <p:cTn id="126" dur="2000"/>
                                        <p:tgtEl>
                                          <p:spTgt spid="15"/>
                                        </p:tgtEl>
                                        <p:attrNameLst>
                                          <p:attrName>ppt_x</p:attrName>
                                        </p:attrNameLst>
                                      </p:cBhvr>
                                      <p:tavLst>
                                        <p:tav tm="0">
                                          <p:val>
                                            <p:strVal val="ppt_x"/>
                                          </p:val>
                                        </p:tav>
                                        <p:tav tm="100000">
                                          <p:val>
                                            <p:strVal val="ppt_x"/>
                                          </p:val>
                                        </p:tav>
                                      </p:tavLst>
                                    </p:anim>
                                    <p:anim calcmode="lin" valueType="num">
                                      <p:cBhvr additive="base">
                                        <p:cTn id="127" dur="2000"/>
                                        <p:tgtEl>
                                          <p:spTgt spid="15"/>
                                        </p:tgtEl>
                                        <p:attrNameLst>
                                          <p:attrName>ppt_y</p:attrName>
                                        </p:attrNameLst>
                                      </p:cBhvr>
                                      <p:tavLst>
                                        <p:tav tm="0">
                                          <p:val>
                                            <p:strVal val="ppt_y"/>
                                          </p:val>
                                        </p:tav>
                                        <p:tav tm="100000">
                                          <p:val>
                                            <p:strVal val="0-ppt_h/2"/>
                                          </p:val>
                                        </p:tav>
                                      </p:tavLst>
                                    </p:anim>
                                    <p:set>
                                      <p:cBhvr>
                                        <p:cTn id="128" dur="1" fill="hold">
                                          <p:stCondLst>
                                            <p:cond delay="1999"/>
                                          </p:stCondLst>
                                        </p:cTn>
                                        <p:tgtEl>
                                          <p:spTgt spid="15"/>
                                        </p:tgtEl>
                                        <p:attrNameLst>
                                          <p:attrName>style.visibility</p:attrName>
                                        </p:attrNameLst>
                                      </p:cBhvr>
                                      <p:to>
                                        <p:strVal val="hidden"/>
                                      </p:to>
                                    </p:set>
                                  </p:childTnLst>
                                </p:cTn>
                              </p:par>
                              <p:par>
                                <p:cTn id="129" presetID="2" presetClass="exit" presetSubtype="4" fill="hold" grpId="1" nodeType="withEffect">
                                  <p:stCondLst>
                                    <p:cond delay="0"/>
                                  </p:stCondLst>
                                  <p:childTnLst>
                                    <p:anim calcmode="lin" valueType="num">
                                      <p:cBhvr additive="base">
                                        <p:cTn id="130" dur="2000"/>
                                        <p:tgtEl>
                                          <p:spTgt spid="16"/>
                                        </p:tgtEl>
                                        <p:attrNameLst>
                                          <p:attrName>ppt_x</p:attrName>
                                        </p:attrNameLst>
                                      </p:cBhvr>
                                      <p:tavLst>
                                        <p:tav tm="0">
                                          <p:val>
                                            <p:strVal val="ppt_x"/>
                                          </p:val>
                                        </p:tav>
                                        <p:tav tm="100000">
                                          <p:val>
                                            <p:strVal val="ppt_x"/>
                                          </p:val>
                                        </p:tav>
                                      </p:tavLst>
                                    </p:anim>
                                    <p:anim calcmode="lin" valueType="num">
                                      <p:cBhvr additive="base">
                                        <p:cTn id="131" dur="2000"/>
                                        <p:tgtEl>
                                          <p:spTgt spid="16"/>
                                        </p:tgtEl>
                                        <p:attrNameLst>
                                          <p:attrName>ppt_y</p:attrName>
                                        </p:attrNameLst>
                                      </p:cBhvr>
                                      <p:tavLst>
                                        <p:tav tm="0">
                                          <p:val>
                                            <p:strVal val="ppt_y"/>
                                          </p:val>
                                        </p:tav>
                                        <p:tav tm="100000">
                                          <p:val>
                                            <p:strVal val="1+ppt_h/2"/>
                                          </p:val>
                                        </p:tav>
                                      </p:tavLst>
                                    </p:anim>
                                    <p:set>
                                      <p:cBhvr>
                                        <p:cTn id="132" dur="1" fill="hold">
                                          <p:stCondLst>
                                            <p:cond delay="1999"/>
                                          </p:stCondLst>
                                        </p:cTn>
                                        <p:tgtEl>
                                          <p:spTgt spid="16"/>
                                        </p:tgtEl>
                                        <p:attrNameLst>
                                          <p:attrName>style.visibility</p:attrName>
                                        </p:attrNameLst>
                                      </p:cBhvr>
                                      <p:to>
                                        <p:strVal val="hidden"/>
                                      </p:to>
                                    </p:set>
                                  </p:childTnLst>
                                </p:cTn>
                              </p:par>
                              <p:par>
                                <p:cTn id="133" presetID="2" presetClass="exit" presetSubtype="1" fill="hold" grpId="1" nodeType="withEffect">
                                  <p:stCondLst>
                                    <p:cond delay="0"/>
                                  </p:stCondLst>
                                  <p:childTnLst>
                                    <p:anim calcmode="lin" valueType="num">
                                      <p:cBhvr additive="base">
                                        <p:cTn id="134" dur="2000"/>
                                        <p:tgtEl>
                                          <p:spTgt spid="17"/>
                                        </p:tgtEl>
                                        <p:attrNameLst>
                                          <p:attrName>ppt_x</p:attrName>
                                        </p:attrNameLst>
                                      </p:cBhvr>
                                      <p:tavLst>
                                        <p:tav tm="0">
                                          <p:val>
                                            <p:strVal val="ppt_x"/>
                                          </p:val>
                                        </p:tav>
                                        <p:tav tm="100000">
                                          <p:val>
                                            <p:strVal val="ppt_x"/>
                                          </p:val>
                                        </p:tav>
                                      </p:tavLst>
                                    </p:anim>
                                    <p:anim calcmode="lin" valueType="num">
                                      <p:cBhvr additive="base">
                                        <p:cTn id="135" dur="2000"/>
                                        <p:tgtEl>
                                          <p:spTgt spid="17"/>
                                        </p:tgtEl>
                                        <p:attrNameLst>
                                          <p:attrName>ppt_y</p:attrName>
                                        </p:attrNameLst>
                                      </p:cBhvr>
                                      <p:tavLst>
                                        <p:tav tm="0">
                                          <p:val>
                                            <p:strVal val="ppt_y"/>
                                          </p:val>
                                        </p:tav>
                                        <p:tav tm="100000">
                                          <p:val>
                                            <p:strVal val="0-ppt_h/2"/>
                                          </p:val>
                                        </p:tav>
                                      </p:tavLst>
                                    </p:anim>
                                    <p:set>
                                      <p:cBhvr>
                                        <p:cTn id="136" dur="1" fill="hold">
                                          <p:stCondLst>
                                            <p:cond delay="1999"/>
                                          </p:stCondLst>
                                        </p:cTn>
                                        <p:tgtEl>
                                          <p:spTgt spid="17"/>
                                        </p:tgtEl>
                                        <p:attrNameLst>
                                          <p:attrName>style.visibility</p:attrName>
                                        </p:attrNameLst>
                                      </p:cBhvr>
                                      <p:to>
                                        <p:strVal val="hidden"/>
                                      </p:to>
                                    </p:set>
                                  </p:childTnLst>
                                </p:cTn>
                              </p:par>
                              <p:par>
                                <p:cTn id="137" presetID="2" presetClass="exit" presetSubtype="4" fill="hold" grpId="1" nodeType="withEffect">
                                  <p:stCondLst>
                                    <p:cond delay="0"/>
                                  </p:stCondLst>
                                  <p:childTnLst>
                                    <p:anim calcmode="lin" valueType="num">
                                      <p:cBhvr additive="base">
                                        <p:cTn id="138" dur="2000"/>
                                        <p:tgtEl>
                                          <p:spTgt spid="18"/>
                                        </p:tgtEl>
                                        <p:attrNameLst>
                                          <p:attrName>ppt_x</p:attrName>
                                        </p:attrNameLst>
                                      </p:cBhvr>
                                      <p:tavLst>
                                        <p:tav tm="0">
                                          <p:val>
                                            <p:strVal val="ppt_x"/>
                                          </p:val>
                                        </p:tav>
                                        <p:tav tm="100000">
                                          <p:val>
                                            <p:strVal val="ppt_x"/>
                                          </p:val>
                                        </p:tav>
                                      </p:tavLst>
                                    </p:anim>
                                    <p:anim calcmode="lin" valueType="num">
                                      <p:cBhvr additive="base">
                                        <p:cTn id="139" dur="2000"/>
                                        <p:tgtEl>
                                          <p:spTgt spid="18"/>
                                        </p:tgtEl>
                                        <p:attrNameLst>
                                          <p:attrName>ppt_y</p:attrName>
                                        </p:attrNameLst>
                                      </p:cBhvr>
                                      <p:tavLst>
                                        <p:tav tm="0">
                                          <p:val>
                                            <p:strVal val="ppt_y"/>
                                          </p:val>
                                        </p:tav>
                                        <p:tav tm="100000">
                                          <p:val>
                                            <p:strVal val="1+ppt_h/2"/>
                                          </p:val>
                                        </p:tav>
                                      </p:tavLst>
                                    </p:anim>
                                    <p:set>
                                      <p:cBhvr>
                                        <p:cTn id="140" dur="1" fill="hold">
                                          <p:stCondLst>
                                            <p:cond delay="1999"/>
                                          </p:stCondLst>
                                        </p:cTn>
                                        <p:tgtEl>
                                          <p:spTgt spid="18"/>
                                        </p:tgtEl>
                                        <p:attrNameLst>
                                          <p:attrName>style.visibility</p:attrName>
                                        </p:attrNameLst>
                                      </p:cBhvr>
                                      <p:to>
                                        <p:strVal val="hidden"/>
                                      </p:to>
                                    </p:set>
                                  </p:childTnLst>
                                </p:cTn>
                              </p:par>
                              <p:par>
                                <p:cTn id="141" presetID="2" presetClass="exit" presetSubtype="1" fill="hold" grpId="1" nodeType="withEffect">
                                  <p:stCondLst>
                                    <p:cond delay="0"/>
                                  </p:stCondLst>
                                  <p:childTnLst>
                                    <p:anim calcmode="lin" valueType="num">
                                      <p:cBhvr additive="base">
                                        <p:cTn id="142" dur="2000"/>
                                        <p:tgtEl>
                                          <p:spTgt spid="19"/>
                                        </p:tgtEl>
                                        <p:attrNameLst>
                                          <p:attrName>ppt_x</p:attrName>
                                        </p:attrNameLst>
                                      </p:cBhvr>
                                      <p:tavLst>
                                        <p:tav tm="0">
                                          <p:val>
                                            <p:strVal val="ppt_x"/>
                                          </p:val>
                                        </p:tav>
                                        <p:tav tm="100000">
                                          <p:val>
                                            <p:strVal val="ppt_x"/>
                                          </p:val>
                                        </p:tav>
                                      </p:tavLst>
                                    </p:anim>
                                    <p:anim calcmode="lin" valueType="num">
                                      <p:cBhvr additive="base">
                                        <p:cTn id="143" dur="2000"/>
                                        <p:tgtEl>
                                          <p:spTgt spid="19"/>
                                        </p:tgtEl>
                                        <p:attrNameLst>
                                          <p:attrName>ppt_y</p:attrName>
                                        </p:attrNameLst>
                                      </p:cBhvr>
                                      <p:tavLst>
                                        <p:tav tm="0">
                                          <p:val>
                                            <p:strVal val="ppt_y"/>
                                          </p:val>
                                        </p:tav>
                                        <p:tav tm="100000">
                                          <p:val>
                                            <p:strVal val="0-ppt_h/2"/>
                                          </p:val>
                                        </p:tav>
                                      </p:tavLst>
                                    </p:anim>
                                    <p:set>
                                      <p:cBhvr>
                                        <p:cTn id="144" dur="1" fill="hold">
                                          <p:stCondLst>
                                            <p:cond delay="1999"/>
                                          </p:stCondLst>
                                        </p:cTn>
                                        <p:tgtEl>
                                          <p:spTgt spid="19"/>
                                        </p:tgtEl>
                                        <p:attrNameLst>
                                          <p:attrName>style.visibility</p:attrName>
                                        </p:attrNameLst>
                                      </p:cBhvr>
                                      <p:to>
                                        <p:strVal val="hidden"/>
                                      </p:to>
                                    </p:set>
                                  </p:childTnLst>
                                </p:cTn>
                              </p:par>
                              <p:par>
                                <p:cTn id="145" presetID="2" presetClass="exit" presetSubtype="4" fill="hold" grpId="1" nodeType="withEffect">
                                  <p:stCondLst>
                                    <p:cond delay="0"/>
                                  </p:stCondLst>
                                  <p:childTnLst>
                                    <p:anim calcmode="lin" valueType="num">
                                      <p:cBhvr additive="base">
                                        <p:cTn id="146" dur="2000"/>
                                        <p:tgtEl>
                                          <p:spTgt spid="20"/>
                                        </p:tgtEl>
                                        <p:attrNameLst>
                                          <p:attrName>ppt_x</p:attrName>
                                        </p:attrNameLst>
                                      </p:cBhvr>
                                      <p:tavLst>
                                        <p:tav tm="0">
                                          <p:val>
                                            <p:strVal val="ppt_x"/>
                                          </p:val>
                                        </p:tav>
                                        <p:tav tm="100000">
                                          <p:val>
                                            <p:strVal val="ppt_x"/>
                                          </p:val>
                                        </p:tav>
                                      </p:tavLst>
                                    </p:anim>
                                    <p:anim calcmode="lin" valueType="num">
                                      <p:cBhvr additive="base">
                                        <p:cTn id="147" dur="2000"/>
                                        <p:tgtEl>
                                          <p:spTgt spid="20"/>
                                        </p:tgtEl>
                                        <p:attrNameLst>
                                          <p:attrName>ppt_y</p:attrName>
                                        </p:attrNameLst>
                                      </p:cBhvr>
                                      <p:tavLst>
                                        <p:tav tm="0">
                                          <p:val>
                                            <p:strVal val="ppt_y"/>
                                          </p:val>
                                        </p:tav>
                                        <p:tav tm="100000">
                                          <p:val>
                                            <p:strVal val="1+ppt_h/2"/>
                                          </p:val>
                                        </p:tav>
                                      </p:tavLst>
                                    </p:anim>
                                    <p:set>
                                      <p:cBhvr>
                                        <p:cTn id="148" dur="1" fill="hold">
                                          <p:stCondLst>
                                            <p:cond delay="1999"/>
                                          </p:stCondLst>
                                        </p:cTn>
                                        <p:tgtEl>
                                          <p:spTgt spid="20"/>
                                        </p:tgtEl>
                                        <p:attrNameLst>
                                          <p:attrName>style.visibility</p:attrName>
                                        </p:attrNameLst>
                                      </p:cBhvr>
                                      <p:to>
                                        <p:strVal val="hidden"/>
                                      </p:to>
                                    </p:set>
                                  </p:childTnLst>
                                </p:cTn>
                              </p:par>
                              <p:par>
                                <p:cTn id="149" presetID="2" presetClass="exit" presetSubtype="1" fill="hold" grpId="1" nodeType="withEffect">
                                  <p:stCondLst>
                                    <p:cond delay="0"/>
                                  </p:stCondLst>
                                  <p:childTnLst>
                                    <p:anim calcmode="lin" valueType="num">
                                      <p:cBhvr additive="base">
                                        <p:cTn id="150" dur="2000"/>
                                        <p:tgtEl>
                                          <p:spTgt spid="21"/>
                                        </p:tgtEl>
                                        <p:attrNameLst>
                                          <p:attrName>ppt_x</p:attrName>
                                        </p:attrNameLst>
                                      </p:cBhvr>
                                      <p:tavLst>
                                        <p:tav tm="0">
                                          <p:val>
                                            <p:strVal val="ppt_x"/>
                                          </p:val>
                                        </p:tav>
                                        <p:tav tm="100000">
                                          <p:val>
                                            <p:strVal val="ppt_x"/>
                                          </p:val>
                                        </p:tav>
                                      </p:tavLst>
                                    </p:anim>
                                    <p:anim calcmode="lin" valueType="num">
                                      <p:cBhvr additive="base">
                                        <p:cTn id="151" dur="2000"/>
                                        <p:tgtEl>
                                          <p:spTgt spid="21"/>
                                        </p:tgtEl>
                                        <p:attrNameLst>
                                          <p:attrName>ppt_y</p:attrName>
                                        </p:attrNameLst>
                                      </p:cBhvr>
                                      <p:tavLst>
                                        <p:tav tm="0">
                                          <p:val>
                                            <p:strVal val="ppt_y"/>
                                          </p:val>
                                        </p:tav>
                                        <p:tav tm="100000">
                                          <p:val>
                                            <p:strVal val="0-ppt_h/2"/>
                                          </p:val>
                                        </p:tav>
                                      </p:tavLst>
                                    </p:anim>
                                    <p:set>
                                      <p:cBhvr>
                                        <p:cTn id="152" dur="1" fill="hold">
                                          <p:stCondLst>
                                            <p:cond delay="1999"/>
                                          </p:stCondLst>
                                        </p:cTn>
                                        <p:tgtEl>
                                          <p:spTgt spid="21"/>
                                        </p:tgtEl>
                                        <p:attrNameLst>
                                          <p:attrName>style.visibility</p:attrName>
                                        </p:attrNameLst>
                                      </p:cBhvr>
                                      <p:to>
                                        <p:strVal val="hidden"/>
                                      </p:to>
                                    </p:set>
                                  </p:childTnLst>
                                </p:cTn>
                              </p:par>
                              <p:par>
                                <p:cTn id="153" presetID="2" presetClass="exit" presetSubtype="4" fill="hold" grpId="1" nodeType="withEffect">
                                  <p:stCondLst>
                                    <p:cond delay="0"/>
                                  </p:stCondLst>
                                  <p:childTnLst>
                                    <p:anim calcmode="lin" valueType="num">
                                      <p:cBhvr additive="base">
                                        <p:cTn id="154" dur="2000"/>
                                        <p:tgtEl>
                                          <p:spTgt spid="22"/>
                                        </p:tgtEl>
                                        <p:attrNameLst>
                                          <p:attrName>ppt_x</p:attrName>
                                        </p:attrNameLst>
                                      </p:cBhvr>
                                      <p:tavLst>
                                        <p:tav tm="0">
                                          <p:val>
                                            <p:strVal val="ppt_x"/>
                                          </p:val>
                                        </p:tav>
                                        <p:tav tm="100000">
                                          <p:val>
                                            <p:strVal val="ppt_x"/>
                                          </p:val>
                                        </p:tav>
                                      </p:tavLst>
                                    </p:anim>
                                    <p:anim calcmode="lin" valueType="num">
                                      <p:cBhvr additive="base">
                                        <p:cTn id="155" dur="2000"/>
                                        <p:tgtEl>
                                          <p:spTgt spid="22"/>
                                        </p:tgtEl>
                                        <p:attrNameLst>
                                          <p:attrName>ppt_y</p:attrName>
                                        </p:attrNameLst>
                                      </p:cBhvr>
                                      <p:tavLst>
                                        <p:tav tm="0">
                                          <p:val>
                                            <p:strVal val="ppt_y"/>
                                          </p:val>
                                        </p:tav>
                                        <p:tav tm="100000">
                                          <p:val>
                                            <p:strVal val="1+ppt_h/2"/>
                                          </p:val>
                                        </p:tav>
                                      </p:tavLst>
                                    </p:anim>
                                    <p:set>
                                      <p:cBhvr>
                                        <p:cTn id="156" dur="1" fill="hold">
                                          <p:stCondLst>
                                            <p:cond delay="1999"/>
                                          </p:stCondLst>
                                        </p:cTn>
                                        <p:tgtEl>
                                          <p:spTgt spid="22"/>
                                        </p:tgtEl>
                                        <p:attrNameLst>
                                          <p:attrName>style.visibility</p:attrName>
                                        </p:attrNameLst>
                                      </p:cBhvr>
                                      <p:to>
                                        <p:strVal val="hidden"/>
                                      </p:to>
                                    </p:set>
                                  </p:childTnLst>
                                </p:cTn>
                              </p:par>
                              <p:par>
                                <p:cTn id="157" presetID="2" presetClass="exit" presetSubtype="1" fill="hold" grpId="1" nodeType="withEffect">
                                  <p:stCondLst>
                                    <p:cond delay="0"/>
                                  </p:stCondLst>
                                  <p:childTnLst>
                                    <p:anim calcmode="lin" valueType="num">
                                      <p:cBhvr additive="base">
                                        <p:cTn id="158" dur="2000"/>
                                        <p:tgtEl>
                                          <p:spTgt spid="23"/>
                                        </p:tgtEl>
                                        <p:attrNameLst>
                                          <p:attrName>ppt_x</p:attrName>
                                        </p:attrNameLst>
                                      </p:cBhvr>
                                      <p:tavLst>
                                        <p:tav tm="0">
                                          <p:val>
                                            <p:strVal val="ppt_x"/>
                                          </p:val>
                                        </p:tav>
                                        <p:tav tm="100000">
                                          <p:val>
                                            <p:strVal val="ppt_x"/>
                                          </p:val>
                                        </p:tav>
                                      </p:tavLst>
                                    </p:anim>
                                    <p:anim calcmode="lin" valueType="num">
                                      <p:cBhvr additive="base">
                                        <p:cTn id="159" dur="2000"/>
                                        <p:tgtEl>
                                          <p:spTgt spid="23"/>
                                        </p:tgtEl>
                                        <p:attrNameLst>
                                          <p:attrName>ppt_y</p:attrName>
                                        </p:attrNameLst>
                                      </p:cBhvr>
                                      <p:tavLst>
                                        <p:tav tm="0">
                                          <p:val>
                                            <p:strVal val="ppt_y"/>
                                          </p:val>
                                        </p:tav>
                                        <p:tav tm="100000">
                                          <p:val>
                                            <p:strVal val="0-ppt_h/2"/>
                                          </p:val>
                                        </p:tav>
                                      </p:tavLst>
                                    </p:anim>
                                    <p:set>
                                      <p:cBhvr>
                                        <p:cTn id="160" dur="1" fill="hold">
                                          <p:stCondLst>
                                            <p:cond delay="1999"/>
                                          </p:stCondLst>
                                        </p:cTn>
                                        <p:tgtEl>
                                          <p:spTgt spid="23"/>
                                        </p:tgtEl>
                                        <p:attrNameLst>
                                          <p:attrName>style.visibility</p:attrName>
                                        </p:attrNameLst>
                                      </p:cBhvr>
                                      <p:to>
                                        <p:strVal val="hidden"/>
                                      </p:to>
                                    </p:set>
                                  </p:childTnLst>
                                </p:cTn>
                              </p:par>
                              <p:par>
                                <p:cTn id="161" presetID="23" presetClass="entr" presetSubtype="16" fill="hold" nodeType="withEffect">
                                  <p:stCondLst>
                                    <p:cond delay="0"/>
                                  </p:stCondLst>
                                  <p:childTnLst>
                                    <p:set>
                                      <p:cBhvr>
                                        <p:cTn id="162" dur="1" fill="hold">
                                          <p:stCondLst>
                                            <p:cond delay="0"/>
                                          </p:stCondLst>
                                        </p:cTn>
                                        <p:tgtEl>
                                          <p:spTgt spid="4"/>
                                        </p:tgtEl>
                                        <p:attrNameLst>
                                          <p:attrName>style.visibility</p:attrName>
                                        </p:attrNameLst>
                                      </p:cBhvr>
                                      <p:to>
                                        <p:strVal val="visible"/>
                                      </p:to>
                                    </p:set>
                                    <p:anim calcmode="lin" valueType="num">
                                      <p:cBhvr>
                                        <p:cTn id="163" dur="2000" fill="hold"/>
                                        <p:tgtEl>
                                          <p:spTgt spid="4"/>
                                        </p:tgtEl>
                                        <p:attrNameLst>
                                          <p:attrName>ppt_w</p:attrName>
                                        </p:attrNameLst>
                                      </p:cBhvr>
                                      <p:tavLst>
                                        <p:tav tm="0">
                                          <p:val>
                                            <p:fltVal val="0"/>
                                          </p:val>
                                        </p:tav>
                                        <p:tav tm="100000">
                                          <p:val>
                                            <p:strVal val="#ppt_w"/>
                                          </p:val>
                                        </p:tav>
                                      </p:tavLst>
                                    </p:anim>
                                    <p:anim calcmode="lin" valueType="num">
                                      <p:cBhvr>
                                        <p:cTn id="164" dur="2000" fill="hold"/>
                                        <p:tgtEl>
                                          <p:spTgt spid="4"/>
                                        </p:tgtEl>
                                        <p:attrNameLst>
                                          <p:attrName>ppt_h</p:attrName>
                                        </p:attrNameLst>
                                      </p:cBhvr>
                                      <p:tavLst>
                                        <p:tav tm="0">
                                          <p:val>
                                            <p:fltVal val="0"/>
                                          </p:val>
                                        </p:tav>
                                        <p:tav tm="100000">
                                          <p:val>
                                            <p:strVal val="#ppt_h"/>
                                          </p:val>
                                        </p:tav>
                                      </p:tavLst>
                                    </p:anim>
                                  </p:childTnLst>
                                </p:cTn>
                              </p:par>
                              <p:par>
                                <p:cTn id="165" presetID="16" presetClass="entr" presetSubtype="42" fill="hold" nodeType="withEffect">
                                  <p:stCondLst>
                                    <p:cond delay="0"/>
                                  </p:stCondLst>
                                  <p:childTnLst>
                                    <p:set>
                                      <p:cBhvr>
                                        <p:cTn id="166" dur="1" fill="hold">
                                          <p:stCondLst>
                                            <p:cond delay="0"/>
                                          </p:stCondLst>
                                        </p:cTn>
                                        <p:tgtEl>
                                          <p:spTgt spid="4"/>
                                        </p:tgtEl>
                                        <p:attrNameLst>
                                          <p:attrName>style.visibility</p:attrName>
                                        </p:attrNameLst>
                                      </p:cBhvr>
                                      <p:to>
                                        <p:strVal val="visible"/>
                                      </p:to>
                                    </p:set>
                                    <p:animEffect transition="in" filter="barn(outHorizontal)">
                                      <p:cBhvr>
                                        <p:cTn id="16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2">
              <a:lumMod val="25000"/>
            </a:schemeClr>
          </a:solidFill>
        </p:spPr>
        <p:txBody>
          <a:bodyPr/>
          <a:lstStyle/>
          <a:p>
            <a:endParaRPr lang="es-ES" dirty="0"/>
          </a:p>
        </p:txBody>
      </p:sp>
      <p:pic>
        <p:nvPicPr>
          <p:cNvPr id="4" name="3 Marcador de contenido" descr="0(28).jpg"/>
          <p:cNvPicPr>
            <a:picLocks noGrp="1" noChangeAspect="1"/>
          </p:cNvPicPr>
          <p:nvPr>
            <p:ph idx="1"/>
          </p:nvPr>
        </p:nvPicPr>
        <p:blipFill>
          <a:blip r:embed="rId2"/>
          <a:stretch>
            <a:fillRect/>
          </a:stretch>
        </p:blipFill>
        <p:spPr>
          <a:xfrm>
            <a:off x="0" y="0"/>
            <a:ext cx="9144000" cy="6858000"/>
          </a:xfrm>
        </p:spPr>
      </p:pic>
      <p:sp>
        <p:nvSpPr>
          <p:cNvPr id="6" name="5 Rectángulo"/>
          <p:cNvSpPr/>
          <p:nvPr/>
        </p:nvSpPr>
        <p:spPr>
          <a:xfrm rot="18803570">
            <a:off x="1246543" y="1820408"/>
            <a:ext cx="3861373" cy="178727"/>
          </a:xfrm>
          <a:prstGeom prst="rect">
            <a:avLst/>
          </a:prstGeom>
          <a:gradFill flip="none" rotWithShape="1">
            <a:gsLst>
              <a:gs pos="18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868264">
            <a:off x="3828995" y="4453061"/>
            <a:ext cx="3786214" cy="152003"/>
          </a:xfrm>
          <a:prstGeom prst="rect">
            <a:avLst/>
          </a:prstGeom>
          <a:gradFill flip="none" rotWithShape="1">
            <a:gsLst>
              <a:gs pos="18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703354">
            <a:off x="3867732" y="1752563"/>
            <a:ext cx="3824883" cy="202057"/>
          </a:xfrm>
          <a:prstGeom prst="rect">
            <a:avLst/>
          </a:prstGeom>
          <a:gradFill flip="none" rotWithShape="1">
            <a:gsLst>
              <a:gs pos="18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703354">
            <a:off x="1308000" y="4449490"/>
            <a:ext cx="3774613" cy="192057"/>
          </a:xfrm>
          <a:prstGeom prst="rect">
            <a:avLst/>
          </a:prstGeom>
          <a:gradFill flip="none" rotWithShape="1">
            <a:gsLst>
              <a:gs pos="18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803570">
            <a:off x="1424148" y="1970567"/>
            <a:ext cx="3867041" cy="201977"/>
          </a:xfrm>
          <a:prstGeom prst="rect">
            <a:avLst/>
          </a:prstGeom>
          <a:gradFill flip="none" rotWithShape="1">
            <a:gsLst>
              <a:gs pos="18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703354">
            <a:off x="3678128" y="1900954"/>
            <a:ext cx="3850586" cy="226455"/>
          </a:xfrm>
          <a:prstGeom prst="rect">
            <a:avLst/>
          </a:prstGeom>
          <a:gradFill flip="none" rotWithShape="1">
            <a:gsLst>
              <a:gs pos="18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868264">
            <a:off x="3716491" y="4238083"/>
            <a:ext cx="3879844" cy="176294"/>
          </a:xfrm>
          <a:prstGeom prst="rect">
            <a:avLst/>
          </a:prstGeom>
          <a:gradFill flip="none" rotWithShape="1">
            <a:gsLst>
              <a:gs pos="18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703354">
            <a:off x="1444516" y="4239208"/>
            <a:ext cx="3786214" cy="202056"/>
          </a:xfrm>
          <a:prstGeom prst="rect">
            <a:avLst/>
          </a:prstGeom>
          <a:gradFill flip="none" rotWithShape="1">
            <a:gsLst>
              <a:gs pos="18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gradFill flip="none" rotWithShape="1">
            <a:gsLst>
              <a:gs pos="0">
                <a:schemeClr val="bg2">
                  <a:lumMod val="50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0-#ppt_w/2"/>
                                          </p:val>
                                        </p:tav>
                                        <p:tav tm="100000">
                                          <p:val>
                                            <p:strVal val="#ppt_x"/>
                                          </p:val>
                                        </p:tav>
                                      </p:tavLst>
                                    </p:anim>
                                    <p:anim calcmode="lin" valueType="num">
                                      <p:cBhvr additive="base">
                                        <p:cTn id="19" dur="2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1+#ppt_w/2"/>
                                          </p:val>
                                        </p:tav>
                                        <p:tav tm="100000">
                                          <p:val>
                                            <p:strVal val="#ppt_x"/>
                                          </p:val>
                                        </p:tav>
                                      </p:tavLst>
                                    </p:anim>
                                    <p:anim calcmode="lin" valueType="num">
                                      <p:cBhvr additive="base">
                                        <p:cTn id="23" dur="2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000" fill="hold"/>
                                        <p:tgtEl>
                                          <p:spTgt spid="10"/>
                                        </p:tgtEl>
                                        <p:attrNameLst>
                                          <p:attrName>ppt_x</p:attrName>
                                        </p:attrNameLst>
                                      </p:cBhvr>
                                      <p:tavLst>
                                        <p:tav tm="0">
                                          <p:val>
                                            <p:strVal val="1+#ppt_w/2"/>
                                          </p:val>
                                        </p:tav>
                                        <p:tav tm="100000">
                                          <p:val>
                                            <p:strVal val="#ppt_x"/>
                                          </p:val>
                                        </p:tav>
                                      </p:tavLst>
                                    </p:anim>
                                    <p:anim calcmode="lin" valueType="num">
                                      <p:cBhvr additive="base">
                                        <p:cTn id="27" dur="2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0-#ppt_w/2"/>
                                          </p:val>
                                        </p:tav>
                                        <p:tav tm="100000">
                                          <p:val>
                                            <p:strVal val="#ppt_x"/>
                                          </p:val>
                                        </p:tav>
                                      </p:tavLst>
                                    </p:anim>
                                    <p:anim calcmode="lin" valueType="num">
                                      <p:cBhvr additive="base">
                                        <p:cTn id="31" dur="2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0-#ppt_w/2"/>
                                          </p:val>
                                        </p:tav>
                                        <p:tav tm="100000">
                                          <p:val>
                                            <p:strVal val="#ppt_x"/>
                                          </p:val>
                                        </p:tav>
                                      </p:tavLst>
                                    </p:anim>
                                    <p:anim calcmode="lin" valueType="num">
                                      <p:cBhvr additive="base">
                                        <p:cTn id="35" dur="2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1+#ppt_w/2"/>
                                          </p:val>
                                        </p:tav>
                                        <p:tav tm="100000">
                                          <p:val>
                                            <p:strVal val="#ppt_x"/>
                                          </p:val>
                                        </p:tav>
                                      </p:tavLst>
                                    </p:anim>
                                    <p:anim calcmode="lin" valueType="num">
                                      <p:cBhvr additive="base">
                                        <p:cTn id="39" dur="2000" fill="hold"/>
                                        <p:tgtEl>
                                          <p:spTgt spid="13"/>
                                        </p:tgtEl>
                                        <p:attrNameLst>
                                          <p:attrName>ppt_y</p:attrName>
                                        </p:attrNameLst>
                                      </p:cBhvr>
                                      <p:tavLst>
                                        <p:tav tm="0">
                                          <p:val>
                                            <p:strVal val="0-#ppt_h/2"/>
                                          </p:val>
                                        </p:tav>
                                        <p:tav tm="100000">
                                          <p:val>
                                            <p:strVal val="#ppt_y"/>
                                          </p:val>
                                        </p:tav>
                                      </p:tavLst>
                                    </p:anim>
                                  </p:childTnLst>
                                </p:cTn>
                              </p:par>
                              <p:par>
                                <p:cTn id="40" presetID="3" presetClass="entr" presetSubtype="5"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linds(vertical)">
                                      <p:cBhvr>
                                        <p:cTn id="42" dur="2000"/>
                                        <p:tgtEl>
                                          <p:spTgt spid="6"/>
                                        </p:tgtEl>
                                      </p:cBhvr>
                                    </p:animEffect>
                                  </p:childTnLst>
                                </p:cTn>
                              </p:par>
                              <p:par>
                                <p:cTn id="43" presetID="3" presetClass="entr" presetSubtype="5" fill="hold" grpId="1"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linds(vertical)">
                                      <p:cBhvr>
                                        <p:cTn id="45" dur="2000"/>
                                        <p:tgtEl>
                                          <p:spTgt spid="7"/>
                                        </p:tgtEl>
                                      </p:cBhvr>
                                    </p:animEffect>
                                  </p:childTnLst>
                                </p:cTn>
                              </p:par>
                              <p:par>
                                <p:cTn id="46" presetID="3" presetClass="entr" presetSubtype="5" fill="hold" grpId="1"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blinds(vertical)">
                                      <p:cBhvr>
                                        <p:cTn id="48" dur="2000"/>
                                        <p:tgtEl>
                                          <p:spTgt spid="8"/>
                                        </p:tgtEl>
                                      </p:cBhvr>
                                    </p:animEffect>
                                  </p:childTnLst>
                                </p:cTn>
                              </p:par>
                              <p:par>
                                <p:cTn id="49" presetID="3" presetClass="entr" presetSubtype="5" fill="hold" grpId="1"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linds(vertical)">
                                      <p:cBhvr>
                                        <p:cTn id="51" dur="2000"/>
                                        <p:tgtEl>
                                          <p:spTgt spid="9"/>
                                        </p:tgtEl>
                                      </p:cBhvr>
                                    </p:animEffect>
                                  </p:childTnLst>
                                </p:cTn>
                              </p:par>
                              <p:par>
                                <p:cTn id="52" presetID="3" presetClass="entr" presetSubtype="5"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linds(vertical)">
                                      <p:cBhvr>
                                        <p:cTn id="54" dur="2000"/>
                                        <p:tgtEl>
                                          <p:spTgt spid="10"/>
                                        </p:tgtEl>
                                      </p:cBhvr>
                                    </p:animEffect>
                                  </p:childTnLst>
                                </p:cTn>
                              </p:par>
                              <p:par>
                                <p:cTn id="55" presetID="3" presetClass="entr" presetSubtype="5" fill="hold" grpId="1"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blinds(vertical)">
                                      <p:cBhvr>
                                        <p:cTn id="57" dur="2000"/>
                                        <p:tgtEl>
                                          <p:spTgt spid="11"/>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blinds(vertical)">
                                      <p:cBhvr>
                                        <p:cTn id="60" dur="2000"/>
                                        <p:tgtEl>
                                          <p:spTgt spid="12"/>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blinds(vertical)">
                                      <p:cBhvr>
                                        <p:cTn id="63" dur="2000"/>
                                        <p:tgtEl>
                                          <p:spTgt spid="13"/>
                                        </p:tgtEl>
                                      </p:cBhvr>
                                    </p:animEffect>
                                  </p:childTnLst>
                                </p:cTn>
                              </p:par>
                            </p:childTnLst>
                          </p:cTn>
                        </p:par>
                        <p:par>
                          <p:cTn id="64" fill="hold">
                            <p:stCondLst>
                              <p:cond delay="2000"/>
                            </p:stCondLst>
                            <p:childTnLst>
                              <p:par>
                                <p:cTn id="65" presetID="2" presetClass="exit" presetSubtype="6" fill="hold" grpId="2" nodeType="afterEffect">
                                  <p:stCondLst>
                                    <p:cond delay="0"/>
                                  </p:stCondLst>
                                  <p:childTnLst>
                                    <p:anim calcmode="lin" valueType="num">
                                      <p:cBhvr additive="base">
                                        <p:cTn id="66" dur="2000"/>
                                        <p:tgtEl>
                                          <p:spTgt spid="6"/>
                                        </p:tgtEl>
                                        <p:attrNameLst>
                                          <p:attrName>ppt_x</p:attrName>
                                        </p:attrNameLst>
                                      </p:cBhvr>
                                      <p:tavLst>
                                        <p:tav tm="0">
                                          <p:val>
                                            <p:strVal val="ppt_x"/>
                                          </p:val>
                                        </p:tav>
                                        <p:tav tm="100000">
                                          <p:val>
                                            <p:strVal val="1+ppt_w/2"/>
                                          </p:val>
                                        </p:tav>
                                      </p:tavLst>
                                    </p:anim>
                                    <p:anim calcmode="lin" valueType="num">
                                      <p:cBhvr additive="base">
                                        <p:cTn id="67" dur="2000"/>
                                        <p:tgtEl>
                                          <p:spTgt spid="6"/>
                                        </p:tgtEl>
                                        <p:attrNameLst>
                                          <p:attrName>ppt_y</p:attrName>
                                        </p:attrNameLst>
                                      </p:cBhvr>
                                      <p:tavLst>
                                        <p:tav tm="0">
                                          <p:val>
                                            <p:strVal val="ppt_y"/>
                                          </p:val>
                                        </p:tav>
                                        <p:tav tm="100000">
                                          <p:val>
                                            <p:strVal val="1+ppt_h/2"/>
                                          </p:val>
                                        </p:tav>
                                      </p:tavLst>
                                    </p:anim>
                                    <p:set>
                                      <p:cBhvr>
                                        <p:cTn id="68" dur="1" fill="hold">
                                          <p:stCondLst>
                                            <p:cond delay="1999"/>
                                          </p:stCondLst>
                                        </p:cTn>
                                        <p:tgtEl>
                                          <p:spTgt spid="6"/>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2000"/>
                                        <p:tgtEl>
                                          <p:spTgt spid="10"/>
                                        </p:tgtEl>
                                        <p:attrNameLst>
                                          <p:attrName>ppt_x</p:attrName>
                                        </p:attrNameLst>
                                      </p:cBhvr>
                                      <p:tavLst>
                                        <p:tav tm="0">
                                          <p:val>
                                            <p:strVal val="ppt_x"/>
                                          </p:val>
                                        </p:tav>
                                        <p:tav tm="100000">
                                          <p:val>
                                            <p:strVal val="1+ppt_w/2"/>
                                          </p:val>
                                        </p:tav>
                                      </p:tavLst>
                                    </p:anim>
                                    <p:anim calcmode="lin" valueType="num">
                                      <p:cBhvr additive="base">
                                        <p:cTn id="71" dur="2000"/>
                                        <p:tgtEl>
                                          <p:spTgt spid="10"/>
                                        </p:tgtEl>
                                        <p:attrNameLst>
                                          <p:attrName>ppt_y</p:attrName>
                                        </p:attrNameLst>
                                      </p:cBhvr>
                                      <p:tavLst>
                                        <p:tav tm="0">
                                          <p:val>
                                            <p:strVal val="ppt_y"/>
                                          </p:val>
                                        </p:tav>
                                        <p:tav tm="100000">
                                          <p:val>
                                            <p:strVal val="1+ppt_h/2"/>
                                          </p:val>
                                        </p:tav>
                                      </p:tavLst>
                                    </p:anim>
                                    <p:set>
                                      <p:cBhvr>
                                        <p:cTn id="72" dur="1" fill="hold">
                                          <p:stCondLst>
                                            <p:cond delay="1999"/>
                                          </p:stCondLst>
                                        </p:cTn>
                                        <p:tgtEl>
                                          <p:spTgt spid="10"/>
                                        </p:tgtEl>
                                        <p:attrNameLst>
                                          <p:attrName>style.visibility</p:attrName>
                                        </p:attrNameLst>
                                      </p:cBhvr>
                                      <p:to>
                                        <p:strVal val="hidden"/>
                                      </p:to>
                                    </p:set>
                                  </p:childTnLst>
                                </p:cTn>
                              </p:par>
                              <p:par>
                                <p:cTn id="73" presetID="2" presetClass="exit" presetSubtype="9" fill="hold" grpId="2"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0-ppt_w/2"/>
                                          </p:val>
                                        </p:tav>
                                      </p:tavLst>
                                    </p:anim>
                                    <p:anim calcmode="lin" valueType="num">
                                      <p:cBhvr additive="base">
                                        <p:cTn id="75" dur="2000"/>
                                        <p:tgtEl>
                                          <p:spTgt spid="7"/>
                                        </p:tgtEl>
                                        <p:attrNameLst>
                                          <p:attrName>ppt_y</p:attrName>
                                        </p:attrNameLst>
                                      </p:cBhvr>
                                      <p:tavLst>
                                        <p:tav tm="0">
                                          <p:val>
                                            <p:strVal val="ppt_y"/>
                                          </p:val>
                                        </p:tav>
                                        <p:tav tm="100000">
                                          <p:val>
                                            <p:strVal val="0-ppt_h/2"/>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9" fill="hold" grpId="2" nodeType="withEffect">
                                  <p:stCondLst>
                                    <p:cond delay="0"/>
                                  </p:stCondLst>
                                  <p:childTnLst>
                                    <p:anim calcmode="lin" valueType="num">
                                      <p:cBhvr additive="base">
                                        <p:cTn id="78" dur="2000"/>
                                        <p:tgtEl>
                                          <p:spTgt spid="12"/>
                                        </p:tgtEl>
                                        <p:attrNameLst>
                                          <p:attrName>ppt_x</p:attrName>
                                        </p:attrNameLst>
                                      </p:cBhvr>
                                      <p:tavLst>
                                        <p:tav tm="0">
                                          <p:val>
                                            <p:strVal val="ppt_x"/>
                                          </p:val>
                                        </p:tav>
                                        <p:tav tm="100000">
                                          <p:val>
                                            <p:strVal val="0-ppt_w/2"/>
                                          </p:val>
                                        </p:tav>
                                      </p:tavLst>
                                    </p:anim>
                                    <p:anim calcmode="lin" valueType="num">
                                      <p:cBhvr additive="base">
                                        <p:cTn id="79" dur="2000"/>
                                        <p:tgtEl>
                                          <p:spTgt spid="12"/>
                                        </p:tgtEl>
                                        <p:attrNameLst>
                                          <p:attrName>ppt_y</p:attrName>
                                        </p:attrNameLst>
                                      </p:cBhvr>
                                      <p:tavLst>
                                        <p:tav tm="0">
                                          <p:val>
                                            <p:strVal val="ppt_y"/>
                                          </p:val>
                                        </p:tav>
                                        <p:tav tm="100000">
                                          <p:val>
                                            <p:strVal val="0-ppt_h/2"/>
                                          </p:val>
                                        </p:tav>
                                      </p:tavLst>
                                    </p:anim>
                                    <p:set>
                                      <p:cBhvr>
                                        <p:cTn id="80" dur="1" fill="hold">
                                          <p:stCondLst>
                                            <p:cond delay="1999"/>
                                          </p:stCondLst>
                                        </p:cTn>
                                        <p:tgtEl>
                                          <p:spTgt spid="12"/>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2000"/>
                                        <p:tgtEl>
                                          <p:spTgt spid="8"/>
                                        </p:tgtEl>
                                        <p:attrNameLst>
                                          <p:attrName>ppt_x</p:attrName>
                                        </p:attrNameLst>
                                      </p:cBhvr>
                                      <p:tavLst>
                                        <p:tav tm="0">
                                          <p:val>
                                            <p:strVal val="ppt_x"/>
                                          </p:val>
                                        </p:tav>
                                        <p:tav tm="100000">
                                          <p:val>
                                            <p:strVal val="0-ppt_w/2"/>
                                          </p:val>
                                        </p:tav>
                                      </p:tavLst>
                                    </p:anim>
                                    <p:anim calcmode="lin" valueType="num">
                                      <p:cBhvr additive="base">
                                        <p:cTn id="83" dur="2000"/>
                                        <p:tgtEl>
                                          <p:spTgt spid="8"/>
                                        </p:tgtEl>
                                        <p:attrNameLst>
                                          <p:attrName>ppt_y</p:attrName>
                                        </p:attrNameLst>
                                      </p:cBhvr>
                                      <p:tavLst>
                                        <p:tav tm="0">
                                          <p:val>
                                            <p:strVal val="ppt_y"/>
                                          </p:val>
                                        </p:tav>
                                        <p:tav tm="100000">
                                          <p:val>
                                            <p:strVal val="1+ppt_h/2"/>
                                          </p:val>
                                        </p:tav>
                                      </p:tavLst>
                                    </p:anim>
                                    <p:set>
                                      <p:cBhvr>
                                        <p:cTn id="84" dur="1" fill="hold">
                                          <p:stCondLst>
                                            <p:cond delay="1999"/>
                                          </p:stCondLst>
                                        </p:cTn>
                                        <p:tgtEl>
                                          <p:spTgt spid="8"/>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2000"/>
                                        <p:tgtEl>
                                          <p:spTgt spid="11"/>
                                        </p:tgtEl>
                                        <p:attrNameLst>
                                          <p:attrName>ppt_x</p:attrName>
                                        </p:attrNameLst>
                                      </p:cBhvr>
                                      <p:tavLst>
                                        <p:tav tm="0">
                                          <p:val>
                                            <p:strVal val="ppt_x"/>
                                          </p:val>
                                        </p:tav>
                                        <p:tav tm="100000">
                                          <p:val>
                                            <p:strVal val="0-ppt_w/2"/>
                                          </p:val>
                                        </p:tav>
                                      </p:tavLst>
                                    </p:anim>
                                    <p:anim calcmode="lin" valueType="num">
                                      <p:cBhvr additive="base">
                                        <p:cTn id="87" dur="2000"/>
                                        <p:tgtEl>
                                          <p:spTgt spid="11"/>
                                        </p:tgtEl>
                                        <p:attrNameLst>
                                          <p:attrName>ppt_y</p:attrName>
                                        </p:attrNameLst>
                                      </p:cBhvr>
                                      <p:tavLst>
                                        <p:tav tm="0">
                                          <p:val>
                                            <p:strVal val="ppt_y"/>
                                          </p:val>
                                        </p:tav>
                                        <p:tav tm="100000">
                                          <p:val>
                                            <p:strVal val="1+ppt_h/2"/>
                                          </p:val>
                                        </p:tav>
                                      </p:tavLst>
                                    </p:anim>
                                    <p:set>
                                      <p:cBhvr>
                                        <p:cTn id="88" dur="1" fill="hold">
                                          <p:stCondLst>
                                            <p:cond delay="1999"/>
                                          </p:stCondLst>
                                        </p:cTn>
                                        <p:tgtEl>
                                          <p:spTgt spid="11"/>
                                        </p:tgtEl>
                                        <p:attrNameLst>
                                          <p:attrName>style.visibility</p:attrName>
                                        </p:attrNameLst>
                                      </p:cBhvr>
                                      <p:to>
                                        <p:strVal val="hidden"/>
                                      </p:to>
                                    </p:set>
                                  </p:childTnLst>
                                </p:cTn>
                              </p:par>
                              <p:par>
                                <p:cTn id="89" presetID="2" presetClass="exit" presetSubtype="3" fill="hold" grpId="2" nodeType="withEffect">
                                  <p:stCondLst>
                                    <p:cond delay="0"/>
                                  </p:stCondLst>
                                  <p:childTnLst>
                                    <p:anim calcmode="lin" valueType="num">
                                      <p:cBhvr additive="base">
                                        <p:cTn id="90" dur="2000"/>
                                        <p:tgtEl>
                                          <p:spTgt spid="9"/>
                                        </p:tgtEl>
                                        <p:attrNameLst>
                                          <p:attrName>ppt_x</p:attrName>
                                        </p:attrNameLst>
                                      </p:cBhvr>
                                      <p:tavLst>
                                        <p:tav tm="0">
                                          <p:val>
                                            <p:strVal val="ppt_x"/>
                                          </p:val>
                                        </p:tav>
                                        <p:tav tm="100000">
                                          <p:val>
                                            <p:strVal val="1+ppt_w/2"/>
                                          </p:val>
                                        </p:tav>
                                      </p:tavLst>
                                    </p:anim>
                                    <p:anim calcmode="lin" valueType="num">
                                      <p:cBhvr additive="base">
                                        <p:cTn id="91" dur="2000"/>
                                        <p:tgtEl>
                                          <p:spTgt spid="9"/>
                                        </p:tgtEl>
                                        <p:attrNameLst>
                                          <p:attrName>ppt_y</p:attrName>
                                        </p:attrNameLst>
                                      </p:cBhvr>
                                      <p:tavLst>
                                        <p:tav tm="0">
                                          <p:val>
                                            <p:strVal val="ppt_y"/>
                                          </p:val>
                                        </p:tav>
                                        <p:tav tm="100000">
                                          <p:val>
                                            <p:strVal val="0-ppt_h/2"/>
                                          </p:val>
                                        </p:tav>
                                      </p:tavLst>
                                    </p:anim>
                                    <p:set>
                                      <p:cBhvr>
                                        <p:cTn id="92" dur="1" fill="hold">
                                          <p:stCondLst>
                                            <p:cond delay="1999"/>
                                          </p:stCondLst>
                                        </p:cTn>
                                        <p:tgtEl>
                                          <p:spTgt spid="9"/>
                                        </p:tgtEl>
                                        <p:attrNameLst>
                                          <p:attrName>style.visibility</p:attrName>
                                        </p:attrNameLst>
                                      </p:cBhvr>
                                      <p:to>
                                        <p:strVal val="hidden"/>
                                      </p:to>
                                    </p:set>
                                  </p:childTnLst>
                                </p:cTn>
                              </p:par>
                              <p:par>
                                <p:cTn id="93" presetID="2" presetClass="exit" presetSubtype="3" fill="hold" grpId="2" nodeType="withEffect">
                                  <p:stCondLst>
                                    <p:cond delay="0"/>
                                  </p:stCondLst>
                                  <p:childTnLst>
                                    <p:anim calcmode="lin" valueType="num">
                                      <p:cBhvr additive="base">
                                        <p:cTn id="94" dur="2000"/>
                                        <p:tgtEl>
                                          <p:spTgt spid="13"/>
                                        </p:tgtEl>
                                        <p:attrNameLst>
                                          <p:attrName>ppt_x</p:attrName>
                                        </p:attrNameLst>
                                      </p:cBhvr>
                                      <p:tavLst>
                                        <p:tav tm="0">
                                          <p:val>
                                            <p:strVal val="ppt_x"/>
                                          </p:val>
                                        </p:tav>
                                        <p:tav tm="100000">
                                          <p:val>
                                            <p:strVal val="1+ppt_w/2"/>
                                          </p:val>
                                        </p:tav>
                                      </p:tavLst>
                                    </p:anim>
                                    <p:anim calcmode="lin" valueType="num">
                                      <p:cBhvr additive="base">
                                        <p:cTn id="95" dur="2000"/>
                                        <p:tgtEl>
                                          <p:spTgt spid="13"/>
                                        </p:tgtEl>
                                        <p:attrNameLst>
                                          <p:attrName>ppt_y</p:attrName>
                                        </p:attrNameLst>
                                      </p:cBhvr>
                                      <p:tavLst>
                                        <p:tav tm="0">
                                          <p:val>
                                            <p:strVal val="ppt_y"/>
                                          </p:val>
                                        </p:tav>
                                        <p:tav tm="100000">
                                          <p:val>
                                            <p:strVal val="0-ppt_h/2"/>
                                          </p:val>
                                        </p:tav>
                                      </p:tavLst>
                                    </p:anim>
                                    <p:set>
                                      <p:cBhvr>
                                        <p:cTn id="96" dur="1" fill="hold">
                                          <p:stCondLst>
                                            <p:cond delay="1999"/>
                                          </p:stCondLst>
                                        </p:cTn>
                                        <p:tgtEl>
                                          <p:spTgt spid="13"/>
                                        </p:tgtEl>
                                        <p:attrNameLst>
                                          <p:attrName>style.visibility</p:attrName>
                                        </p:attrNameLst>
                                      </p:cBhvr>
                                      <p:to>
                                        <p:strVal val="hidden"/>
                                      </p:to>
                                    </p:set>
                                  </p:childTnLst>
                                </p:cTn>
                              </p:par>
                              <p:par>
                                <p:cTn id="97" presetID="23" presetClass="entr" presetSubtype="272"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 calcmode="lin" valueType="num">
                                      <p:cBhvr>
                                        <p:cTn id="99" dur="2000" fill="hold"/>
                                        <p:tgtEl>
                                          <p:spTgt spid="4"/>
                                        </p:tgtEl>
                                        <p:attrNameLst>
                                          <p:attrName>ppt_w</p:attrName>
                                        </p:attrNameLst>
                                      </p:cBhvr>
                                      <p:tavLst>
                                        <p:tav tm="0">
                                          <p:val>
                                            <p:strVal val="2/3*#ppt_w"/>
                                          </p:val>
                                        </p:tav>
                                        <p:tav tm="100000">
                                          <p:val>
                                            <p:strVal val="#ppt_w"/>
                                          </p:val>
                                        </p:tav>
                                      </p:tavLst>
                                    </p:anim>
                                    <p:anim calcmode="lin" valueType="num">
                                      <p:cBhvr>
                                        <p:cTn id="100" dur="2000" fill="hold"/>
                                        <p:tgtEl>
                                          <p:spTgt spid="4"/>
                                        </p:tgtEl>
                                        <p:attrNameLst>
                                          <p:attrName>ppt_h</p:attrName>
                                        </p:attrNameLst>
                                      </p:cBhvr>
                                      <p:tavLst>
                                        <p:tav tm="0">
                                          <p:val>
                                            <p:strVal val="2/3*#ppt_h"/>
                                          </p:val>
                                        </p:tav>
                                        <p:tav tm="100000">
                                          <p:val>
                                            <p:strVal val="#ppt_h"/>
                                          </p:val>
                                        </p:tav>
                                      </p:tavLst>
                                    </p:anim>
                                  </p:childTnLst>
                                </p:cTn>
                              </p:par>
                              <p:par>
                                <p:cTn id="101" presetID="8" presetClass="entr" presetSubtype="32"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diamond(out)">
                                      <p:cBhvr>
                                        <p:cTn id="10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p:spPr>
        <p:txBody>
          <a:bodyPr/>
          <a:lstStyle/>
          <a:p>
            <a:endParaRPr lang="es-ES" dirty="0"/>
          </a:p>
        </p:txBody>
      </p:sp>
      <p:pic>
        <p:nvPicPr>
          <p:cNvPr id="4" name="3 Marcador de contenido" descr="0(10).jpg"/>
          <p:cNvPicPr>
            <a:picLocks noGrp="1" noChangeAspect="1"/>
          </p:cNvPicPr>
          <p:nvPr>
            <p:ph idx="1"/>
          </p:nvPr>
        </p:nvPicPr>
        <p:blipFill>
          <a:blip r:embed="rId2"/>
          <a:stretch>
            <a:fillRect/>
          </a:stretch>
        </p:blipFill>
        <p:spPr>
          <a:xfrm>
            <a:off x="0" y="13368"/>
            <a:ext cx="9144000" cy="6844632"/>
          </a:xfrm>
        </p:spPr>
      </p:pic>
      <p:sp>
        <p:nvSpPr>
          <p:cNvPr id="5" name="4 Trapecio"/>
          <p:cNvSpPr/>
          <p:nvPr/>
        </p:nvSpPr>
        <p:spPr>
          <a:xfrm rot="5400000">
            <a:off x="1393025" y="-821545"/>
            <a:ext cx="1571636" cy="4357686"/>
          </a:xfrm>
          <a:prstGeom prst="trapezoid">
            <a:avLst>
              <a:gd name="adj" fmla="val 26769"/>
            </a:avLst>
          </a:prstGeom>
          <a:gradFill flip="none" rotWithShape="1">
            <a:gsLst>
              <a:gs pos="0">
                <a:schemeClr val="bg1"/>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apecio"/>
          <p:cNvSpPr/>
          <p:nvPr/>
        </p:nvSpPr>
        <p:spPr>
          <a:xfrm rot="5400000">
            <a:off x="1393025" y="821529"/>
            <a:ext cx="1571636" cy="4357686"/>
          </a:xfrm>
          <a:prstGeom prst="trapezoid">
            <a:avLst>
              <a:gd name="adj" fmla="val 26769"/>
            </a:avLst>
          </a:prstGeom>
          <a:gradFill flip="none" rotWithShape="1">
            <a:gsLst>
              <a:gs pos="0">
                <a:schemeClr val="bg1"/>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rot="5400000">
            <a:off x="1393025" y="2393165"/>
            <a:ext cx="1571636" cy="4357686"/>
          </a:xfrm>
          <a:prstGeom prst="trapezoid">
            <a:avLst>
              <a:gd name="adj" fmla="val 26769"/>
            </a:avLst>
          </a:prstGeom>
          <a:gradFill flip="none" rotWithShape="1">
            <a:gsLst>
              <a:gs pos="0">
                <a:schemeClr val="bg1"/>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16200000">
            <a:off x="6179339" y="-821545"/>
            <a:ext cx="1571636" cy="4357686"/>
          </a:xfrm>
          <a:prstGeom prst="trapezoid">
            <a:avLst>
              <a:gd name="adj" fmla="val 26769"/>
            </a:avLst>
          </a:prstGeom>
          <a:gradFill flip="none" rotWithShape="1">
            <a:gsLst>
              <a:gs pos="0">
                <a:schemeClr val="bg1"/>
              </a:gs>
              <a:gs pos="50000">
                <a:schemeClr val="tx2">
                  <a:lumMod val="75000"/>
                  <a:shade val="67500"/>
                  <a:satMod val="115000"/>
                </a:schemeClr>
              </a:gs>
              <a:gs pos="100000">
                <a:schemeClr val="tx2">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16200000">
            <a:off x="6179339" y="821529"/>
            <a:ext cx="1571636" cy="4357686"/>
          </a:xfrm>
          <a:prstGeom prst="trapezoid">
            <a:avLst>
              <a:gd name="adj" fmla="val 26769"/>
            </a:avLst>
          </a:prstGeom>
          <a:gradFill flip="none" rotWithShape="1">
            <a:gsLst>
              <a:gs pos="0">
                <a:schemeClr val="bg1"/>
              </a:gs>
              <a:gs pos="50000">
                <a:schemeClr val="tx2">
                  <a:lumMod val="75000"/>
                  <a:shade val="67500"/>
                  <a:satMod val="115000"/>
                </a:schemeClr>
              </a:gs>
              <a:gs pos="100000">
                <a:schemeClr val="tx2">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apecio"/>
          <p:cNvSpPr/>
          <p:nvPr/>
        </p:nvSpPr>
        <p:spPr>
          <a:xfrm rot="16200000">
            <a:off x="6179339" y="2393165"/>
            <a:ext cx="1571636" cy="4357686"/>
          </a:xfrm>
          <a:prstGeom prst="trapezoid">
            <a:avLst>
              <a:gd name="adj" fmla="val 26769"/>
            </a:avLst>
          </a:prstGeom>
          <a:gradFill flip="none" rotWithShape="1">
            <a:gsLst>
              <a:gs pos="0">
                <a:schemeClr val="bg1"/>
              </a:gs>
              <a:gs pos="50000">
                <a:schemeClr val="tx2">
                  <a:lumMod val="75000"/>
                  <a:shade val="67500"/>
                  <a:satMod val="115000"/>
                </a:schemeClr>
              </a:gs>
              <a:gs pos="100000">
                <a:schemeClr val="tx2">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 name="Picture 2" descr="http://infohas.com/wp-content/uploads/2013/11/air-hostess3.png"/>
          <p:cNvPicPr>
            <a:picLocks noChangeAspect="1" noChangeArrowheads="1"/>
          </p:cNvPicPr>
          <p:nvPr/>
        </p:nvPicPr>
        <p:blipFill>
          <a:blip r:embed="rId3">
            <a:lum bright="-20000" contrast="40000"/>
          </a:blip>
          <a:srcRect/>
          <a:stretch>
            <a:fillRect/>
          </a:stretch>
        </p:blipFill>
        <p:spPr bwMode="auto">
          <a:xfrm>
            <a:off x="0" y="2285967"/>
            <a:ext cx="4572032" cy="4572033"/>
          </a:xfrm>
          <a:prstGeom prst="rect">
            <a:avLst/>
          </a:prstGeom>
          <a:noFill/>
        </p:spPr>
      </p:pic>
      <p:sp>
        <p:nvSpPr>
          <p:cNvPr id="12" name="11 Rectángulo"/>
          <p:cNvSpPr/>
          <p:nvPr/>
        </p:nvSpPr>
        <p:spPr>
          <a:xfrm>
            <a:off x="0" y="0"/>
            <a:ext cx="9144000" cy="6858000"/>
          </a:xfrm>
          <a:prstGeom prst="rect">
            <a:avLst/>
          </a:prstGeom>
          <a:gradFill flip="none" rotWithShape="1">
            <a:gsLst>
              <a:gs pos="0">
                <a:schemeClr val="bg2">
                  <a:lumMod val="50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3"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linds(horizontal)">
                                      <p:cBhvr>
                                        <p:cTn id="34" dur="3000"/>
                                        <p:tgtEl>
                                          <p:spTgt spid="5"/>
                                        </p:tgtEl>
                                      </p:cBhvr>
                                    </p:animEffect>
                                  </p:childTnLst>
                                </p:cTn>
                              </p:par>
                              <p:par>
                                <p:cTn id="35" presetID="3" presetClass="entr" presetSubtype="10" fill="hold" grpId="1"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blinds(horizontal)">
                                      <p:cBhvr>
                                        <p:cTn id="37" dur="3000"/>
                                        <p:tgtEl>
                                          <p:spTgt spid="6"/>
                                        </p:tgtEl>
                                      </p:cBhvr>
                                    </p:animEffect>
                                  </p:childTnLst>
                                </p:cTn>
                              </p:par>
                              <p:par>
                                <p:cTn id="38" presetID="3" presetClass="entr" presetSubtype="10" fill="hold" grpId="1"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blinds(horizontal)">
                                      <p:cBhvr>
                                        <p:cTn id="40" dur="3000"/>
                                        <p:tgtEl>
                                          <p:spTgt spid="7"/>
                                        </p:tgtEl>
                                      </p:cBhvr>
                                    </p:animEffect>
                                  </p:childTnLst>
                                </p:cTn>
                              </p:par>
                              <p:par>
                                <p:cTn id="41" presetID="3" presetClass="entr" presetSubtype="10"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blinds(horizontal)">
                                      <p:cBhvr>
                                        <p:cTn id="43" dur="3000"/>
                                        <p:tgtEl>
                                          <p:spTgt spid="8"/>
                                        </p:tgtEl>
                                      </p:cBhvr>
                                    </p:animEffect>
                                  </p:childTnLst>
                                </p:cTn>
                              </p:par>
                              <p:par>
                                <p:cTn id="44" presetID="3" presetClass="entr" presetSubtype="10"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blinds(horizontal)">
                                      <p:cBhvr>
                                        <p:cTn id="46" dur="3000"/>
                                        <p:tgtEl>
                                          <p:spTgt spid="9"/>
                                        </p:tgtEl>
                                      </p:cBhvr>
                                    </p:animEffect>
                                  </p:childTnLst>
                                </p:cTn>
                              </p:par>
                              <p:par>
                                <p:cTn id="47" presetID="3" presetClass="entr" presetSubtype="10" fill="hold" grpId="1"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blinds(horizontal)">
                                      <p:cBhvr>
                                        <p:cTn id="49" dur="3000"/>
                                        <p:tgtEl>
                                          <p:spTgt spid="10"/>
                                        </p:tgtEl>
                                      </p:cBhvr>
                                    </p:animEffect>
                                  </p:childTnLst>
                                </p:cTn>
                              </p:par>
                            </p:childTnLst>
                          </p:cTn>
                        </p:par>
                        <p:par>
                          <p:cTn id="50" fill="hold">
                            <p:stCondLst>
                              <p:cond delay="3000"/>
                            </p:stCondLst>
                            <p:childTnLst>
                              <p:par>
                                <p:cTn id="51" presetID="17" presetClass="exit" presetSubtype="8" fill="hold" grpId="2" nodeType="afterEffect">
                                  <p:stCondLst>
                                    <p:cond delay="0"/>
                                  </p:stCondLst>
                                  <p:childTnLst>
                                    <p:anim calcmode="lin" valueType="num">
                                      <p:cBhvr>
                                        <p:cTn id="52" dur="3000"/>
                                        <p:tgtEl>
                                          <p:spTgt spid="5"/>
                                        </p:tgtEl>
                                        <p:attrNameLst>
                                          <p:attrName>ppt_x</p:attrName>
                                        </p:attrNameLst>
                                      </p:cBhvr>
                                      <p:tavLst>
                                        <p:tav tm="0">
                                          <p:val>
                                            <p:strVal val="ppt_x"/>
                                          </p:val>
                                        </p:tav>
                                        <p:tav tm="100000">
                                          <p:val>
                                            <p:strVal val="ppt_x-ppt_w/2"/>
                                          </p:val>
                                        </p:tav>
                                      </p:tavLst>
                                    </p:anim>
                                    <p:anim calcmode="lin" valueType="num">
                                      <p:cBhvr>
                                        <p:cTn id="53" dur="3000"/>
                                        <p:tgtEl>
                                          <p:spTgt spid="5"/>
                                        </p:tgtEl>
                                        <p:attrNameLst>
                                          <p:attrName>ppt_y</p:attrName>
                                        </p:attrNameLst>
                                      </p:cBhvr>
                                      <p:tavLst>
                                        <p:tav tm="0">
                                          <p:val>
                                            <p:strVal val="ppt_y"/>
                                          </p:val>
                                        </p:tav>
                                        <p:tav tm="100000">
                                          <p:val>
                                            <p:strVal val="ppt_y"/>
                                          </p:val>
                                        </p:tav>
                                      </p:tavLst>
                                    </p:anim>
                                    <p:anim calcmode="lin" valueType="num">
                                      <p:cBhvr>
                                        <p:cTn id="54" dur="3000"/>
                                        <p:tgtEl>
                                          <p:spTgt spid="5"/>
                                        </p:tgtEl>
                                        <p:attrNameLst>
                                          <p:attrName>ppt_w</p:attrName>
                                        </p:attrNameLst>
                                      </p:cBhvr>
                                      <p:tavLst>
                                        <p:tav tm="0">
                                          <p:val>
                                            <p:strVal val="ppt_w"/>
                                          </p:val>
                                        </p:tav>
                                        <p:tav tm="100000">
                                          <p:val>
                                            <p:fltVal val="0"/>
                                          </p:val>
                                        </p:tav>
                                      </p:tavLst>
                                    </p:anim>
                                    <p:anim calcmode="lin" valueType="num">
                                      <p:cBhvr>
                                        <p:cTn id="55" dur="3000"/>
                                        <p:tgtEl>
                                          <p:spTgt spid="5"/>
                                        </p:tgtEl>
                                        <p:attrNameLst>
                                          <p:attrName>ppt_h</p:attrName>
                                        </p:attrNameLst>
                                      </p:cBhvr>
                                      <p:tavLst>
                                        <p:tav tm="0">
                                          <p:val>
                                            <p:strVal val="ppt_h"/>
                                          </p:val>
                                        </p:tav>
                                        <p:tav tm="100000">
                                          <p:val>
                                            <p:strVal val="ppt_h"/>
                                          </p:val>
                                        </p:tav>
                                      </p:tavLst>
                                    </p:anim>
                                    <p:set>
                                      <p:cBhvr>
                                        <p:cTn id="56" dur="1" fill="hold">
                                          <p:stCondLst>
                                            <p:cond delay="2999"/>
                                          </p:stCondLst>
                                        </p:cTn>
                                        <p:tgtEl>
                                          <p:spTgt spid="5"/>
                                        </p:tgtEl>
                                        <p:attrNameLst>
                                          <p:attrName>style.visibility</p:attrName>
                                        </p:attrNameLst>
                                      </p:cBhvr>
                                      <p:to>
                                        <p:strVal val="hidden"/>
                                      </p:to>
                                    </p:set>
                                  </p:childTnLst>
                                </p:cTn>
                              </p:par>
                              <p:par>
                                <p:cTn id="57" presetID="17" presetClass="exit" presetSubtype="8" fill="hold" grpId="2" nodeType="withEffect">
                                  <p:stCondLst>
                                    <p:cond delay="0"/>
                                  </p:stCondLst>
                                  <p:childTnLst>
                                    <p:anim calcmode="lin" valueType="num">
                                      <p:cBhvr>
                                        <p:cTn id="58" dur="3000"/>
                                        <p:tgtEl>
                                          <p:spTgt spid="6"/>
                                        </p:tgtEl>
                                        <p:attrNameLst>
                                          <p:attrName>ppt_x</p:attrName>
                                        </p:attrNameLst>
                                      </p:cBhvr>
                                      <p:tavLst>
                                        <p:tav tm="0">
                                          <p:val>
                                            <p:strVal val="ppt_x"/>
                                          </p:val>
                                        </p:tav>
                                        <p:tav tm="100000">
                                          <p:val>
                                            <p:strVal val="ppt_x-ppt_w/2"/>
                                          </p:val>
                                        </p:tav>
                                      </p:tavLst>
                                    </p:anim>
                                    <p:anim calcmode="lin" valueType="num">
                                      <p:cBhvr>
                                        <p:cTn id="59" dur="3000"/>
                                        <p:tgtEl>
                                          <p:spTgt spid="6"/>
                                        </p:tgtEl>
                                        <p:attrNameLst>
                                          <p:attrName>ppt_y</p:attrName>
                                        </p:attrNameLst>
                                      </p:cBhvr>
                                      <p:tavLst>
                                        <p:tav tm="0">
                                          <p:val>
                                            <p:strVal val="ppt_y"/>
                                          </p:val>
                                        </p:tav>
                                        <p:tav tm="100000">
                                          <p:val>
                                            <p:strVal val="ppt_y"/>
                                          </p:val>
                                        </p:tav>
                                      </p:tavLst>
                                    </p:anim>
                                    <p:anim calcmode="lin" valueType="num">
                                      <p:cBhvr>
                                        <p:cTn id="60" dur="3000"/>
                                        <p:tgtEl>
                                          <p:spTgt spid="6"/>
                                        </p:tgtEl>
                                        <p:attrNameLst>
                                          <p:attrName>ppt_w</p:attrName>
                                        </p:attrNameLst>
                                      </p:cBhvr>
                                      <p:tavLst>
                                        <p:tav tm="0">
                                          <p:val>
                                            <p:strVal val="ppt_w"/>
                                          </p:val>
                                        </p:tav>
                                        <p:tav tm="100000">
                                          <p:val>
                                            <p:fltVal val="0"/>
                                          </p:val>
                                        </p:tav>
                                      </p:tavLst>
                                    </p:anim>
                                    <p:anim calcmode="lin" valueType="num">
                                      <p:cBhvr>
                                        <p:cTn id="61" dur="3000"/>
                                        <p:tgtEl>
                                          <p:spTgt spid="6"/>
                                        </p:tgtEl>
                                        <p:attrNameLst>
                                          <p:attrName>ppt_h</p:attrName>
                                        </p:attrNameLst>
                                      </p:cBhvr>
                                      <p:tavLst>
                                        <p:tav tm="0">
                                          <p:val>
                                            <p:strVal val="ppt_h"/>
                                          </p:val>
                                        </p:tav>
                                        <p:tav tm="100000">
                                          <p:val>
                                            <p:strVal val="ppt_h"/>
                                          </p:val>
                                        </p:tav>
                                      </p:tavLst>
                                    </p:anim>
                                    <p:set>
                                      <p:cBhvr>
                                        <p:cTn id="62" dur="1" fill="hold">
                                          <p:stCondLst>
                                            <p:cond delay="2999"/>
                                          </p:stCondLst>
                                        </p:cTn>
                                        <p:tgtEl>
                                          <p:spTgt spid="6"/>
                                        </p:tgtEl>
                                        <p:attrNameLst>
                                          <p:attrName>style.visibility</p:attrName>
                                        </p:attrNameLst>
                                      </p:cBhvr>
                                      <p:to>
                                        <p:strVal val="hidden"/>
                                      </p:to>
                                    </p:set>
                                  </p:childTnLst>
                                </p:cTn>
                              </p:par>
                              <p:par>
                                <p:cTn id="63" presetID="17" presetClass="exit" presetSubtype="8" fill="hold" grpId="2" nodeType="withEffect">
                                  <p:stCondLst>
                                    <p:cond delay="0"/>
                                  </p:stCondLst>
                                  <p:childTnLst>
                                    <p:anim calcmode="lin" valueType="num">
                                      <p:cBhvr>
                                        <p:cTn id="64" dur="3000"/>
                                        <p:tgtEl>
                                          <p:spTgt spid="7"/>
                                        </p:tgtEl>
                                        <p:attrNameLst>
                                          <p:attrName>ppt_x</p:attrName>
                                        </p:attrNameLst>
                                      </p:cBhvr>
                                      <p:tavLst>
                                        <p:tav tm="0">
                                          <p:val>
                                            <p:strVal val="ppt_x"/>
                                          </p:val>
                                        </p:tav>
                                        <p:tav tm="100000">
                                          <p:val>
                                            <p:strVal val="ppt_x-ppt_w/2"/>
                                          </p:val>
                                        </p:tav>
                                      </p:tavLst>
                                    </p:anim>
                                    <p:anim calcmode="lin" valueType="num">
                                      <p:cBhvr>
                                        <p:cTn id="65" dur="3000"/>
                                        <p:tgtEl>
                                          <p:spTgt spid="7"/>
                                        </p:tgtEl>
                                        <p:attrNameLst>
                                          <p:attrName>ppt_y</p:attrName>
                                        </p:attrNameLst>
                                      </p:cBhvr>
                                      <p:tavLst>
                                        <p:tav tm="0">
                                          <p:val>
                                            <p:strVal val="ppt_y"/>
                                          </p:val>
                                        </p:tav>
                                        <p:tav tm="100000">
                                          <p:val>
                                            <p:strVal val="ppt_y"/>
                                          </p:val>
                                        </p:tav>
                                      </p:tavLst>
                                    </p:anim>
                                    <p:anim calcmode="lin" valueType="num">
                                      <p:cBhvr>
                                        <p:cTn id="66" dur="3000"/>
                                        <p:tgtEl>
                                          <p:spTgt spid="7"/>
                                        </p:tgtEl>
                                        <p:attrNameLst>
                                          <p:attrName>ppt_w</p:attrName>
                                        </p:attrNameLst>
                                      </p:cBhvr>
                                      <p:tavLst>
                                        <p:tav tm="0">
                                          <p:val>
                                            <p:strVal val="ppt_w"/>
                                          </p:val>
                                        </p:tav>
                                        <p:tav tm="100000">
                                          <p:val>
                                            <p:fltVal val="0"/>
                                          </p:val>
                                        </p:tav>
                                      </p:tavLst>
                                    </p:anim>
                                    <p:anim calcmode="lin" valueType="num">
                                      <p:cBhvr>
                                        <p:cTn id="67" dur="3000"/>
                                        <p:tgtEl>
                                          <p:spTgt spid="7"/>
                                        </p:tgtEl>
                                        <p:attrNameLst>
                                          <p:attrName>ppt_h</p:attrName>
                                        </p:attrNameLst>
                                      </p:cBhvr>
                                      <p:tavLst>
                                        <p:tav tm="0">
                                          <p:val>
                                            <p:strVal val="ppt_h"/>
                                          </p:val>
                                        </p:tav>
                                        <p:tav tm="100000">
                                          <p:val>
                                            <p:strVal val="ppt_h"/>
                                          </p:val>
                                        </p:tav>
                                      </p:tavLst>
                                    </p:anim>
                                    <p:set>
                                      <p:cBhvr>
                                        <p:cTn id="68" dur="1" fill="hold">
                                          <p:stCondLst>
                                            <p:cond delay="2999"/>
                                          </p:stCondLst>
                                        </p:cTn>
                                        <p:tgtEl>
                                          <p:spTgt spid="7"/>
                                        </p:tgtEl>
                                        <p:attrNameLst>
                                          <p:attrName>style.visibility</p:attrName>
                                        </p:attrNameLst>
                                      </p:cBhvr>
                                      <p:to>
                                        <p:strVal val="hidden"/>
                                      </p:to>
                                    </p:set>
                                  </p:childTnLst>
                                </p:cTn>
                              </p:par>
                              <p:par>
                                <p:cTn id="69" presetID="17" presetClass="exit" presetSubtype="2" fill="hold" grpId="2" nodeType="withEffect">
                                  <p:stCondLst>
                                    <p:cond delay="0"/>
                                  </p:stCondLst>
                                  <p:childTnLst>
                                    <p:anim calcmode="lin" valueType="num">
                                      <p:cBhvr>
                                        <p:cTn id="70" dur="3000"/>
                                        <p:tgtEl>
                                          <p:spTgt spid="8"/>
                                        </p:tgtEl>
                                        <p:attrNameLst>
                                          <p:attrName>ppt_x</p:attrName>
                                        </p:attrNameLst>
                                      </p:cBhvr>
                                      <p:tavLst>
                                        <p:tav tm="0">
                                          <p:val>
                                            <p:strVal val="ppt_x"/>
                                          </p:val>
                                        </p:tav>
                                        <p:tav tm="100000">
                                          <p:val>
                                            <p:strVal val="ppt_x+ppt_w/2"/>
                                          </p:val>
                                        </p:tav>
                                      </p:tavLst>
                                    </p:anim>
                                    <p:anim calcmode="lin" valueType="num">
                                      <p:cBhvr>
                                        <p:cTn id="71" dur="3000"/>
                                        <p:tgtEl>
                                          <p:spTgt spid="8"/>
                                        </p:tgtEl>
                                        <p:attrNameLst>
                                          <p:attrName>ppt_y</p:attrName>
                                        </p:attrNameLst>
                                      </p:cBhvr>
                                      <p:tavLst>
                                        <p:tav tm="0">
                                          <p:val>
                                            <p:strVal val="ppt_y"/>
                                          </p:val>
                                        </p:tav>
                                        <p:tav tm="100000">
                                          <p:val>
                                            <p:strVal val="ppt_y"/>
                                          </p:val>
                                        </p:tav>
                                      </p:tavLst>
                                    </p:anim>
                                    <p:anim calcmode="lin" valueType="num">
                                      <p:cBhvr>
                                        <p:cTn id="72" dur="3000"/>
                                        <p:tgtEl>
                                          <p:spTgt spid="8"/>
                                        </p:tgtEl>
                                        <p:attrNameLst>
                                          <p:attrName>ppt_w</p:attrName>
                                        </p:attrNameLst>
                                      </p:cBhvr>
                                      <p:tavLst>
                                        <p:tav tm="0">
                                          <p:val>
                                            <p:strVal val="ppt_w"/>
                                          </p:val>
                                        </p:tav>
                                        <p:tav tm="100000">
                                          <p:val>
                                            <p:fltVal val="0"/>
                                          </p:val>
                                        </p:tav>
                                      </p:tavLst>
                                    </p:anim>
                                    <p:anim calcmode="lin" valueType="num">
                                      <p:cBhvr>
                                        <p:cTn id="73" dur="3000"/>
                                        <p:tgtEl>
                                          <p:spTgt spid="8"/>
                                        </p:tgtEl>
                                        <p:attrNameLst>
                                          <p:attrName>ppt_h</p:attrName>
                                        </p:attrNameLst>
                                      </p:cBhvr>
                                      <p:tavLst>
                                        <p:tav tm="0">
                                          <p:val>
                                            <p:strVal val="ppt_h"/>
                                          </p:val>
                                        </p:tav>
                                        <p:tav tm="100000">
                                          <p:val>
                                            <p:strVal val="ppt_h"/>
                                          </p:val>
                                        </p:tav>
                                      </p:tavLst>
                                    </p:anim>
                                    <p:set>
                                      <p:cBhvr>
                                        <p:cTn id="74" dur="1" fill="hold">
                                          <p:stCondLst>
                                            <p:cond delay="2999"/>
                                          </p:stCondLst>
                                        </p:cTn>
                                        <p:tgtEl>
                                          <p:spTgt spid="8"/>
                                        </p:tgtEl>
                                        <p:attrNameLst>
                                          <p:attrName>style.visibility</p:attrName>
                                        </p:attrNameLst>
                                      </p:cBhvr>
                                      <p:to>
                                        <p:strVal val="hidden"/>
                                      </p:to>
                                    </p:set>
                                  </p:childTnLst>
                                </p:cTn>
                              </p:par>
                              <p:par>
                                <p:cTn id="75" presetID="17" presetClass="exit" presetSubtype="2" fill="hold" grpId="2" nodeType="withEffect">
                                  <p:stCondLst>
                                    <p:cond delay="0"/>
                                  </p:stCondLst>
                                  <p:childTnLst>
                                    <p:anim calcmode="lin" valueType="num">
                                      <p:cBhvr>
                                        <p:cTn id="76" dur="3000"/>
                                        <p:tgtEl>
                                          <p:spTgt spid="9"/>
                                        </p:tgtEl>
                                        <p:attrNameLst>
                                          <p:attrName>ppt_x</p:attrName>
                                        </p:attrNameLst>
                                      </p:cBhvr>
                                      <p:tavLst>
                                        <p:tav tm="0">
                                          <p:val>
                                            <p:strVal val="ppt_x"/>
                                          </p:val>
                                        </p:tav>
                                        <p:tav tm="100000">
                                          <p:val>
                                            <p:strVal val="ppt_x+ppt_w/2"/>
                                          </p:val>
                                        </p:tav>
                                      </p:tavLst>
                                    </p:anim>
                                    <p:anim calcmode="lin" valueType="num">
                                      <p:cBhvr>
                                        <p:cTn id="77" dur="3000"/>
                                        <p:tgtEl>
                                          <p:spTgt spid="9"/>
                                        </p:tgtEl>
                                        <p:attrNameLst>
                                          <p:attrName>ppt_y</p:attrName>
                                        </p:attrNameLst>
                                      </p:cBhvr>
                                      <p:tavLst>
                                        <p:tav tm="0">
                                          <p:val>
                                            <p:strVal val="ppt_y"/>
                                          </p:val>
                                        </p:tav>
                                        <p:tav tm="100000">
                                          <p:val>
                                            <p:strVal val="ppt_y"/>
                                          </p:val>
                                        </p:tav>
                                      </p:tavLst>
                                    </p:anim>
                                    <p:anim calcmode="lin" valueType="num">
                                      <p:cBhvr>
                                        <p:cTn id="78" dur="3000"/>
                                        <p:tgtEl>
                                          <p:spTgt spid="9"/>
                                        </p:tgtEl>
                                        <p:attrNameLst>
                                          <p:attrName>ppt_w</p:attrName>
                                        </p:attrNameLst>
                                      </p:cBhvr>
                                      <p:tavLst>
                                        <p:tav tm="0">
                                          <p:val>
                                            <p:strVal val="ppt_w"/>
                                          </p:val>
                                        </p:tav>
                                        <p:tav tm="100000">
                                          <p:val>
                                            <p:fltVal val="0"/>
                                          </p:val>
                                        </p:tav>
                                      </p:tavLst>
                                    </p:anim>
                                    <p:anim calcmode="lin" valueType="num">
                                      <p:cBhvr>
                                        <p:cTn id="79" dur="3000"/>
                                        <p:tgtEl>
                                          <p:spTgt spid="9"/>
                                        </p:tgtEl>
                                        <p:attrNameLst>
                                          <p:attrName>ppt_h</p:attrName>
                                        </p:attrNameLst>
                                      </p:cBhvr>
                                      <p:tavLst>
                                        <p:tav tm="0">
                                          <p:val>
                                            <p:strVal val="ppt_h"/>
                                          </p:val>
                                        </p:tav>
                                        <p:tav tm="100000">
                                          <p:val>
                                            <p:strVal val="ppt_h"/>
                                          </p:val>
                                        </p:tav>
                                      </p:tavLst>
                                    </p:anim>
                                    <p:set>
                                      <p:cBhvr>
                                        <p:cTn id="80" dur="1" fill="hold">
                                          <p:stCondLst>
                                            <p:cond delay="2999"/>
                                          </p:stCondLst>
                                        </p:cTn>
                                        <p:tgtEl>
                                          <p:spTgt spid="9"/>
                                        </p:tgtEl>
                                        <p:attrNameLst>
                                          <p:attrName>style.visibility</p:attrName>
                                        </p:attrNameLst>
                                      </p:cBhvr>
                                      <p:to>
                                        <p:strVal val="hidden"/>
                                      </p:to>
                                    </p:set>
                                  </p:childTnLst>
                                </p:cTn>
                              </p:par>
                              <p:par>
                                <p:cTn id="81" presetID="17" presetClass="exit" presetSubtype="2" fill="hold" grpId="2" nodeType="withEffect">
                                  <p:stCondLst>
                                    <p:cond delay="0"/>
                                  </p:stCondLst>
                                  <p:childTnLst>
                                    <p:anim calcmode="lin" valueType="num">
                                      <p:cBhvr>
                                        <p:cTn id="82" dur="3000"/>
                                        <p:tgtEl>
                                          <p:spTgt spid="10"/>
                                        </p:tgtEl>
                                        <p:attrNameLst>
                                          <p:attrName>ppt_x</p:attrName>
                                        </p:attrNameLst>
                                      </p:cBhvr>
                                      <p:tavLst>
                                        <p:tav tm="0">
                                          <p:val>
                                            <p:strVal val="ppt_x"/>
                                          </p:val>
                                        </p:tav>
                                        <p:tav tm="100000">
                                          <p:val>
                                            <p:strVal val="ppt_x+ppt_w/2"/>
                                          </p:val>
                                        </p:tav>
                                      </p:tavLst>
                                    </p:anim>
                                    <p:anim calcmode="lin" valueType="num">
                                      <p:cBhvr>
                                        <p:cTn id="83" dur="3000"/>
                                        <p:tgtEl>
                                          <p:spTgt spid="10"/>
                                        </p:tgtEl>
                                        <p:attrNameLst>
                                          <p:attrName>ppt_y</p:attrName>
                                        </p:attrNameLst>
                                      </p:cBhvr>
                                      <p:tavLst>
                                        <p:tav tm="0">
                                          <p:val>
                                            <p:strVal val="ppt_y"/>
                                          </p:val>
                                        </p:tav>
                                        <p:tav tm="100000">
                                          <p:val>
                                            <p:strVal val="ppt_y"/>
                                          </p:val>
                                        </p:tav>
                                      </p:tavLst>
                                    </p:anim>
                                    <p:anim calcmode="lin" valueType="num">
                                      <p:cBhvr>
                                        <p:cTn id="84" dur="3000"/>
                                        <p:tgtEl>
                                          <p:spTgt spid="10"/>
                                        </p:tgtEl>
                                        <p:attrNameLst>
                                          <p:attrName>ppt_w</p:attrName>
                                        </p:attrNameLst>
                                      </p:cBhvr>
                                      <p:tavLst>
                                        <p:tav tm="0">
                                          <p:val>
                                            <p:strVal val="ppt_w"/>
                                          </p:val>
                                        </p:tav>
                                        <p:tav tm="100000">
                                          <p:val>
                                            <p:fltVal val="0"/>
                                          </p:val>
                                        </p:tav>
                                      </p:tavLst>
                                    </p:anim>
                                    <p:anim calcmode="lin" valueType="num">
                                      <p:cBhvr>
                                        <p:cTn id="85" dur="3000"/>
                                        <p:tgtEl>
                                          <p:spTgt spid="10"/>
                                        </p:tgtEl>
                                        <p:attrNameLst>
                                          <p:attrName>ppt_h</p:attrName>
                                        </p:attrNameLst>
                                      </p:cBhvr>
                                      <p:tavLst>
                                        <p:tav tm="0">
                                          <p:val>
                                            <p:strVal val="ppt_h"/>
                                          </p:val>
                                        </p:tav>
                                        <p:tav tm="100000">
                                          <p:val>
                                            <p:strVal val="ppt_h"/>
                                          </p:val>
                                        </p:tav>
                                      </p:tavLst>
                                    </p:anim>
                                    <p:set>
                                      <p:cBhvr>
                                        <p:cTn id="86" dur="1" fill="hold">
                                          <p:stCondLst>
                                            <p:cond delay="2999"/>
                                          </p:stCondLst>
                                        </p:cTn>
                                        <p:tgtEl>
                                          <p:spTgt spid="10"/>
                                        </p:tgtEl>
                                        <p:attrNameLst>
                                          <p:attrName>style.visibility</p:attrName>
                                        </p:attrNameLst>
                                      </p:cBhvr>
                                      <p:to>
                                        <p:strVal val="hidden"/>
                                      </p:to>
                                    </p:set>
                                  </p:childTnLst>
                                </p:cTn>
                              </p:par>
                              <p:par>
                                <p:cTn id="87" presetID="3" presetClass="exit" presetSubtype="5" fill="hold" grpId="3" nodeType="withEffect">
                                  <p:stCondLst>
                                    <p:cond delay="0"/>
                                  </p:stCondLst>
                                  <p:childTnLst>
                                    <p:animEffect transition="out" filter="blinds(vertical)">
                                      <p:cBhvr>
                                        <p:cTn id="88" dur="3000"/>
                                        <p:tgtEl>
                                          <p:spTgt spid="5"/>
                                        </p:tgtEl>
                                      </p:cBhvr>
                                    </p:animEffect>
                                    <p:set>
                                      <p:cBhvr>
                                        <p:cTn id="89" dur="1" fill="hold">
                                          <p:stCondLst>
                                            <p:cond delay="2999"/>
                                          </p:stCondLst>
                                        </p:cTn>
                                        <p:tgtEl>
                                          <p:spTgt spid="5"/>
                                        </p:tgtEl>
                                        <p:attrNameLst>
                                          <p:attrName>style.visibility</p:attrName>
                                        </p:attrNameLst>
                                      </p:cBhvr>
                                      <p:to>
                                        <p:strVal val="hidden"/>
                                      </p:to>
                                    </p:set>
                                  </p:childTnLst>
                                </p:cTn>
                              </p:par>
                              <p:par>
                                <p:cTn id="90" presetID="3" presetClass="exit" presetSubtype="5" fill="hold" grpId="3" nodeType="withEffect">
                                  <p:stCondLst>
                                    <p:cond delay="0"/>
                                  </p:stCondLst>
                                  <p:childTnLst>
                                    <p:animEffect transition="out" filter="blinds(vertical)">
                                      <p:cBhvr>
                                        <p:cTn id="91" dur="3000"/>
                                        <p:tgtEl>
                                          <p:spTgt spid="6"/>
                                        </p:tgtEl>
                                      </p:cBhvr>
                                    </p:animEffect>
                                    <p:set>
                                      <p:cBhvr>
                                        <p:cTn id="92" dur="1" fill="hold">
                                          <p:stCondLst>
                                            <p:cond delay="2999"/>
                                          </p:stCondLst>
                                        </p:cTn>
                                        <p:tgtEl>
                                          <p:spTgt spid="6"/>
                                        </p:tgtEl>
                                        <p:attrNameLst>
                                          <p:attrName>style.visibility</p:attrName>
                                        </p:attrNameLst>
                                      </p:cBhvr>
                                      <p:to>
                                        <p:strVal val="hidden"/>
                                      </p:to>
                                    </p:set>
                                  </p:childTnLst>
                                </p:cTn>
                              </p:par>
                              <p:par>
                                <p:cTn id="93" presetID="3" presetClass="exit" presetSubtype="5" fill="hold" grpId="3" nodeType="withEffect">
                                  <p:stCondLst>
                                    <p:cond delay="0"/>
                                  </p:stCondLst>
                                  <p:childTnLst>
                                    <p:animEffect transition="out" filter="blinds(vertical)">
                                      <p:cBhvr>
                                        <p:cTn id="94" dur="3000"/>
                                        <p:tgtEl>
                                          <p:spTgt spid="7"/>
                                        </p:tgtEl>
                                      </p:cBhvr>
                                    </p:animEffect>
                                    <p:set>
                                      <p:cBhvr>
                                        <p:cTn id="95" dur="1" fill="hold">
                                          <p:stCondLst>
                                            <p:cond delay="2999"/>
                                          </p:stCondLst>
                                        </p:cTn>
                                        <p:tgtEl>
                                          <p:spTgt spid="7"/>
                                        </p:tgtEl>
                                        <p:attrNameLst>
                                          <p:attrName>style.visibility</p:attrName>
                                        </p:attrNameLst>
                                      </p:cBhvr>
                                      <p:to>
                                        <p:strVal val="hidden"/>
                                      </p:to>
                                    </p:set>
                                  </p:childTnLst>
                                </p:cTn>
                              </p:par>
                              <p:par>
                                <p:cTn id="96" presetID="3" presetClass="exit" presetSubtype="5" fill="hold" grpId="3" nodeType="withEffect">
                                  <p:stCondLst>
                                    <p:cond delay="0"/>
                                  </p:stCondLst>
                                  <p:childTnLst>
                                    <p:animEffect transition="out" filter="blinds(vertical)">
                                      <p:cBhvr>
                                        <p:cTn id="97" dur="3000"/>
                                        <p:tgtEl>
                                          <p:spTgt spid="8"/>
                                        </p:tgtEl>
                                      </p:cBhvr>
                                    </p:animEffect>
                                    <p:set>
                                      <p:cBhvr>
                                        <p:cTn id="98" dur="1" fill="hold">
                                          <p:stCondLst>
                                            <p:cond delay="2999"/>
                                          </p:stCondLst>
                                        </p:cTn>
                                        <p:tgtEl>
                                          <p:spTgt spid="8"/>
                                        </p:tgtEl>
                                        <p:attrNameLst>
                                          <p:attrName>style.visibility</p:attrName>
                                        </p:attrNameLst>
                                      </p:cBhvr>
                                      <p:to>
                                        <p:strVal val="hidden"/>
                                      </p:to>
                                    </p:set>
                                  </p:childTnLst>
                                </p:cTn>
                              </p:par>
                              <p:par>
                                <p:cTn id="99" presetID="3" presetClass="exit" presetSubtype="5" fill="hold" grpId="3" nodeType="withEffect">
                                  <p:stCondLst>
                                    <p:cond delay="0"/>
                                  </p:stCondLst>
                                  <p:childTnLst>
                                    <p:animEffect transition="out" filter="blinds(vertical)">
                                      <p:cBhvr>
                                        <p:cTn id="100" dur="3000"/>
                                        <p:tgtEl>
                                          <p:spTgt spid="9"/>
                                        </p:tgtEl>
                                      </p:cBhvr>
                                    </p:animEffect>
                                    <p:set>
                                      <p:cBhvr>
                                        <p:cTn id="101" dur="1" fill="hold">
                                          <p:stCondLst>
                                            <p:cond delay="2999"/>
                                          </p:stCondLst>
                                        </p:cTn>
                                        <p:tgtEl>
                                          <p:spTgt spid="9"/>
                                        </p:tgtEl>
                                        <p:attrNameLst>
                                          <p:attrName>style.visibility</p:attrName>
                                        </p:attrNameLst>
                                      </p:cBhvr>
                                      <p:to>
                                        <p:strVal val="hidden"/>
                                      </p:to>
                                    </p:set>
                                  </p:childTnLst>
                                </p:cTn>
                              </p:par>
                              <p:par>
                                <p:cTn id="102" presetID="3" presetClass="exit" presetSubtype="5" fill="hold" grpId="3" nodeType="withEffect">
                                  <p:stCondLst>
                                    <p:cond delay="0"/>
                                  </p:stCondLst>
                                  <p:childTnLst>
                                    <p:animEffect transition="out" filter="blinds(vertical)">
                                      <p:cBhvr>
                                        <p:cTn id="103" dur="3000"/>
                                        <p:tgtEl>
                                          <p:spTgt spid="10"/>
                                        </p:tgtEl>
                                      </p:cBhvr>
                                    </p:animEffect>
                                    <p:set>
                                      <p:cBhvr>
                                        <p:cTn id="104" dur="1" fill="hold">
                                          <p:stCondLst>
                                            <p:cond delay="2999"/>
                                          </p:stCondLst>
                                        </p:cTn>
                                        <p:tgtEl>
                                          <p:spTgt spid="10"/>
                                        </p:tgtEl>
                                        <p:attrNameLst>
                                          <p:attrName>style.visibility</p:attrName>
                                        </p:attrNameLst>
                                      </p:cBhvr>
                                      <p:to>
                                        <p:strVal val="hidden"/>
                                      </p:to>
                                    </p:set>
                                  </p:childTnLst>
                                </p:cTn>
                              </p:par>
                              <p:par>
                                <p:cTn id="105" presetID="17" presetClass="entr" presetSubtype="10"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fltVal val="0"/>
                                          </p:val>
                                        </p:tav>
                                        <p:tav tm="100000">
                                          <p:val>
                                            <p:strVal val="#ppt_w"/>
                                          </p:val>
                                        </p:tav>
                                      </p:tavLst>
                                    </p:anim>
                                    <p:anim calcmode="lin" valueType="num">
                                      <p:cBhvr>
                                        <p:cTn id="108" dur="3000" fill="hold"/>
                                        <p:tgtEl>
                                          <p:spTgt spid="4"/>
                                        </p:tgtEl>
                                        <p:attrNameLst>
                                          <p:attrName>ppt_h</p:attrName>
                                        </p:attrNameLst>
                                      </p:cBhvr>
                                      <p:tavLst>
                                        <p:tav tm="0">
                                          <p:val>
                                            <p:strVal val="#ppt_h"/>
                                          </p:val>
                                        </p:tav>
                                        <p:tav tm="100000">
                                          <p:val>
                                            <p:strVal val="#ppt_h"/>
                                          </p:val>
                                        </p:tav>
                                      </p:tavLst>
                                    </p:anim>
                                  </p:childTnLst>
                                </p:cTn>
                              </p:par>
                            </p:childTnLst>
                          </p:cTn>
                        </p:par>
                        <p:par>
                          <p:cTn id="109" fill="hold">
                            <p:stCondLst>
                              <p:cond delay="6000"/>
                            </p:stCondLst>
                            <p:childTnLst>
                              <p:par>
                                <p:cTn id="110" presetID="10" presetClass="entr" presetSubtype="0" fill="hold" nodeType="afterEffect">
                                  <p:stCondLst>
                                    <p:cond delay="1500"/>
                                  </p:stCondLst>
                                  <p:childTnLst>
                                    <p:set>
                                      <p:cBhvr>
                                        <p:cTn id="111" dur="1" fill="hold">
                                          <p:stCondLst>
                                            <p:cond delay="0"/>
                                          </p:stCondLst>
                                        </p:cTn>
                                        <p:tgtEl>
                                          <p:spTgt spid="11"/>
                                        </p:tgtEl>
                                        <p:attrNameLst>
                                          <p:attrName>style.visibility</p:attrName>
                                        </p:attrNameLst>
                                      </p:cBhvr>
                                      <p:to>
                                        <p:strVal val="visible"/>
                                      </p:to>
                                    </p:set>
                                    <p:animEffect transition="in" filter="fade">
                                      <p:cBhvr>
                                        <p:cTn id="112"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bg2">
                  <a:lumMod val="60000"/>
                  <a:lumOff val="40000"/>
                </a:schemeClr>
              </a:gs>
              <a:gs pos="50000">
                <a:schemeClr val="bg2">
                  <a:lumMod val="75000"/>
                  <a:shade val="67500"/>
                  <a:satMod val="115000"/>
                </a:schemeClr>
              </a:gs>
              <a:gs pos="100000">
                <a:schemeClr val="bg2">
                  <a:lumMod val="75000"/>
                  <a:shade val="100000"/>
                  <a:satMod val="115000"/>
                </a:schemeClr>
              </a:gs>
            </a:gsLst>
            <a:lin ang="5400000" scaled="1"/>
            <a:tileRect/>
          </a:gradFill>
        </p:spPr>
        <p:txBody>
          <a:bodyPr/>
          <a:lstStyle/>
          <a:p>
            <a:endParaRPr lang="es-ES" dirty="0"/>
          </a:p>
        </p:txBody>
      </p:sp>
      <p:pic>
        <p:nvPicPr>
          <p:cNvPr id="4" name="3 Marcador de contenido" descr="0(22).jpg"/>
          <p:cNvPicPr>
            <a:picLocks noGrp="1" noChangeAspect="1"/>
          </p:cNvPicPr>
          <p:nvPr>
            <p:ph idx="1"/>
          </p:nvPr>
        </p:nvPicPr>
        <p:blipFill>
          <a:blip r:embed="rId2"/>
          <a:stretch>
            <a:fillRect/>
          </a:stretch>
        </p:blipFill>
        <p:spPr>
          <a:xfrm>
            <a:off x="0" y="0"/>
            <a:ext cx="9161859" cy="6858000"/>
          </a:xfrm>
        </p:spPr>
      </p:pic>
      <p:sp>
        <p:nvSpPr>
          <p:cNvPr id="5" name="4 Cheurón"/>
          <p:cNvSpPr/>
          <p:nvPr/>
        </p:nvSpPr>
        <p:spPr>
          <a:xfrm>
            <a:off x="0" y="0"/>
            <a:ext cx="4572000" cy="4214842"/>
          </a:xfrm>
          <a:prstGeom prst="chevron">
            <a:avLst>
              <a:gd name="adj" fmla="val 87639"/>
            </a:avLst>
          </a:prstGeom>
          <a:gradFill flip="none" rotWithShape="1">
            <a:gsLst>
              <a:gs pos="51000">
                <a:schemeClr val="tx1"/>
              </a:gs>
              <a:gs pos="50000">
                <a:srgbClr val="0070C0">
                  <a:shade val="67500"/>
                  <a:satMod val="115000"/>
                </a:srgbClr>
              </a:gs>
              <a:gs pos="100000">
                <a:srgbClr val="0070C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4572000" y="0"/>
            <a:ext cx="4572000" cy="4214842"/>
          </a:xfrm>
          <a:prstGeom prst="chevron">
            <a:avLst>
              <a:gd name="adj" fmla="val 88781"/>
            </a:avLst>
          </a:prstGeom>
          <a:gradFill flip="none" rotWithShape="1">
            <a:gsLst>
              <a:gs pos="51000">
                <a:schemeClr val="tx1"/>
              </a:gs>
              <a:gs pos="50000">
                <a:srgbClr val="0070C0">
                  <a:shade val="67500"/>
                  <a:satMod val="115000"/>
                </a:srgbClr>
              </a:gs>
              <a:gs pos="100000">
                <a:srgbClr val="0070C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0"/>
            <a:ext cx="3286084" cy="4214842"/>
          </a:xfrm>
          <a:prstGeom prst="chevron">
            <a:avLst>
              <a:gd name="adj" fmla="val 79087"/>
            </a:avLst>
          </a:prstGeom>
          <a:gradFill flip="none" rotWithShape="1">
            <a:gsLst>
              <a:gs pos="51000">
                <a:schemeClr val="tx1"/>
              </a:gs>
              <a:gs pos="50000">
                <a:srgbClr val="0070C0">
                  <a:shade val="67500"/>
                  <a:satMod val="115000"/>
                </a:srgbClr>
              </a:gs>
              <a:gs pos="100000">
                <a:srgbClr val="0070C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5786446" y="0"/>
            <a:ext cx="3357554" cy="4214842"/>
          </a:xfrm>
          <a:prstGeom prst="chevron">
            <a:avLst>
              <a:gd name="adj" fmla="val 80339"/>
            </a:avLst>
          </a:prstGeom>
          <a:gradFill flip="none" rotWithShape="1">
            <a:gsLst>
              <a:gs pos="51000">
                <a:schemeClr val="tx1"/>
              </a:gs>
              <a:gs pos="50000">
                <a:srgbClr val="0070C0">
                  <a:shade val="67500"/>
                  <a:satMod val="115000"/>
                </a:srgbClr>
              </a:gs>
              <a:gs pos="100000">
                <a:srgbClr val="0070C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0800000">
            <a:off x="6715140" y="0"/>
            <a:ext cx="2428860" cy="4214842"/>
          </a:xfrm>
          <a:prstGeom prst="chevron">
            <a:avLst>
              <a:gd name="adj" fmla="val 78420"/>
            </a:avLst>
          </a:prstGeom>
          <a:gradFill flip="none" rotWithShape="1">
            <a:gsLst>
              <a:gs pos="51000">
                <a:schemeClr val="tx1"/>
              </a:gs>
              <a:gs pos="50000">
                <a:srgbClr val="0070C0">
                  <a:shade val="67500"/>
                  <a:satMod val="115000"/>
                </a:srgbClr>
              </a:gs>
              <a:gs pos="100000">
                <a:srgbClr val="0070C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0"/>
            <a:ext cx="2357422" cy="4214842"/>
          </a:xfrm>
          <a:prstGeom prst="chevron">
            <a:avLst>
              <a:gd name="adj" fmla="val 80130"/>
            </a:avLst>
          </a:prstGeom>
          <a:gradFill flip="none" rotWithShape="1">
            <a:gsLst>
              <a:gs pos="51000">
                <a:schemeClr val="tx1"/>
              </a:gs>
              <a:gs pos="50000">
                <a:srgbClr val="0070C0">
                  <a:shade val="67500"/>
                  <a:satMod val="115000"/>
                </a:srgbClr>
              </a:gs>
              <a:gs pos="100000">
                <a:srgbClr val="0070C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0" y="0"/>
            <a:ext cx="9144000" cy="6858000"/>
          </a:xfrm>
          <a:prstGeom prst="rect">
            <a:avLst/>
          </a:prstGeom>
          <a:gradFill flip="none" rotWithShape="1">
            <a:gsLst>
              <a:gs pos="0">
                <a:schemeClr val="bg2">
                  <a:lumMod val="50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ppt_y"/>
                                          </p:val>
                                        </p:tav>
                                        <p:tav tm="100000">
                                          <p:val>
                                            <p:strVal val="#ppt_y"/>
                                          </p:val>
                                        </p:tav>
                                      </p:tavLst>
                                    </p:anim>
                                  </p:childTnLst>
                                </p:cTn>
                              </p:par>
                              <p:par>
                                <p:cTn id="32" presetID="8" presetClass="emph" presetSubtype="0" fill="hold" grpId="1" nodeType="withEffect">
                                  <p:stCondLst>
                                    <p:cond delay="0"/>
                                  </p:stCondLst>
                                  <p:childTnLst>
                                    <p:animRot by="10800000">
                                      <p:cBhvr>
                                        <p:cTn id="33" dur="3000" fill="hold"/>
                                        <p:tgtEl>
                                          <p:spTgt spid="5"/>
                                        </p:tgtEl>
                                        <p:attrNameLst>
                                          <p:attrName>r</p:attrName>
                                        </p:attrNameLst>
                                      </p:cBhvr>
                                    </p:animRot>
                                  </p:childTnLst>
                                </p:cTn>
                              </p:par>
                              <p:par>
                                <p:cTn id="34" presetID="8" presetClass="emph" presetSubtype="0" fill="hold" grpId="1" nodeType="withEffect">
                                  <p:stCondLst>
                                    <p:cond delay="0"/>
                                  </p:stCondLst>
                                  <p:childTnLst>
                                    <p:animRot by="10800000">
                                      <p:cBhvr>
                                        <p:cTn id="35" dur="3000" fill="hold"/>
                                        <p:tgtEl>
                                          <p:spTgt spid="7"/>
                                        </p:tgtEl>
                                        <p:attrNameLst>
                                          <p:attrName>r</p:attrName>
                                        </p:attrNameLst>
                                      </p:cBhvr>
                                    </p:animRot>
                                  </p:childTnLst>
                                </p:cTn>
                              </p:par>
                              <p:par>
                                <p:cTn id="36" presetID="8" presetClass="emph" presetSubtype="0" fill="hold" grpId="1" nodeType="withEffect">
                                  <p:stCondLst>
                                    <p:cond delay="0"/>
                                  </p:stCondLst>
                                  <p:childTnLst>
                                    <p:animRot by="10800000">
                                      <p:cBhvr>
                                        <p:cTn id="37" dur="3000" fill="hold"/>
                                        <p:tgtEl>
                                          <p:spTgt spid="10"/>
                                        </p:tgtEl>
                                        <p:attrNameLst>
                                          <p:attrName>r</p:attrName>
                                        </p:attrNameLst>
                                      </p:cBhvr>
                                    </p:animRot>
                                  </p:childTnLst>
                                </p:cTn>
                              </p:par>
                              <p:par>
                                <p:cTn id="38" presetID="8" presetClass="emph" presetSubtype="0" fill="hold" grpId="1" nodeType="withEffect">
                                  <p:stCondLst>
                                    <p:cond delay="0"/>
                                  </p:stCondLst>
                                  <p:childTnLst>
                                    <p:animRot by="-10800000">
                                      <p:cBhvr>
                                        <p:cTn id="39" dur="3000" fill="hold"/>
                                        <p:tgtEl>
                                          <p:spTgt spid="6"/>
                                        </p:tgtEl>
                                        <p:attrNameLst>
                                          <p:attrName>r</p:attrName>
                                        </p:attrNameLst>
                                      </p:cBhvr>
                                    </p:animRot>
                                  </p:childTnLst>
                                </p:cTn>
                              </p:par>
                              <p:par>
                                <p:cTn id="40" presetID="8" presetClass="emph" presetSubtype="0" fill="hold" grpId="1" nodeType="withEffect">
                                  <p:stCondLst>
                                    <p:cond delay="0"/>
                                  </p:stCondLst>
                                  <p:childTnLst>
                                    <p:animRot by="-10800000">
                                      <p:cBhvr>
                                        <p:cTn id="41" dur="3000" fill="hold"/>
                                        <p:tgtEl>
                                          <p:spTgt spid="8"/>
                                        </p:tgtEl>
                                        <p:attrNameLst>
                                          <p:attrName>r</p:attrName>
                                        </p:attrNameLst>
                                      </p:cBhvr>
                                    </p:animRot>
                                  </p:childTnLst>
                                </p:cTn>
                              </p:par>
                              <p:par>
                                <p:cTn id="42" presetID="8" presetClass="emph" presetSubtype="0" fill="hold" grpId="1" nodeType="withEffect">
                                  <p:stCondLst>
                                    <p:cond delay="0"/>
                                  </p:stCondLst>
                                  <p:childTnLst>
                                    <p:animRot by="-10800000">
                                      <p:cBhvr>
                                        <p:cTn id="43" dur="3000" fill="hold"/>
                                        <p:tgtEl>
                                          <p:spTgt spid="9"/>
                                        </p:tgtEl>
                                        <p:attrNameLst>
                                          <p:attrName>r</p:attrName>
                                        </p:attrNameLst>
                                      </p:cBhvr>
                                    </p:animRot>
                                  </p:childTnLst>
                                </p:cTn>
                              </p:par>
                            </p:childTnLst>
                          </p:cTn>
                        </p:par>
                        <p:par>
                          <p:cTn id="44" fill="hold">
                            <p:stCondLst>
                              <p:cond delay="3000"/>
                            </p:stCondLst>
                            <p:childTnLst>
                              <p:par>
                                <p:cTn id="45" presetID="2" presetClass="exit" presetSubtype="2" fill="hold" grpId="2" nodeType="afterEffect">
                                  <p:stCondLst>
                                    <p:cond delay="0"/>
                                  </p:stCondLst>
                                  <p:childTnLst>
                                    <p:anim calcmode="lin" valueType="num">
                                      <p:cBhvr additive="base">
                                        <p:cTn id="46" dur="3000"/>
                                        <p:tgtEl>
                                          <p:spTgt spid="5"/>
                                        </p:tgtEl>
                                        <p:attrNameLst>
                                          <p:attrName>ppt_x</p:attrName>
                                        </p:attrNameLst>
                                      </p:cBhvr>
                                      <p:tavLst>
                                        <p:tav tm="0">
                                          <p:val>
                                            <p:strVal val="ppt_x"/>
                                          </p:val>
                                        </p:tav>
                                        <p:tav tm="100000">
                                          <p:val>
                                            <p:strVal val="1+ppt_w/2"/>
                                          </p:val>
                                        </p:tav>
                                      </p:tavLst>
                                    </p:anim>
                                    <p:anim calcmode="lin" valueType="num">
                                      <p:cBhvr additive="base">
                                        <p:cTn id="47" dur="3000"/>
                                        <p:tgtEl>
                                          <p:spTgt spid="5"/>
                                        </p:tgtEl>
                                        <p:attrNameLst>
                                          <p:attrName>ppt_y</p:attrName>
                                        </p:attrNameLst>
                                      </p:cBhvr>
                                      <p:tavLst>
                                        <p:tav tm="0">
                                          <p:val>
                                            <p:strVal val="ppt_y"/>
                                          </p:val>
                                        </p:tav>
                                        <p:tav tm="100000">
                                          <p:val>
                                            <p:strVal val="ppt_y"/>
                                          </p:val>
                                        </p:tav>
                                      </p:tavLst>
                                    </p:anim>
                                    <p:set>
                                      <p:cBhvr>
                                        <p:cTn id="48" dur="1" fill="hold">
                                          <p:stCondLst>
                                            <p:cond delay="2999"/>
                                          </p:stCondLst>
                                        </p:cTn>
                                        <p:tgtEl>
                                          <p:spTgt spid="5"/>
                                        </p:tgtEl>
                                        <p:attrNameLst>
                                          <p:attrName>style.visibility</p:attrName>
                                        </p:attrNameLst>
                                      </p:cBhvr>
                                      <p:to>
                                        <p:strVal val="hidden"/>
                                      </p:to>
                                    </p:set>
                                  </p:childTnLst>
                                </p:cTn>
                              </p:par>
                              <p:par>
                                <p:cTn id="49" presetID="2" presetClass="exit" presetSubtype="2" fill="hold" grpId="2"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1+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2" fill="hold" grpId="2" nodeType="withEffect">
                                  <p:stCondLst>
                                    <p:cond delay="0"/>
                                  </p:stCondLst>
                                  <p:childTnLst>
                                    <p:anim calcmode="lin" valueType="num">
                                      <p:cBhvr additive="base">
                                        <p:cTn id="54" dur="3000"/>
                                        <p:tgtEl>
                                          <p:spTgt spid="10"/>
                                        </p:tgtEl>
                                        <p:attrNameLst>
                                          <p:attrName>ppt_x</p:attrName>
                                        </p:attrNameLst>
                                      </p:cBhvr>
                                      <p:tavLst>
                                        <p:tav tm="0">
                                          <p:val>
                                            <p:strVal val="ppt_x"/>
                                          </p:val>
                                        </p:tav>
                                        <p:tav tm="100000">
                                          <p:val>
                                            <p:strVal val="1+ppt_w/2"/>
                                          </p:val>
                                        </p:tav>
                                      </p:tavLst>
                                    </p:anim>
                                    <p:anim calcmode="lin" valueType="num">
                                      <p:cBhvr additive="base">
                                        <p:cTn id="55" dur="3000"/>
                                        <p:tgtEl>
                                          <p:spTgt spid="10"/>
                                        </p:tgtEl>
                                        <p:attrNameLst>
                                          <p:attrName>ppt_y</p:attrName>
                                        </p:attrNameLst>
                                      </p:cBhvr>
                                      <p:tavLst>
                                        <p:tav tm="0">
                                          <p:val>
                                            <p:strVal val="ppt_y"/>
                                          </p:val>
                                        </p:tav>
                                        <p:tav tm="100000">
                                          <p:val>
                                            <p:strVal val="ppt_y"/>
                                          </p:val>
                                        </p:tav>
                                      </p:tavLst>
                                    </p:anim>
                                    <p:set>
                                      <p:cBhvr>
                                        <p:cTn id="56" dur="1" fill="hold">
                                          <p:stCondLst>
                                            <p:cond delay="2999"/>
                                          </p:stCondLst>
                                        </p:cTn>
                                        <p:tgtEl>
                                          <p:spTgt spid="10"/>
                                        </p:tgtEl>
                                        <p:attrNameLst>
                                          <p:attrName>style.visibility</p:attrName>
                                        </p:attrNameLst>
                                      </p:cBhvr>
                                      <p:to>
                                        <p:strVal val="hidden"/>
                                      </p:to>
                                    </p:set>
                                  </p:childTnLst>
                                </p:cTn>
                              </p:par>
                              <p:par>
                                <p:cTn id="57" presetID="2" presetClass="exit" presetSubtype="8" fill="hold" grpId="2" nodeType="with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0-ppt_w/2"/>
                                          </p:val>
                                        </p:tav>
                                      </p:tavLst>
                                    </p:anim>
                                    <p:anim calcmode="lin" valueType="num">
                                      <p:cBhvr additive="base">
                                        <p:cTn id="59" dur="3000"/>
                                        <p:tgtEl>
                                          <p:spTgt spid="6"/>
                                        </p:tgtEl>
                                        <p:attrNameLst>
                                          <p:attrName>ppt_y</p:attrName>
                                        </p:attrNameLst>
                                      </p:cBhvr>
                                      <p:tavLst>
                                        <p:tav tm="0">
                                          <p:val>
                                            <p:strVal val="ppt_y"/>
                                          </p:val>
                                        </p:tav>
                                        <p:tav tm="100000">
                                          <p:val>
                                            <p:strVal val="ppt_y"/>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0-ppt_w/2"/>
                                          </p:val>
                                        </p:tav>
                                      </p:tavLst>
                                    </p:anim>
                                    <p:anim calcmode="lin" valueType="num">
                                      <p:cBhvr additive="base">
                                        <p:cTn id="63" dur="3000"/>
                                        <p:tgtEl>
                                          <p:spTgt spid="8"/>
                                        </p:tgtEl>
                                        <p:attrNameLst>
                                          <p:attrName>ppt_y</p:attrName>
                                        </p:attrNameLst>
                                      </p:cBhvr>
                                      <p:tavLst>
                                        <p:tav tm="0">
                                          <p:val>
                                            <p:strVal val="ppt_y"/>
                                          </p:val>
                                        </p:tav>
                                        <p:tav tm="100000">
                                          <p:val>
                                            <p:strVal val="ppt_y"/>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0-ppt_w/2"/>
                                          </p:val>
                                        </p:tav>
                                      </p:tavLst>
                                    </p:anim>
                                    <p:anim calcmode="lin" valueType="num">
                                      <p:cBhvr additive="base">
                                        <p:cTn id="67" dur="3000"/>
                                        <p:tgtEl>
                                          <p:spTgt spid="9"/>
                                        </p:tgtEl>
                                        <p:attrNameLst>
                                          <p:attrName>ppt_y</p:attrName>
                                        </p:attrNameLst>
                                      </p:cBhvr>
                                      <p:tavLst>
                                        <p:tav tm="0">
                                          <p:val>
                                            <p:strVal val="ppt_y"/>
                                          </p:val>
                                        </p:tav>
                                        <p:tav tm="100000">
                                          <p:val>
                                            <p:strVal val="ppt_y"/>
                                          </p:val>
                                        </p:tav>
                                      </p:tavLst>
                                    </p:anim>
                                    <p:set>
                                      <p:cBhvr>
                                        <p:cTn id="68" dur="1" fill="hold">
                                          <p:stCondLst>
                                            <p:cond delay="2999"/>
                                          </p:stCondLst>
                                        </p:cTn>
                                        <p:tgtEl>
                                          <p:spTgt spid="9"/>
                                        </p:tgtEl>
                                        <p:attrNameLst>
                                          <p:attrName>style.visibility</p:attrName>
                                        </p:attrNameLst>
                                      </p:cBhvr>
                                      <p:to>
                                        <p:strVal val="hidden"/>
                                      </p:to>
                                    </p:set>
                                  </p:childTnLst>
                                </p:cTn>
                              </p:par>
                              <p:par>
                                <p:cTn id="69" presetID="17" presetClass="entr" presetSubtype="10"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fltVal val="0"/>
                                          </p:val>
                                        </p:tav>
                                        <p:tav tm="100000">
                                          <p:val>
                                            <p:strVal val="#ppt_w"/>
                                          </p:val>
                                        </p:tav>
                                      </p:tavLst>
                                    </p:anim>
                                    <p:anim calcmode="lin" valueType="num">
                                      <p:cBhvr>
                                        <p:cTn id="72"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bg2">
                  <a:lumMod val="40000"/>
                  <a:lumOff val="60000"/>
                </a:schemeClr>
              </a:gs>
              <a:gs pos="50000">
                <a:schemeClr val="bg2">
                  <a:lumMod val="75000"/>
                  <a:shade val="67500"/>
                  <a:satMod val="115000"/>
                </a:schemeClr>
              </a:gs>
              <a:gs pos="100000">
                <a:schemeClr val="bg2">
                  <a:lumMod val="75000"/>
                  <a:shade val="100000"/>
                  <a:satMod val="115000"/>
                </a:schemeClr>
              </a:gs>
            </a:gsLst>
            <a:lin ang="16200000" scaled="1"/>
            <a:tileRect/>
          </a:gradFill>
        </p:spPr>
        <p:txBody>
          <a:bodyPr/>
          <a:lstStyle/>
          <a:p>
            <a:endParaRPr lang="es-ES" dirty="0"/>
          </a:p>
        </p:txBody>
      </p:sp>
      <p:pic>
        <p:nvPicPr>
          <p:cNvPr id="4" name="3 Marcador de contenido" descr="0(23).jpg"/>
          <p:cNvPicPr>
            <a:picLocks noGrp="1" noChangeAspect="1"/>
          </p:cNvPicPr>
          <p:nvPr>
            <p:ph idx="1"/>
          </p:nvPr>
        </p:nvPicPr>
        <p:blipFill>
          <a:blip r:embed="rId2"/>
          <a:stretch>
            <a:fillRect/>
          </a:stretch>
        </p:blipFill>
        <p:spPr>
          <a:xfrm>
            <a:off x="0" y="0"/>
            <a:ext cx="9144000" cy="6858000"/>
          </a:xfrm>
        </p:spPr>
      </p:pic>
      <p:sp>
        <p:nvSpPr>
          <p:cNvPr id="5" name="4 Rectángulo"/>
          <p:cNvSpPr/>
          <p:nvPr/>
        </p:nvSpPr>
        <p:spPr>
          <a:xfrm>
            <a:off x="0" y="1571612"/>
            <a:ext cx="357158" cy="4000528"/>
          </a:xfrm>
          <a:prstGeom prst="rect">
            <a:avLst/>
          </a:prstGeom>
          <a:gradFill flip="none" rotWithShape="1">
            <a:gsLst>
              <a:gs pos="19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28628" y="1571612"/>
            <a:ext cx="357158" cy="4000528"/>
          </a:xfrm>
          <a:prstGeom prst="rect">
            <a:avLst/>
          </a:prstGeom>
          <a:gradFill flip="none" rotWithShape="1">
            <a:gsLst>
              <a:gs pos="19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57256" y="1571612"/>
            <a:ext cx="357158" cy="4000528"/>
          </a:xfrm>
          <a:prstGeom prst="rect">
            <a:avLst/>
          </a:prstGeom>
          <a:gradFill flip="none" rotWithShape="1">
            <a:gsLst>
              <a:gs pos="19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285884" y="1571612"/>
            <a:ext cx="357158" cy="4000528"/>
          </a:xfrm>
          <a:prstGeom prst="rect">
            <a:avLst/>
          </a:prstGeom>
          <a:gradFill flip="none" rotWithShape="1">
            <a:gsLst>
              <a:gs pos="19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714512" y="1571612"/>
            <a:ext cx="357158" cy="4000528"/>
          </a:xfrm>
          <a:prstGeom prst="rect">
            <a:avLst/>
          </a:prstGeom>
          <a:gradFill flip="none" rotWithShape="1">
            <a:gsLst>
              <a:gs pos="19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143140" y="1571612"/>
            <a:ext cx="357158" cy="4000528"/>
          </a:xfrm>
          <a:prstGeom prst="rect">
            <a:avLst/>
          </a:prstGeom>
          <a:gradFill flip="none" rotWithShape="1">
            <a:gsLst>
              <a:gs pos="19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571768" y="1571612"/>
            <a:ext cx="357158" cy="4000528"/>
          </a:xfrm>
          <a:prstGeom prst="rect">
            <a:avLst/>
          </a:prstGeom>
          <a:gradFill flip="none" rotWithShape="1">
            <a:gsLst>
              <a:gs pos="19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000396" y="1571612"/>
            <a:ext cx="357158" cy="4000528"/>
          </a:xfrm>
          <a:prstGeom prst="rect">
            <a:avLst/>
          </a:prstGeom>
          <a:gradFill flip="none" rotWithShape="1">
            <a:gsLst>
              <a:gs pos="19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429024" y="1571612"/>
            <a:ext cx="357158" cy="4000528"/>
          </a:xfrm>
          <a:prstGeom prst="rect">
            <a:avLst/>
          </a:prstGeom>
          <a:gradFill flip="none" rotWithShape="1">
            <a:gsLst>
              <a:gs pos="19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857652" y="1571612"/>
            <a:ext cx="357158" cy="4000528"/>
          </a:xfrm>
          <a:prstGeom prst="rect">
            <a:avLst/>
          </a:prstGeom>
          <a:gradFill flip="none" rotWithShape="1">
            <a:gsLst>
              <a:gs pos="19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280" y="1571612"/>
            <a:ext cx="357158" cy="4000528"/>
          </a:xfrm>
          <a:prstGeom prst="rect">
            <a:avLst/>
          </a:prstGeom>
          <a:gradFill flip="none" rotWithShape="1">
            <a:gsLst>
              <a:gs pos="19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714908" y="1571612"/>
            <a:ext cx="357158" cy="4000528"/>
          </a:xfrm>
          <a:prstGeom prst="rect">
            <a:avLst/>
          </a:prstGeom>
          <a:gradFill flip="none" rotWithShape="1">
            <a:gsLst>
              <a:gs pos="19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143536" y="1571612"/>
            <a:ext cx="357158" cy="4000528"/>
          </a:xfrm>
          <a:prstGeom prst="rect">
            <a:avLst/>
          </a:prstGeom>
          <a:gradFill flip="none" rotWithShape="1">
            <a:gsLst>
              <a:gs pos="19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572164" y="1571612"/>
            <a:ext cx="357158" cy="4000528"/>
          </a:xfrm>
          <a:prstGeom prst="rect">
            <a:avLst/>
          </a:prstGeom>
          <a:gradFill flip="none" rotWithShape="1">
            <a:gsLst>
              <a:gs pos="19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000792" y="1571612"/>
            <a:ext cx="357158" cy="4000528"/>
          </a:xfrm>
          <a:prstGeom prst="rect">
            <a:avLst/>
          </a:prstGeom>
          <a:gradFill flip="none" rotWithShape="1">
            <a:gsLst>
              <a:gs pos="19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429420" y="1571612"/>
            <a:ext cx="357158" cy="4000528"/>
          </a:xfrm>
          <a:prstGeom prst="rect">
            <a:avLst/>
          </a:prstGeom>
          <a:gradFill flip="none" rotWithShape="1">
            <a:gsLst>
              <a:gs pos="19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858048" y="1571612"/>
            <a:ext cx="357158" cy="4000528"/>
          </a:xfrm>
          <a:prstGeom prst="rect">
            <a:avLst/>
          </a:prstGeom>
          <a:gradFill flip="none" rotWithShape="1">
            <a:gsLst>
              <a:gs pos="19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7286676" y="1571612"/>
            <a:ext cx="357158" cy="4000528"/>
          </a:xfrm>
          <a:prstGeom prst="rect">
            <a:avLst/>
          </a:prstGeom>
          <a:gradFill flip="none" rotWithShape="1">
            <a:gsLst>
              <a:gs pos="19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715304" y="1571612"/>
            <a:ext cx="357158" cy="4000528"/>
          </a:xfrm>
          <a:prstGeom prst="rect">
            <a:avLst/>
          </a:prstGeom>
          <a:gradFill flip="none" rotWithShape="1">
            <a:gsLst>
              <a:gs pos="19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8143932" y="1571612"/>
            <a:ext cx="357158" cy="4000528"/>
          </a:xfrm>
          <a:prstGeom prst="rect">
            <a:avLst/>
          </a:prstGeom>
          <a:gradFill flip="none" rotWithShape="1">
            <a:gsLst>
              <a:gs pos="19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572528" y="1571612"/>
            <a:ext cx="285752" cy="4000528"/>
          </a:xfrm>
          <a:prstGeom prst="rect">
            <a:avLst/>
          </a:prstGeom>
          <a:gradFill flip="none" rotWithShape="1">
            <a:gsLst>
              <a:gs pos="19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929718" y="1571612"/>
            <a:ext cx="303571" cy="4000528"/>
          </a:xfrm>
          <a:prstGeom prst="rect">
            <a:avLst/>
          </a:prstGeom>
          <a:gradFill flip="none" rotWithShape="1">
            <a:gsLst>
              <a:gs pos="19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0" y="0"/>
            <a:ext cx="9501222" cy="6858000"/>
          </a:xfrm>
          <a:prstGeom prst="rect">
            <a:avLst/>
          </a:prstGeom>
          <a:gradFill flip="none" rotWithShape="1">
            <a:gsLst>
              <a:gs pos="0">
                <a:schemeClr val="bg2">
                  <a:lumMod val="50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1+#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1+#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1+#ppt_w/2"/>
                                          </p:val>
                                        </p:tav>
                                        <p:tav tm="100000">
                                          <p:val>
                                            <p:strVal val="#ppt_x"/>
                                          </p:val>
                                        </p:tav>
                                      </p:tavLst>
                                    </p:anim>
                                    <p:anim calcmode="lin" valueType="num">
                                      <p:cBhvr additive="base">
                                        <p:cTn id="95" dur="3000" fill="hold"/>
                                        <p:tgtEl>
                                          <p:spTgt spid="26"/>
                                        </p:tgtEl>
                                        <p:attrNameLst>
                                          <p:attrName>ppt_y</p:attrName>
                                        </p:attrNameLst>
                                      </p:cBhvr>
                                      <p:tavLst>
                                        <p:tav tm="0">
                                          <p:val>
                                            <p:strVal val="#ppt_y"/>
                                          </p:val>
                                        </p:tav>
                                        <p:tav tm="100000">
                                          <p:val>
                                            <p:strVal val="#ppt_y"/>
                                          </p:val>
                                        </p:tav>
                                      </p:tavLst>
                                    </p:anim>
                                  </p:childTnLst>
                                </p:cTn>
                              </p:par>
                              <p:par>
                                <p:cTn id="96" presetID="8" presetClass="emph" presetSubtype="0" fill="hold" grpId="1" nodeType="withEffect">
                                  <p:stCondLst>
                                    <p:cond delay="0"/>
                                  </p:stCondLst>
                                  <p:childTnLst>
                                    <p:animRot by="21600000">
                                      <p:cBhvr>
                                        <p:cTn id="97" dur="3000" fill="hold"/>
                                        <p:tgtEl>
                                          <p:spTgt spid="5"/>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7"/>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8"/>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9"/>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0"/>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1"/>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2"/>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3"/>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4"/>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5"/>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6"/>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7"/>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8"/>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9"/>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0"/>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21"/>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22"/>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23"/>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4"/>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2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26"/>
                                        </p:tgtEl>
                                        <p:attrNameLst>
                                          <p:attrName>r</p:attrName>
                                        </p:attrNameLst>
                                      </p:cBhvr>
                                    </p:animRot>
                                  </p:childTnLst>
                                </p:cTn>
                              </p:par>
                              <p:par>
                                <p:cTn id="140" presetID="3" presetClass="entr" presetSubtype="10" fill="hold" grpId="2" nodeType="withEffect">
                                  <p:stCondLst>
                                    <p:cond delay="0"/>
                                  </p:stCondLst>
                                  <p:childTnLst>
                                    <p:set>
                                      <p:cBhvr>
                                        <p:cTn id="141" dur="1" fill="hold">
                                          <p:stCondLst>
                                            <p:cond delay="0"/>
                                          </p:stCondLst>
                                        </p:cTn>
                                        <p:tgtEl>
                                          <p:spTgt spid="5"/>
                                        </p:tgtEl>
                                        <p:attrNameLst>
                                          <p:attrName>style.visibility</p:attrName>
                                        </p:attrNameLst>
                                      </p:cBhvr>
                                      <p:to>
                                        <p:strVal val="visible"/>
                                      </p:to>
                                    </p:set>
                                    <p:animEffect transition="in" filter="blinds(horizontal)">
                                      <p:cBhvr>
                                        <p:cTn id="142" dur="3000"/>
                                        <p:tgtEl>
                                          <p:spTgt spid="5"/>
                                        </p:tgtEl>
                                      </p:cBhvr>
                                    </p:animEffect>
                                  </p:childTnLst>
                                </p:cTn>
                              </p:par>
                              <p:par>
                                <p:cTn id="143" presetID="3" presetClass="entr" presetSubtype="10" fill="hold" grpId="2" nodeType="withEffect">
                                  <p:stCondLst>
                                    <p:cond delay="0"/>
                                  </p:stCondLst>
                                  <p:childTnLst>
                                    <p:set>
                                      <p:cBhvr>
                                        <p:cTn id="144" dur="1" fill="hold">
                                          <p:stCondLst>
                                            <p:cond delay="0"/>
                                          </p:stCondLst>
                                        </p:cTn>
                                        <p:tgtEl>
                                          <p:spTgt spid="6"/>
                                        </p:tgtEl>
                                        <p:attrNameLst>
                                          <p:attrName>style.visibility</p:attrName>
                                        </p:attrNameLst>
                                      </p:cBhvr>
                                      <p:to>
                                        <p:strVal val="visible"/>
                                      </p:to>
                                    </p:set>
                                    <p:animEffect transition="in" filter="blinds(horizontal)">
                                      <p:cBhvr>
                                        <p:cTn id="145" dur="3000"/>
                                        <p:tgtEl>
                                          <p:spTgt spid="6"/>
                                        </p:tgtEl>
                                      </p:cBhvr>
                                    </p:animEffect>
                                  </p:childTnLst>
                                </p:cTn>
                              </p:par>
                              <p:par>
                                <p:cTn id="146" presetID="3" presetClass="entr" presetSubtype="10" fill="hold" grpId="2" nodeType="withEffect">
                                  <p:stCondLst>
                                    <p:cond delay="0"/>
                                  </p:stCondLst>
                                  <p:childTnLst>
                                    <p:set>
                                      <p:cBhvr>
                                        <p:cTn id="147" dur="1" fill="hold">
                                          <p:stCondLst>
                                            <p:cond delay="0"/>
                                          </p:stCondLst>
                                        </p:cTn>
                                        <p:tgtEl>
                                          <p:spTgt spid="7"/>
                                        </p:tgtEl>
                                        <p:attrNameLst>
                                          <p:attrName>style.visibility</p:attrName>
                                        </p:attrNameLst>
                                      </p:cBhvr>
                                      <p:to>
                                        <p:strVal val="visible"/>
                                      </p:to>
                                    </p:set>
                                    <p:animEffect transition="in" filter="blinds(horizontal)">
                                      <p:cBhvr>
                                        <p:cTn id="148" dur="3000"/>
                                        <p:tgtEl>
                                          <p:spTgt spid="7"/>
                                        </p:tgtEl>
                                      </p:cBhvr>
                                    </p:animEffect>
                                  </p:childTnLst>
                                </p:cTn>
                              </p:par>
                              <p:par>
                                <p:cTn id="149" presetID="3" presetClass="entr" presetSubtype="10" fill="hold" grpId="2" nodeType="withEffect">
                                  <p:stCondLst>
                                    <p:cond delay="0"/>
                                  </p:stCondLst>
                                  <p:childTnLst>
                                    <p:set>
                                      <p:cBhvr>
                                        <p:cTn id="150" dur="1" fill="hold">
                                          <p:stCondLst>
                                            <p:cond delay="0"/>
                                          </p:stCondLst>
                                        </p:cTn>
                                        <p:tgtEl>
                                          <p:spTgt spid="8"/>
                                        </p:tgtEl>
                                        <p:attrNameLst>
                                          <p:attrName>style.visibility</p:attrName>
                                        </p:attrNameLst>
                                      </p:cBhvr>
                                      <p:to>
                                        <p:strVal val="visible"/>
                                      </p:to>
                                    </p:set>
                                    <p:animEffect transition="in" filter="blinds(horizontal)">
                                      <p:cBhvr>
                                        <p:cTn id="151" dur="3000"/>
                                        <p:tgtEl>
                                          <p:spTgt spid="8"/>
                                        </p:tgtEl>
                                      </p:cBhvr>
                                    </p:animEffect>
                                  </p:childTnLst>
                                </p:cTn>
                              </p:par>
                              <p:par>
                                <p:cTn id="152" presetID="3" presetClass="entr" presetSubtype="10" fill="hold" grpId="2" nodeType="withEffect">
                                  <p:stCondLst>
                                    <p:cond delay="0"/>
                                  </p:stCondLst>
                                  <p:childTnLst>
                                    <p:set>
                                      <p:cBhvr>
                                        <p:cTn id="153" dur="1" fill="hold">
                                          <p:stCondLst>
                                            <p:cond delay="0"/>
                                          </p:stCondLst>
                                        </p:cTn>
                                        <p:tgtEl>
                                          <p:spTgt spid="9"/>
                                        </p:tgtEl>
                                        <p:attrNameLst>
                                          <p:attrName>style.visibility</p:attrName>
                                        </p:attrNameLst>
                                      </p:cBhvr>
                                      <p:to>
                                        <p:strVal val="visible"/>
                                      </p:to>
                                    </p:set>
                                    <p:animEffect transition="in" filter="blinds(horizontal)">
                                      <p:cBhvr>
                                        <p:cTn id="154" dur="3000"/>
                                        <p:tgtEl>
                                          <p:spTgt spid="9"/>
                                        </p:tgtEl>
                                      </p:cBhvr>
                                    </p:animEffect>
                                  </p:childTnLst>
                                </p:cTn>
                              </p:par>
                              <p:par>
                                <p:cTn id="155" presetID="3" presetClass="entr" presetSubtype="10" fill="hold" grpId="2" nodeType="withEffect">
                                  <p:stCondLst>
                                    <p:cond delay="0"/>
                                  </p:stCondLst>
                                  <p:childTnLst>
                                    <p:set>
                                      <p:cBhvr>
                                        <p:cTn id="156" dur="1" fill="hold">
                                          <p:stCondLst>
                                            <p:cond delay="0"/>
                                          </p:stCondLst>
                                        </p:cTn>
                                        <p:tgtEl>
                                          <p:spTgt spid="10"/>
                                        </p:tgtEl>
                                        <p:attrNameLst>
                                          <p:attrName>style.visibility</p:attrName>
                                        </p:attrNameLst>
                                      </p:cBhvr>
                                      <p:to>
                                        <p:strVal val="visible"/>
                                      </p:to>
                                    </p:set>
                                    <p:animEffect transition="in" filter="blinds(horizontal)">
                                      <p:cBhvr>
                                        <p:cTn id="157" dur="3000"/>
                                        <p:tgtEl>
                                          <p:spTgt spid="10"/>
                                        </p:tgtEl>
                                      </p:cBhvr>
                                    </p:animEffect>
                                  </p:childTnLst>
                                </p:cTn>
                              </p:par>
                              <p:par>
                                <p:cTn id="158" presetID="3" presetClass="entr" presetSubtype="10" fill="hold" grpId="2" nodeType="withEffect">
                                  <p:stCondLst>
                                    <p:cond delay="0"/>
                                  </p:stCondLst>
                                  <p:childTnLst>
                                    <p:set>
                                      <p:cBhvr>
                                        <p:cTn id="159" dur="1" fill="hold">
                                          <p:stCondLst>
                                            <p:cond delay="0"/>
                                          </p:stCondLst>
                                        </p:cTn>
                                        <p:tgtEl>
                                          <p:spTgt spid="11"/>
                                        </p:tgtEl>
                                        <p:attrNameLst>
                                          <p:attrName>style.visibility</p:attrName>
                                        </p:attrNameLst>
                                      </p:cBhvr>
                                      <p:to>
                                        <p:strVal val="visible"/>
                                      </p:to>
                                    </p:set>
                                    <p:animEffect transition="in" filter="blinds(horizontal)">
                                      <p:cBhvr>
                                        <p:cTn id="160" dur="3000"/>
                                        <p:tgtEl>
                                          <p:spTgt spid="11"/>
                                        </p:tgtEl>
                                      </p:cBhvr>
                                    </p:animEffect>
                                  </p:childTnLst>
                                </p:cTn>
                              </p:par>
                              <p:par>
                                <p:cTn id="161" presetID="3" presetClass="entr" presetSubtype="10" fill="hold" grpId="2" nodeType="withEffect">
                                  <p:stCondLst>
                                    <p:cond delay="0"/>
                                  </p:stCondLst>
                                  <p:childTnLst>
                                    <p:set>
                                      <p:cBhvr>
                                        <p:cTn id="162" dur="1" fill="hold">
                                          <p:stCondLst>
                                            <p:cond delay="0"/>
                                          </p:stCondLst>
                                        </p:cTn>
                                        <p:tgtEl>
                                          <p:spTgt spid="12"/>
                                        </p:tgtEl>
                                        <p:attrNameLst>
                                          <p:attrName>style.visibility</p:attrName>
                                        </p:attrNameLst>
                                      </p:cBhvr>
                                      <p:to>
                                        <p:strVal val="visible"/>
                                      </p:to>
                                    </p:set>
                                    <p:animEffect transition="in" filter="blinds(horizontal)">
                                      <p:cBhvr>
                                        <p:cTn id="163" dur="3000"/>
                                        <p:tgtEl>
                                          <p:spTgt spid="12"/>
                                        </p:tgtEl>
                                      </p:cBhvr>
                                    </p:animEffect>
                                  </p:childTnLst>
                                </p:cTn>
                              </p:par>
                              <p:par>
                                <p:cTn id="164" presetID="3" presetClass="entr" presetSubtype="10" fill="hold" grpId="2" nodeType="withEffect">
                                  <p:stCondLst>
                                    <p:cond delay="0"/>
                                  </p:stCondLst>
                                  <p:childTnLst>
                                    <p:set>
                                      <p:cBhvr>
                                        <p:cTn id="165" dur="1" fill="hold">
                                          <p:stCondLst>
                                            <p:cond delay="0"/>
                                          </p:stCondLst>
                                        </p:cTn>
                                        <p:tgtEl>
                                          <p:spTgt spid="13"/>
                                        </p:tgtEl>
                                        <p:attrNameLst>
                                          <p:attrName>style.visibility</p:attrName>
                                        </p:attrNameLst>
                                      </p:cBhvr>
                                      <p:to>
                                        <p:strVal val="visible"/>
                                      </p:to>
                                    </p:set>
                                    <p:animEffect transition="in" filter="blinds(horizontal)">
                                      <p:cBhvr>
                                        <p:cTn id="166" dur="3000"/>
                                        <p:tgtEl>
                                          <p:spTgt spid="13"/>
                                        </p:tgtEl>
                                      </p:cBhvr>
                                    </p:animEffect>
                                  </p:childTnLst>
                                </p:cTn>
                              </p:par>
                              <p:par>
                                <p:cTn id="167" presetID="3" presetClass="entr" presetSubtype="10" fill="hold" grpId="2" nodeType="withEffect">
                                  <p:stCondLst>
                                    <p:cond delay="0"/>
                                  </p:stCondLst>
                                  <p:childTnLst>
                                    <p:set>
                                      <p:cBhvr>
                                        <p:cTn id="168" dur="1" fill="hold">
                                          <p:stCondLst>
                                            <p:cond delay="0"/>
                                          </p:stCondLst>
                                        </p:cTn>
                                        <p:tgtEl>
                                          <p:spTgt spid="14"/>
                                        </p:tgtEl>
                                        <p:attrNameLst>
                                          <p:attrName>style.visibility</p:attrName>
                                        </p:attrNameLst>
                                      </p:cBhvr>
                                      <p:to>
                                        <p:strVal val="visible"/>
                                      </p:to>
                                    </p:set>
                                    <p:animEffect transition="in" filter="blinds(horizontal)">
                                      <p:cBhvr>
                                        <p:cTn id="169" dur="3000"/>
                                        <p:tgtEl>
                                          <p:spTgt spid="14"/>
                                        </p:tgtEl>
                                      </p:cBhvr>
                                    </p:animEffect>
                                  </p:childTnLst>
                                </p:cTn>
                              </p:par>
                              <p:par>
                                <p:cTn id="170" presetID="3" presetClass="entr" presetSubtype="10" fill="hold" grpId="2" nodeType="withEffect">
                                  <p:stCondLst>
                                    <p:cond delay="0"/>
                                  </p:stCondLst>
                                  <p:childTnLst>
                                    <p:set>
                                      <p:cBhvr>
                                        <p:cTn id="171" dur="1" fill="hold">
                                          <p:stCondLst>
                                            <p:cond delay="0"/>
                                          </p:stCondLst>
                                        </p:cTn>
                                        <p:tgtEl>
                                          <p:spTgt spid="15"/>
                                        </p:tgtEl>
                                        <p:attrNameLst>
                                          <p:attrName>style.visibility</p:attrName>
                                        </p:attrNameLst>
                                      </p:cBhvr>
                                      <p:to>
                                        <p:strVal val="visible"/>
                                      </p:to>
                                    </p:set>
                                    <p:animEffect transition="in" filter="blinds(horizontal)">
                                      <p:cBhvr>
                                        <p:cTn id="172" dur="3000"/>
                                        <p:tgtEl>
                                          <p:spTgt spid="15"/>
                                        </p:tgtEl>
                                      </p:cBhvr>
                                    </p:animEffect>
                                  </p:childTnLst>
                                </p:cTn>
                              </p:par>
                              <p:par>
                                <p:cTn id="173" presetID="3" presetClass="entr" presetSubtype="10" fill="hold" grpId="2" nodeType="withEffect">
                                  <p:stCondLst>
                                    <p:cond delay="0"/>
                                  </p:stCondLst>
                                  <p:childTnLst>
                                    <p:set>
                                      <p:cBhvr>
                                        <p:cTn id="174" dur="1" fill="hold">
                                          <p:stCondLst>
                                            <p:cond delay="0"/>
                                          </p:stCondLst>
                                        </p:cTn>
                                        <p:tgtEl>
                                          <p:spTgt spid="16"/>
                                        </p:tgtEl>
                                        <p:attrNameLst>
                                          <p:attrName>style.visibility</p:attrName>
                                        </p:attrNameLst>
                                      </p:cBhvr>
                                      <p:to>
                                        <p:strVal val="visible"/>
                                      </p:to>
                                    </p:set>
                                    <p:animEffect transition="in" filter="blinds(horizontal)">
                                      <p:cBhvr>
                                        <p:cTn id="175" dur="3000"/>
                                        <p:tgtEl>
                                          <p:spTgt spid="16"/>
                                        </p:tgtEl>
                                      </p:cBhvr>
                                    </p:animEffect>
                                  </p:childTnLst>
                                </p:cTn>
                              </p:par>
                              <p:par>
                                <p:cTn id="176" presetID="3" presetClass="entr" presetSubtype="10" fill="hold" grpId="2" nodeType="withEffect">
                                  <p:stCondLst>
                                    <p:cond delay="0"/>
                                  </p:stCondLst>
                                  <p:childTnLst>
                                    <p:set>
                                      <p:cBhvr>
                                        <p:cTn id="177" dur="1" fill="hold">
                                          <p:stCondLst>
                                            <p:cond delay="0"/>
                                          </p:stCondLst>
                                        </p:cTn>
                                        <p:tgtEl>
                                          <p:spTgt spid="17"/>
                                        </p:tgtEl>
                                        <p:attrNameLst>
                                          <p:attrName>style.visibility</p:attrName>
                                        </p:attrNameLst>
                                      </p:cBhvr>
                                      <p:to>
                                        <p:strVal val="visible"/>
                                      </p:to>
                                    </p:set>
                                    <p:animEffect transition="in" filter="blinds(horizontal)">
                                      <p:cBhvr>
                                        <p:cTn id="178" dur="3000"/>
                                        <p:tgtEl>
                                          <p:spTgt spid="17"/>
                                        </p:tgtEl>
                                      </p:cBhvr>
                                    </p:animEffect>
                                  </p:childTnLst>
                                </p:cTn>
                              </p:par>
                              <p:par>
                                <p:cTn id="179" presetID="3" presetClass="entr" presetSubtype="10" fill="hold" grpId="2" nodeType="withEffect">
                                  <p:stCondLst>
                                    <p:cond delay="0"/>
                                  </p:stCondLst>
                                  <p:childTnLst>
                                    <p:set>
                                      <p:cBhvr>
                                        <p:cTn id="180" dur="1" fill="hold">
                                          <p:stCondLst>
                                            <p:cond delay="0"/>
                                          </p:stCondLst>
                                        </p:cTn>
                                        <p:tgtEl>
                                          <p:spTgt spid="18"/>
                                        </p:tgtEl>
                                        <p:attrNameLst>
                                          <p:attrName>style.visibility</p:attrName>
                                        </p:attrNameLst>
                                      </p:cBhvr>
                                      <p:to>
                                        <p:strVal val="visible"/>
                                      </p:to>
                                    </p:set>
                                    <p:animEffect transition="in" filter="blinds(horizontal)">
                                      <p:cBhvr>
                                        <p:cTn id="181" dur="3000"/>
                                        <p:tgtEl>
                                          <p:spTgt spid="18"/>
                                        </p:tgtEl>
                                      </p:cBhvr>
                                    </p:animEffect>
                                  </p:childTnLst>
                                </p:cTn>
                              </p:par>
                              <p:par>
                                <p:cTn id="182" presetID="3" presetClass="entr" presetSubtype="10" fill="hold" grpId="2" nodeType="withEffect">
                                  <p:stCondLst>
                                    <p:cond delay="0"/>
                                  </p:stCondLst>
                                  <p:childTnLst>
                                    <p:set>
                                      <p:cBhvr>
                                        <p:cTn id="183" dur="1" fill="hold">
                                          <p:stCondLst>
                                            <p:cond delay="0"/>
                                          </p:stCondLst>
                                        </p:cTn>
                                        <p:tgtEl>
                                          <p:spTgt spid="19"/>
                                        </p:tgtEl>
                                        <p:attrNameLst>
                                          <p:attrName>style.visibility</p:attrName>
                                        </p:attrNameLst>
                                      </p:cBhvr>
                                      <p:to>
                                        <p:strVal val="visible"/>
                                      </p:to>
                                    </p:set>
                                    <p:animEffect transition="in" filter="blinds(horizontal)">
                                      <p:cBhvr>
                                        <p:cTn id="184" dur="3000"/>
                                        <p:tgtEl>
                                          <p:spTgt spid="19"/>
                                        </p:tgtEl>
                                      </p:cBhvr>
                                    </p:animEffect>
                                  </p:childTnLst>
                                </p:cTn>
                              </p:par>
                              <p:par>
                                <p:cTn id="185" presetID="3" presetClass="entr" presetSubtype="10" fill="hold" grpId="2" nodeType="withEffect">
                                  <p:stCondLst>
                                    <p:cond delay="0"/>
                                  </p:stCondLst>
                                  <p:childTnLst>
                                    <p:set>
                                      <p:cBhvr>
                                        <p:cTn id="186" dur="1" fill="hold">
                                          <p:stCondLst>
                                            <p:cond delay="0"/>
                                          </p:stCondLst>
                                        </p:cTn>
                                        <p:tgtEl>
                                          <p:spTgt spid="20"/>
                                        </p:tgtEl>
                                        <p:attrNameLst>
                                          <p:attrName>style.visibility</p:attrName>
                                        </p:attrNameLst>
                                      </p:cBhvr>
                                      <p:to>
                                        <p:strVal val="visible"/>
                                      </p:to>
                                    </p:set>
                                    <p:animEffect transition="in" filter="blinds(horizontal)">
                                      <p:cBhvr>
                                        <p:cTn id="187" dur="3000"/>
                                        <p:tgtEl>
                                          <p:spTgt spid="20"/>
                                        </p:tgtEl>
                                      </p:cBhvr>
                                    </p:animEffect>
                                  </p:childTnLst>
                                </p:cTn>
                              </p:par>
                              <p:par>
                                <p:cTn id="188" presetID="3" presetClass="entr" presetSubtype="10" fill="hold" grpId="2" nodeType="withEffect">
                                  <p:stCondLst>
                                    <p:cond delay="0"/>
                                  </p:stCondLst>
                                  <p:childTnLst>
                                    <p:set>
                                      <p:cBhvr>
                                        <p:cTn id="189" dur="1" fill="hold">
                                          <p:stCondLst>
                                            <p:cond delay="0"/>
                                          </p:stCondLst>
                                        </p:cTn>
                                        <p:tgtEl>
                                          <p:spTgt spid="21"/>
                                        </p:tgtEl>
                                        <p:attrNameLst>
                                          <p:attrName>style.visibility</p:attrName>
                                        </p:attrNameLst>
                                      </p:cBhvr>
                                      <p:to>
                                        <p:strVal val="visible"/>
                                      </p:to>
                                    </p:set>
                                    <p:animEffect transition="in" filter="blinds(horizontal)">
                                      <p:cBhvr>
                                        <p:cTn id="190" dur="3000"/>
                                        <p:tgtEl>
                                          <p:spTgt spid="21"/>
                                        </p:tgtEl>
                                      </p:cBhvr>
                                    </p:animEffect>
                                  </p:childTnLst>
                                </p:cTn>
                              </p:par>
                              <p:par>
                                <p:cTn id="191" presetID="3" presetClass="entr" presetSubtype="10" fill="hold" grpId="2" nodeType="withEffect">
                                  <p:stCondLst>
                                    <p:cond delay="0"/>
                                  </p:stCondLst>
                                  <p:childTnLst>
                                    <p:set>
                                      <p:cBhvr>
                                        <p:cTn id="192" dur="1" fill="hold">
                                          <p:stCondLst>
                                            <p:cond delay="0"/>
                                          </p:stCondLst>
                                        </p:cTn>
                                        <p:tgtEl>
                                          <p:spTgt spid="22"/>
                                        </p:tgtEl>
                                        <p:attrNameLst>
                                          <p:attrName>style.visibility</p:attrName>
                                        </p:attrNameLst>
                                      </p:cBhvr>
                                      <p:to>
                                        <p:strVal val="visible"/>
                                      </p:to>
                                    </p:set>
                                    <p:animEffect transition="in" filter="blinds(horizontal)">
                                      <p:cBhvr>
                                        <p:cTn id="193" dur="3000"/>
                                        <p:tgtEl>
                                          <p:spTgt spid="22"/>
                                        </p:tgtEl>
                                      </p:cBhvr>
                                    </p:animEffect>
                                  </p:childTnLst>
                                </p:cTn>
                              </p:par>
                              <p:par>
                                <p:cTn id="194" presetID="3" presetClass="entr" presetSubtype="10" fill="hold" grpId="2" nodeType="withEffect">
                                  <p:stCondLst>
                                    <p:cond delay="0"/>
                                  </p:stCondLst>
                                  <p:childTnLst>
                                    <p:set>
                                      <p:cBhvr>
                                        <p:cTn id="195" dur="1" fill="hold">
                                          <p:stCondLst>
                                            <p:cond delay="0"/>
                                          </p:stCondLst>
                                        </p:cTn>
                                        <p:tgtEl>
                                          <p:spTgt spid="23"/>
                                        </p:tgtEl>
                                        <p:attrNameLst>
                                          <p:attrName>style.visibility</p:attrName>
                                        </p:attrNameLst>
                                      </p:cBhvr>
                                      <p:to>
                                        <p:strVal val="visible"/>
                                      </p:to>
                                    </p:set>
                                    <p:animEffect transition="in" filter="blinds(horizontal)">
                                      <p:cBhvr>
                                        <p:cTn id="196" dur="3000"/>
                                        <p:tgtEl>
                                          <p:spTgt spid="23"/>
                                        </p:tgtEl>
                                      </p:cBhvr>
                                    </p:animEffect>
                                  </p:childTnLst>
                                </p:cTn>
                              </p:par>
                              <p:par>
                                <p:cTn id="197" presetID="3" presetClass="entr" presetSubtype="10" fill="hold" grpId="2" nodeType="withEffect">
                                  <p:stCondLst>
                                    <p:cond delay="0"/>
                                  </p:stCondLst>
                                  <p:childTnLst>
                                    <p:set>
                                      <p:cBhvr>
                                        <p:cTn id="198" dur="1" fill="hold">
                                          <p:stCondLst>
                                            <p:cond delay="0"/>
                                          </p:stCondLst>
                                        </p:cTn>
                                        <p:tgtEl>
                                          <p:spTgt spid="24"/>
                                        </p:tgtEl>
                                        <p:attrNameLst>
                                          <p:attrName>style.visibility</p:attrName>
                                        </p:attrNameLst>
                                      </p:cBhvr>
                                      <p:to>
                                        <p:strVal val="visible"/>
                                      </p:to>
                                    </p:set>
                                    <p:animEffect transition="in" filter="blinds(horizontal)">
                                      <p:cBhvr>
                                        <p:cTn id="199" dur="3000"/>
                                        <p:tgtEl>
                                          <p:spTgt spid="24"/>
                                        </p:tgtEl>
                                      </p:cBhvr>
                                    </p:animEffect>
                                  </p:childTnLst>
                                </p:cTn>
                              </p:par>
                              <p:par>
                                <p:cTn id="200" presetID="3" presetClass="entr" presetSubtype="10" fill="hold" grpId="2" nodeType="withEffect">
                                  <p:stCondLst>
                                    <p:cond delay="0"/>
                                  </p:stCondLst>
                                  <p:childTnLst>
                                    <p:set>
                                      <p:cBhvr>
                                        <p:cTn id="201" dur="1" fill="hold">
                                          <p:stCondLst>
                                            <p:cond delay="0"/>
                                          </p:stCondLst>
                                        </p:cTn>
                                        <p:tgtEl>
                                          <p:spTgt spid="25"/>
                                        </p:tgtEl>
                                        <p:attrNameLst>
                                          <p:attrName>style.visibility</p:attrName>
                                        </p:attrNameLst>
                                      </p:cBhvr>
                                      <p:to>
                                        <p:strVal val="visible"/>
                                      </p:to>
                                    </p:set>
                                    <p:animEffect transition="in" filter="blinds(horizontal)">
                                      <p:cBhvr>
                                        <p:cTn id="202" dur="3000"/>
                                        <p:tgtEl>
                                          <p:spTgt spid="25"/>
                                        </p:tgtEl>
                                      </p:cBhvr>
                                    </p:animEffect>
                                  </p:childTnLst>
                                </p:cTn>
                              </p:par>
                              <p:par>
                                <p:cTn id="203" presetID="3" presetClass="entr" presetSubtype="10" fill="hold" grpId="2" nodeType="withEffect">
                                  <p:stCondLst>
                                    <p:cond delay="0"/>
                                  </p:stCondLst>
                                  <p:childTnLst>
                                    <p:set>
                                      <p:cBhvr>
                                        <p:cTn id="204" dur="1" fill="hold">
                                          <p:stCondLst>
                                            <p:cond delay="0"/>
                                          </p:stCondLst>
                                        </p:cTn>
                                        <p:tgtEl>
                                          <p:spTgt spid="26"/>
                                        </p:tgtEl>
                                        <p:attrNameLst>
                                          <p:attrName>style.visibility</p:attrName>
                                        </p:attrNameLst>
                                      </p:cBhvr>
                                      <p:to>
                                        <p:strVal val="visible"/>
                                      </p:to>
                                    </p:set>
                                    <p:animEffect transition="in" filter="blinds(horizontal)">
                                      <p:cBhvr>
                                        <p:cTn id="205" dur="3000"/>
                                        <p:tgtEl>
                                          <p:spTgt spid="26"/>
                                        </p:tgtEl>
                                      </p:cBhvr>
                                    </p:animEffect>
                                  </p:childTnLst>
                                </p:cTn>
                              </p:par>
                            </p:childTnLst>
                          </p:cTn>
                        </p:par>
                        <p:par>
                          <p:cTn id="206" fill="hold">
                            <p:stCondLst>
                              <p:cond delay="3000"/>
                            </p:stCondLst>
                            <p:childTnLst>
                              <p:par>
                                <p:cTn id="207" presetID="2" presetClass="exit" presetSubtype="8" fill="hold" grpId="3" nodeType="afterEffect">
                                  <p:stCondLst>
                                    <p:cond delay="0"/>
                                  </p:stCondLst>
                                  <p:childTnLst>
                                    <p:anim calcmode="lin" valueType="num">
                                      <p:cBhvr additive="base">
                                        <p:cTn id="208" dur="3000"/>
                                        <p:tgtEl>
                                          <p:spTgt spid="5"/>
                                        </p:tgtEl>
                                        <p:attrNameLst>
                                          <p:attrName>ppt_x</p:attrName>
                                        </p:attrNameLst>
                                      </p:cBhvr>
                                      <p:tavLst>
                                        <p:tav tm="0">
                                          <p:val>
                                            <p:strVal val="ppt_x"/>
                                          </p:val>
                                        </p:tav>
                                        <p:tav tm="100000">
                                          <p:val>
                                            <p:strVal val="0-ppt_w/2"/>
                                          </p:val>
                                        </p:tav>
                                      </p:tavLst>
                                    </p:anim>
                                    <p:anim calcmode="lin" valueType="num">
                                      <p:cBhvr additive="base">
                                        <p:cTn id="209" dur="3000"/>
                                        <p:tgtEl>
                                          <p:spTgt spid="5"/>
                                        </p:tgtEl>
                                        <p:attrNameLst>
                                          <p:attrName>ppt_y</p:attrName>
                                        </p:attrNameLst>
                                      </p:cBhvr>
                                      <p:tavLst>
                                        <p:tav tm="0">
                                          <p:val>
                                            <p:strVal val="ppt_y"/>
                                          </p:val>
                                        </p:tav>
                                        <p:tav tm="100000">
                                          <p:val>
                                            <p:strVal val="ppt_y"/>
                                          </p:val>
                                        </p:tav>
                                      </p:tavLst>
                                    </p:anim>
                                    <p:set>
                                      <p:cBhvr>
                                        <p:cTn id="210" dur="1" fill="hold">
                                          <p:stCondLst>
                                            <p:cond delay="2999"/>
                                          </p:stCondLst>
                                        </p:cTn>
                                        <p:tgtEl>
                                          <p:spTgt spid="5"/>
                                        </p:tgtEl>
                                        <p:attrNameLst>
                                          <p:attrName>style.visibility</p:attrName>
                                        </p:attrNameLst>
                                      </p:cBhvr>
                                      <p:to>
                                        <p:strVal val="hidden"/>
                                      </p:to>
                                    </p:set>
                                  </p:childTnLst>
                                </p:cTn>
                              </p:par>
                              <p:par>
                                <p:cTn id="211" presetID="2" presetClass="exit" presetSubtype="2" fill="hold" grpId="3" nodeType="withEffect">
                                  <p:stCondLst>
                                    <p:cond delay="0"/>
                                  </p:stCondLst>
                                  <p:childTnLst>
                                    <p:anim calcmode="lin" valueType="num">
                                      <p:cBhvr additive="base">
                                        <p:cTn id="212" dur="3000"/>
                                        <p:tgtEl>
                                          <p:spTgt spid="6"/>
                                        </p:tgtEl>
                                        <p:attrNameLst>
                                          <p:attrName>ppt_x</p:attrName>
                                        </p:attrNameLst>
                                      </p:cBhvr>
                                      <p:tavLst>
                                        <p:tav tm="0">
                                          <p:val>
                                            <p:strVal val="ppt_x"/>
                                          </p:val>
                                        </p:tav>
                                        <p:tav tm="100000">
                                          <p:val>
                                            <p:strVal val="1+ppt_w/2"/>
                                          </p:val>
                                        </p:tav>
                                      </p:tavLst>
                                    </p:anim>
                                    <p:anim calcmode="lin" valueType="num">
                                      <p:cBhvr additive="base">
                                        <p:cTn id="213" dur="3000"/>
                                        <p:tgtEl>
                                          <p:spTgt spid="6"/>
                                        </p:tgtEl>
                                        <p:attrNameLst>
                                          <p:attrName>ppt_y</p:attrName>
                                        </p:attrNameLst>
                                      </p:cBhvr>
                                      <p:tavLst>
                                        <p:tav tm="0">
                                          <p:val>
                                            <p:strVal val="ppt_y"/>
                                          </p:val>
                                        </p:tav>
                                        <p:tav tm="100000">
                                          <p:val>
                                            <p:strVal val="ppt_y"/>
                                          </p:val>
                                        </p:tav>
                                      </p:tavLst>
                                    </p:anim>
                                    <p:set>
                                      <p:cBhvr>
                                        <p:cTn id="214" dur="1" fill="hold">
                                          <p:stCondLst>
                                            <p:cond delay="2999"/>
                                          </p:stCondLst>
                                        </p:cTn>
                                        <p:tgtEl>
                                          <p:spTgt spid="6"/>
                                        </p:tgtEl>
                                        <p:attrNameLst>
                                          <p:attrName>style.visibility</p:attrName>
                                        </p:attrNameLst>
                                      </p:cBhvr>
                                      <p:to>
                                        <p:strVal val="hidden"/>
                                      </p:to>
                                    </p:set>
                                  </p:childTnLst>
                                </p:cTn>
                              </p:par>
                              <p:par>
                                <p:cTn id="215" presetID="2" presetClass="exit" presetSubtype="8" fill="hold" grpId="3" nodeType="withEffect">
                                  <p:stCondLst>
                                    <p:cond delay="0"/>
                                  </p:stCondLst>
                                  <p:childTnLst>
                                    <p:anim calcmode="lin" valueType="num">
                                      <p:cBhvr additive="base">
                                        <p:cTn id="216" dur="3000"/>
                                        <p:tgtEl>
                                          <p:spTgt spid="7"/>
                                        </p:tgtEl>
                                        <p:attrNameLst>
                                          <p:attrName>ppt_x</p:attrName>
                                        </p:attrNameLst>
                                      </p:cBhvr>
                                      <p:tavLst>
                                        <p:tav tm="0">
                                          <p:val>
                                            <p:strVal val="ppt_x"/>
                                          </p:val>
                                        </p:tav>
                                        <p:tav tm="100000">
                                          <p:val>
                                            <p:strVal val="0-ppt_w/2"/>
                                          </p:val>
                                        </p:tav>
                                      </p:tavLst>
                                    </p:anim>
                                    <p:anim calcmode="lin" valueType="num">
                                      <p:cBhvr additive="base">
                                        <p:cTn id="217" dur="3000"/>
                                        <p:tgtEl>
                                          <p:spTgt spid="7"/>
                                        </p:tgtEl>
                                        <p:attrNameLst>
                                          <p:attrName>ppt_y</p:attrName>
                                        </p:attrNameLst>
                                      </p:cBhvr>
                                      <p:tavLst>
                                        <p:tav tm="0">
                                          <p:val>
                                            <p:strVal val="ppt_y"/>
                                          </p:val>
                                        </p:tav>
                                        <p:tav tm="100000">
                                          <p:val>
                                            <p:strVal val="ppt_y"/>
                                          </p:val>
                                        </p:tav>
                                      </p:tavLst>
                                    </p:anim>
                                    <p:set>
                                      <p:cBhvr>
                                        <p:cTn id="218" dur="1" fill="hold">
                                          <p:stCondLst>
                                            <p:cond delay="2999"/>
                                          </p:stCondLst>
                                        </p:cTn>
                                        <p:tgtEl>
                                          <p:spTgt spid="7"/>
                                        </p:tgtEl>
                                        <p:attrNameLst>
                                          <p:attrName>style.visibility</p:attrName>
                                        </p:attrNameLst>
                                      </p:cBhvr>
                                      <p:to>
                                        <p:strVal val="hidden"/>
                                      </p:to>
                                    </p:set>
                                  </p:childTnLst>
                                </p:cTn>
                              </p:par>
                              <p:par>
                                <p:cTn id="219" presetID="2" presetClass="exit" presetSubtype="2" fill="hold" grpId="3" nodeType="withEffect">
                                  <p:stCondLst>
                                    <p:cond delay="0"/>
                                  </p:stCondLst>
                                  <p:childTnLst>
                                    <p:anim calcmode="lin" valueType="num">
                                      <p:cBhvr additive="base">
                                        <p:cTn id="220" dur="3000"/>
                                        <p:tgtEl>
                                          <p:spTgt spid="8"/>
                                        </p:tgtEl>
                                        <p:attrNameLst>
                                          <p:attrName>ppt_x</p:attrName>
                                        </p:attrNameLst>
                                      </p:cBhvr>
                                      <p:tavLst>
                                        <p:tav tm="0">
                                          <p:val>
                                            <p:strVal val="ppt_x"/>
                                          </p:val>
                                        </p:tav>
                                        <p:tav tm="100000">
                                          <p:val>
                                            <p:strVal val="1+ppt_w/2"/>
                                          </p:val>
                                        </p:tav>
                                      </p:tavLst>
                                    </p:anim>
                                    <p:anim calcmode="lin" valueType="num">
                                      <p:cBhvr additive="base">
                                        <p:cTn id="221" dur="3000"/>
                                        <p:tgtEl>
                                          <p:spTgt spid="8"/>
                                        </p:tgtEl>
                                        <p:attrNameLst>
                                          <p:attrName>ppt_y</p:attrName>
                                        </p:attrNameLst>
                                      </p:cBhvr>
                                      <p:tavLst>
                                        <p:tav tm="0">
                                          <p:val>
                                            <p:strVal val="ppt_y"/>
                                          </p:val>
                                        </p:tav>
                                        <p:tav tm="100000">
                                          <p:val>
                                            <p:strVal val="ppt_y"/>
                                          </p:val>
                                        </p:tav>
                                      </p:tavLst>
                                    </p:anim>
                                    <p:set>
                                      <p:cBhvr>
                                        <p:cTn id="222" dur="1" fill="hold">
                                          <p:stCondLst>
                                            <p:cond delay="2999"/>
                                          </p:stCondLst>
                                        </p:cTn>
                                        <p:tgtEl>
                                          <p:spTgt spid="8"/>
                                        </p:tgtEl>
                                        <p:attrNameLst>
                                          <p:attrName>style.visibility</p:attrName>
                                        </p:attrNameLst>
                                      </p:cBhvr>
                                      <p:to>
                                        <p:strVal val="hidden"/>
                                      </p:to>
                                    </p:set>
                                  </p:childTnLst>
                                </p:cTn>
                              </p:par>
                              <p:par>
                                <p:cTn id="223" presetID="2" presetClass="exit" presetSubtype="8" fill="hold" grpId="3" nodeType="withEffect">
                                  <p:stCondLst>
                                    <p:cond delay="0"/>
                                  </p:stCondLst>
                                  <p:childTnLst>
                                    <p:anim calcmode="lin" valueType="num">
                                      <p:cBhvr additive="base">
                                        <p:cTn id="224" dur="3000"/>
                                        <p:tgtEl>
                                          <p:spTgt spid="9"/>
                                        </p:tgtEl>
                                        <p:attrNameLst>
                                          <p:attrName>ppt_x</p:attrName>
                                        </p:attrNameLst>
                                      </p:cBhvr>
                                      <p:tavLst>
                                        <p:tav tm="0">
                                          <p:val>
                                            <p:strVal val="ppt_x"/>
                                          </p:val>
                                        </p:tav>
                                        <p:tav tm="100000">
                                          <p:val>
                                            <p:strVal val="0-ppt_w/2"/>
                                          </p:val>
                                        </p:tav>
                                      </p:tavLst>
                                    </p:anim>
                                    <p:anim calcmode="lin" valueType="num">
                                      <p:cBhvr additive="base">
                                        <p:cTn id="225" dur="3000"/>
                                        <p:tgtEl>
                                          <p:spTgt spid="9"/>
                                        </p:tgtEl>
                                        <p:attrNameLst>
                                          <p:attrName>ppt_y</p:attrName>
                                        </p:attrNameLst>
                                      </p:cBhvr>
                                      <p:tavLst>
                                        <p:tav tm="0">
                                          <p:val>
                                            <p:strVal val="ppt_y"/>
                                          </p:val>
                                        </p:tav>
                                        <p:tav tm="100000">
                                          <p:val>
                                            <p:strVal val="ppt_y"/>
                                          </p:val>
                                        </p:tav>
                                      </p:tavLst>
                                    </p:anim>
                                    <p:set>
                                      <p:cBhvr>
                                        <p:cTn id="226" dur="1" fill="hold">
                                          <p:stCondLst>
                                            <p:cond delay="2999"/>
                                          </p:stCondLst>
                                        </p:cTn>
                                        <p:tgtEl>
                                          <p:spTgt spid="9"/>
                                        </p:tgtEl>
                                        <p:attrNameLst>
                                          <p:attrName>style.visibility</p:attrName>
                                        </p:attrNameLst>
                                      </p:cBhvr>
                                      <p:to>
                                        <p:strVal val="hidden"/>
                                      </p:to>
                                    </p:set>
                                  </p:childTnLst>
                                </p:cTn>
                              </p:par>
                              <p:par>
                                <p:cTn id="227" presetID="2" presetClass="exit" presetSubtype="2" fill="hold" grpId="3" nodeType="withEffect">
                                  <p:stCondLst>
                                    <p:cond delay="0"/>
                                  </p:stCondLst>
                                  <p:childTnLst>
                                    <p:anim calcmode="lin" valueType="num">
                                      <p:cBhvr additive="base">
                                        <p:cTn id="228" dur="3000"/>
                                        <p:tgtEl>
                                          <p:spTgt spid="10"/>
                                        </p:tgtEl>
                                        <p:attrNameLst>
                                          <p:attrName>ppt_x</p:attrName>
                                        </p:attrNameLst>
                                      </p:cBhvr>
                                      <p:tavLst>
                                        <p:tav tm="0">
                                          <p:val>
                                            <p:strVal val="ppt_x"/>
                                          </p:val>
                                        </p:tav>
                                        <p:tav tm="100000">
                                          <p:val>
                                            <p:strVal val="1+ppt_w/2"/>
                                          </p:val>
                                        </p:tav>
                                      </p:tavLst>
                                    </p:anim>
                                    <p:anim calcmode="lin" valueType="num">
                                      <p:cBhvr additive="base">
                                        <p:cTn id="229" dur="3000"/>
                                        <p:tgtEl>
                                          <p:spTgt spid="10"/>
                                        </p:tgtEl>
                                        <p:attrNameLst>
                                          <p:attrName>ppt_y</p:attrName>
                                        </p:attrNameLst>
                                      </p:cBhvr>
                                      <p:tavLst>
                                        <p:tav tm="0">
                                          <p:val>
                                            <p:strVal val="ppt_y"/>
                                          </p:val>
                                        </p:tav>
                                        <p:tav tm="100000">
                                          <p:val>
                                            <p:strVal val="ppt_y"/>
                                          </p:val>
                                        </p:tav>
                                      </p:tavLst>
                                    </p:anim>
                                    <p:set>
                                      <p:cBhvr>
                                        <p:cTn id="230" dur="1" fill="hold">
                                          <p:stCondLst>
                                            <p:cond delay="2999"/>
                                          </p:stCondLst>
                                        </p:cTn>
                                        <p:tgtEl>
                                          <p:spTgt spid="10"/>
                                        </p:tgtEl>
                                        <p:attrNameLst>
                                          <p:attrName>style.visibility</p:attrName>
                                        </p:attrNameLst>
                                      </p:cBhvr>
                                      <p:to>
                                        <p:strVal val="hidden"/>
                                      </p:to>
                                    </p:set>
                                  </p:childTnLst>
                                </p:cTn>
                              </p:par>
                              <p:par>
                                <p:cTn id="231" presetID="2" presetClass="exit" presetSubtype="8" fill="hold" grpId="3" nodeType="withEffect">
                                  <p:stCondLst>
                                    <p:cond delay="0"/>
                                  </p:stCondLst>
                                  <p:childTnLst>
                                    <p:anim calcmode="lin" valueType="num">
                                      <p:cBhvr additive="base">
                                        <p:cTn id="232" dur="3000"/>
                                        <p:tgtEl>
                                          <p:spTgt spid="11"/>
                                        </p:tgtEl>
                                        <p:attrNameLst>
                                          <p:attrName>ppt_x</p:attrName>
                                        </p:attrNameLst>
                                      </p:cBhvr>
                                      <p:tavLst>
                                        <p:tav tm="0">
                                          <p:val>
                                            <p:strVal val="ppt_x"/>
                                          </p:val>
                                        </p:tav>
                                        <p:tav tm="100000">
                                          <p:val>
                                            <p:strVal val="0-ppt_w/2"/>
                                          </p:val>
                                        </p:tav>
                                      </p:tavLst>
                                    </p:anim>
                                    <p:anim calcmode="lin" valueType="num">
                                      <p:cBhvr additive="base">
                                        <p:cTn id="233" dur="3000"/>
                                        <p:tgtEl>
                                          <p:spTgt spid="11"/>
                                        </p:tgtEl>
                                        <p:attrNameLst>
                                          <p:attrName>ppt_y</p:attrName>
                                        </p:attrNameLst>
                                      </p:cBhvr>
                                      <p:tavLst>
                                        <p:tav tm="0">
                                          <p:val>
                                            <p:strVal val="ppt_y"/>
                                          </p:val>
                                        </p:tav>
                                        <p:tav tm="100000">
                                          <p:val>
                                            <p:strVal val="ppt_y"/>
                                          </p:val>
                                        </p:tav>
                                      </p:tavLst>
                                    </p:anim>
                                    <p:set>
                                      <p:cBhvr>
                                        <p:cTn id="234" dur="1" fill="hold">
                                          <p:stCondLst>
                                            <p:cond delay="2999"/>
                                          </p:stCondLst>
                                        </p:cTn>
                                        <p:tgtEl>
                                          <p:spTgt spid="11"/>
                                        </p:tgtEl>
                                        <p:attrNameLst>
                                          <p:attrName>style.visibility</p:attrName>
                                        </p:attrNameLst>
                                      </p:cBhvr>
                                      <p:to>
                                        <p:strVal val="hidden"/>
                                      </p:to>
                                    </p:set>
                                  </p:childTnLst>
                                </p:cTn>
                              </p:par>
                              <p:par>
                                <p:cTn id="235" presetID="2" presetClass="exit" presetSubtype="2" fill="hold" grpId="3" nodeType="withEffect">
                                  <p:stCondLst>
                                    <p:cond delay="0"/>
                                  </p:stCondLst>
                                  <p:childTnLst>
                                    <p:anim calcmode="lin" valueType="num">
                                      <p:cBhvr additive="base">
                                        <p:cTn id="236" dur="3000"/>
                                        <p:tgtEl>
                                          <p:spTgt spid="12"/>
                                        </p:tgtEl>
                                        <p:attrNameLst>
                                          <p:attrName>ppt_x</p:attrName>
                                        </p:attrNameLst>
                                      </p:cBhvr>
                                      <p:tavLst>
                                        <p:tav tm="0">
                                          <p:val>
                                            <p:strVal val="ppt_x"/>
                                          </p:val>
                                        </p:tav>
                                        <p:tav tm="100000">
                                          <p:val>
                                            <p:strVal val="1+ppt_w/2"/>
                                          </p:val>
                                        </p:tav>
                                      </p:tavLst>
                                    </p:anim>
                                    <p:anim calcmode="lin" valueType="num">
                                      <p:cBhvr additive="base">
                                        <p:cTn id="237" dur="3000"/>
                                        <p:tgtEl>
                                          <p:spTgt spid="12"/>
                                        </p:tgtEl>
                                        <p:attrNameLst>
                                          <p:attrName>ppt_y</p:attrName>
                                        </p:attrNameLst>
                                      </p:cBhvr>
                                      <p:tavLst>
                                        <p:tav tm="0">
                                          <p:val>
                                            <p:strVal val="ppt_y"/>
                                          </p:val>
                                        </p:tav>
                                        <p:tav tm="100000">
                                          <p:val>
                                            <p:strVal val="ppt_y"/>
                                          </p:val>
                                        </p:tav>
                                      </p:tavLst>
                                    </p:anim>
                                    <p:set>
                                      <p:cBhvr>
                                        <p:cTn id="238" dur="1" fill="hold">
                                          <p:stCondLst>
                                            <p:cond delay="2999"/>
                                          </p:stCondLst>
                                        </p:cTn>
                                        <p:tgtEl>
                                          <p:spTgt spid="12"/>
                                        </p:tgtEl>
                                        <p:attrNameLst>
                                          <p:attrName>style.visibility</p:attrName>
                                        </p:attrNameLst>
                                      </p:cBhvr>
                                      <p:to>
                                        <p:strVal val="hidden"/>
                                      </p:to>
                                    </p:set>
                                  </p:childTnLst>
                                </p:cTn>
                              </p:par>
                              <p:par>
                                <p:cTn id="239" presetID="2" presetClass="exit" presetSubtype="8" fill="hold" grpId="3" nodeType="withEffect">
                                  <p:stCondLst>
                                    <p:cond delay="0"/>
                                  </p:stCondLst>
                                  <p:childTnLst>
                                    <p:anim calcmode="lin" valueType="num">
                                      <p:cBhvr additive="base">
                                        <p:cTn id="240" dur="3000"/>
                                        <p:tgtEl>
                                          <p:spTgt spid="13"/>
                                        </p:tgtEl>
                                        <p:attrNameLst>
                                          <p:attrName>ppt_x</p:attrName>
                                        </p:attrNameLst>
                                      </p:cBhvr>
                                      <p:tavLst>
                                        <p:tav tm="0">
                                          <p:val>
                                            <p:strVal val="ppt_x"/>
                                          </p:val>
                                        </p:tav>
                                        <p:tav tm="100000">
                                          <p:val>
                                            <p:strVal val="0-ppt_w/2"/>
                                          </p:val>
                                        </p:tav>
                                      </p:tavLst>
                                    </p:anim>
                                    <p:anim calcmode="lin" valueType="num">
                                      <p:cBhvr additive="base">
                                        <p:cTn id="241" dur="3000"/>
                                        <p:tgtEl>
                                          <p:spTgt spid="13"/>
                                        </p:tgtEl>
                                        <p:attrNameLst>
                                          <p:attrName>ppt_y</p:attrName>
                                        </p:attrNameLst>
                                      </p:cBhvr>
                                      <p:tavLst>
                                        <p:tav tm="0">
                                          <p:val>
                                            <p:strVal val="ppt_y"/>
                                          </p:val>
                                        </p:tav>
                                        <p:tav tm="100000">
                                          <p:val>
                                            <p:strVal val="ppt_y"/>
                                          </p:val>
                                        </p:tav>
                                      </p:tavLst>
                                    </p:anim>
                                    <p:set>
                                      <p:cBhvr>
                                        <p:cTn id="242" dur="1" fill="hold">
                                          <p:stCondLst>
                                            <p:cond delay="2999"/>
                                          </p:stCondLst>
                                        </p:cTn>
                                        <p:tgtEl>
                                          <p:spTgt spid="13"/>
                                        </p:tgtEl>
                                        <p:attrNameLst>
                                          <p:attrName>style.visibility</p:attrName>
                                        </p:attrNameLst>
                                      </p:cBhvr>
                                      <p:to>
                                        <p:strVal val="hidden"/>
                                      </p:to>
                                    </p:set>
                                  </p:childTnLst>
                                </p:cTn>
                              </p:par>
                              <p:par>
                                <p:cTn id="243" presetID="2" presetClass="exit" presetSubtype="2" fill="hold" grpId="3" nodeType="withEffect">
                                  <p:stCondLst>
                                    <p:cond delay="0"/>
                                  </p:stCondLst>
                                  <p:childTnLst>
                                    <p:anim calcmode="lin" valueType="num">
                                      <p:cBhvr additive="base">
                                        <p:cTn id="244" dur="3000"/>
                                        <p:tgtEl>
                                          <p:spTgt spid="14"/>
                                        </p:tgtEl>
                                        <p:attrNameLst>
                                          <p:attrName>ppt_x</p:attrName>
                                        </p:attrNameLst>
                                      </p:cBhvr>
                                      <p:tavLst>
                                        <p:tav tm="0">
                                          <p:val>
                                            <p:strVal val="ppt_x"/>
                                          </p:val>
                                        </p:tav>
                                        <p:tav tm="100000">
                                          <p:val>
                                            <p:strVal val="1+ppt_w/2"/>
                                          </p:val>
                                        </p:tav>
                                      </p:tavLst>
                                    </p:anim>
                                    <p:anim calcmode="lin" valueType="num">
                                      <p:cBhvr additive="base">
                                        <p:cTn id="245" dur="3000"/>
                                        <p:tgtEl>
                                          <p:spTgt spid="14"/>
                                        </p:tgtEl>
                                        <p:attrNameLst>
                                          <p:attrName>ppt_y</p:attrName>
                                        </p:attrNameLst>
                                      </p:cBhvr>
                                      <p:tavLst>
                                        <p:tav tm="0">
                                          <p:val>
                                            <p:strVal val="ppt_y"/>
                                          </p:val>
                                        </p:tav>
                                        <p:tav tm="100000">
                                          <p:val>
                                            <p:strVal val="ppt_y"/>
                                          </p:val>
                                        </p:tav>
                                      </p:tavLst>
                                    </p:anim>
                                    <p:set>
                                      <p:cBhvr>
                                        <p:cTn id="246" dur="1" fill="hold">
                                          <p:stCondLst>
                                            <p:cond delay="2999"/>
                                          </p:stCondLst>
                                        </p:cTn>
                                        <p:tgtEl>
                                          <p:spTgt spid="14"/>
                                        </p:tgtEl>
                                        <p:attrNameLst>
                                          <p:attrName>style.visibility</p:attrName>
                                        </p:attrNameLst>
                                      </p:cBhvr>
                                      <p:to>
                                        <p:strVal val="hidden"/>
                                      </p:to>
                                    </p:set>
                                  </p:childTnLst>
                                </p:cTn>
                              </p:par>
                              <p:par>
                                <p:cTn id="247" presetID="2" presetClass="exit" presetSubtype="8" fill="hold" grpId="3" nodeType="withEffect">
                                  <p:stCondLst>
                                    <p:cond delay="0"/>
                                  </p:stCondLst>
                                  <p:childTnLst>
                                    <p:anim calcmode="lin" valueType="num">
                                      <p:cBhvr additive="base">
                                        <p:cTn id="248" dur="3000"/>
                                        <p:tgtEl>
                                          <p:spTgt spid="15"/>
                                        </p:tgtEl>
                                        <p:attrNameLst>
                                          <p:attrName>ppt_x</p:attrName>
                                        </p:attrNameLst>
                                      </p:cBhvr>
                                      <p:tavLst>
                                        <p:tav tm="0">
                                          <p:val>
                                            <p:strVal val="ppt_x"/>
                                          </p:val>
                                        </p:tav>
                                        <p:tav tm="100000">
                                          <p:val>
                                            <p:strVal val="0-ppt_w/2"/>
                                          </p:val>
                                        </p:tav>
                                      </p:tavLst>
                                    </p:anim>
                                    <p:anim calcmode="lin" valueType="num">
                                      <p:cBhvr additive="base">
                                        <p:cTn id="249" dur="3000"/>
                                        <p:tgtEl>
                                          <p:spTgt spid="15"/>
                                        </p:tgtEl>
                                        <p:attrNameLst>
                                          <p:attrName>ppt_y</p:attrName>
                                        </p:attrNameLst>
                                      </p:cBhvr>
                                      <p:tavLst>
                                        <p:tav tm="0">
                                          <p:val>
                                            <p:strVal val="ppt_y"/>
                                          </p:val>
                                        </p:tav>
                                        <p:tav tm="100000">
                                          <p:val>
                                            <p:strVal val="ppt_y"/>
                                          </p:val>
                                        </p:tav>
                                      </p:tavLst>
                                    </p:anim>
                                    <p:set>
                                      <p:cBhvr>
                                        <p:cTn id="250" dur="1" fill="hold">
                                          <p:stCondLst>
                                            <p:cond delay="2999"/>
                                          </p:stCondLst>
                                        </p:cTn>
                                        <p:tgtEl>
                                          <p:spTgt spid="15"/>
                                        </p:tgtEl>
                                        <p:attrNameLst>
                                          <p:attrName>style.visibility</p:attrName>
                                        </p:attrNameLst>
                                      </p:cBhvr>
                                      <p:to>
                                        <p:strVal val="hidden"/>
                                      </p:to>
                                    </p:set>
                                  </p:childTnLst>
                                </p:cTn>
                              </p:par>
                              <p:par>
                                <p:cTn id="251" presetID="2" presetClass="exit" presetSubtype="2" fill="hold" grpId="3" nodeType="withEffect">
                                  <p:stCondLst>
                                    <p:cond delay="0"/>
                                  </p:stCondLst>
                                  <p:childTnLst>
                                    <p:anim calcmode="lin" valueType="num">
                                      <p:cBhvr additive="base">
                                        <p:cTn id="252" dur="3000"/>
                                        <p:tgtEl>
                                          <p:spTgt spid="16"/>
                                        </p:tgtEl>
                                        <p:attrNameLst>
                                          <p:attrName>ppt_x</p:attrName>
                                        </p:attrNameLst>
                                      </p:cBhvr>
                                      <p:tavLst>
                                        <p:tav tm="0">
                                          <p:val>
                                            <p:strVal val="ppt_x"/>
                                          </p:val>
                                        </p:tav>
                                        <p:tav tm="100000">
                                          <p:val>
                                            <p:strVal val="1+ppt_w/2"/>
                                          </p:val>
                                        </p:tav>
                                      </p:tavLst>
                                    </p:anim>
                                    <p:anim calcmode="lin" valueType="num">
                                      <p:cBhvr additive="base">
                                        <p:cTn id="253" dur="3000"/>
                                        <p:tgtEl>
                                          <p:spTgt spid="16"/>
                                        </p:tgtEl>
                                        <p:attrNameLst>
                                          <p:attrName>ppt_y</p:attrName>
                                        </p:attrNameLst>
                                      </p:cBhvr>
                                      <p:tavLst>
                                        <p:tav tm="0">
                                          <p:val>
                                            <p:strVal val="ppt_y"/>
                                          </p:val>
                                        </p:tav>
                                        <p:tav tm="100000">
                                          <p:val>
                                            <p:strVal val="ppt_y"/>
                                          </p:val>
                                        </p:tav>
                                      </p:tavLst>
                                    </p:anim>
                                    <p:set>
                                      <p:cBhvr>
                                        <p:cTn id="254" dur="1" fill="hold">
                                          <p:stCondLst>
                                            <p:cond delay="2999"/>
                                          </p:stCondLst>
                                        </p:cTn>
                                        <p:tgtEl>
                                          <p:spTgt spid="16"/>
                                        </p:tgtEl>
                                        <p:attrNameLst>
                                          <p:attrName>style.visibility</p:attrName>
                                        </p:attrNameLst>
                                      </p:cBhvr>
                                      <p:to>
                                        <p:strVal val="hidden"/>
                                      </p:to>
                                    </p:set>
                                  </p:childTnLst>
                                </p:cTn>
                              </p:par>
                              <p:par>
                                <p:cTn id="255" presetID="2" presetClass="exit" presetSubtype="8" fill="hold" grpId="3" nodeType="withEffect">
                                  <p:stCondLst>
                                    <p:cond delay="0"/>
                                  </p:stCondLst>
                                  <p:childTnLst>
                                    <p:anim calcmode="lin" valueType="num">
                                      <p:cBhvr additive="base">
                                        <p:cTn id="256" dur="3000"/>
                                        <p:tgtEl>
                                          <p:spTgt spid="17"/>
                                        </p:tgtEl>
                                        <p:attrNameLst>
                                          <p:attrName>ppt_x</p:attrName>
                                        </p:attrNameLst>
                                      </p:cBhvr>
                                      <p:tavLst>
                                        <p:tav tm="0">
                                          <p:val>
                                            <p:strVal val="ppt_x"/>
                                          </p:val>
                                        </p:tav>
                                        <p:tav tm="100000">
                                          <p:val>
                                            <p:strVal val="0-ppt_w/2"/>
                                          </p:val>
                                        </p:tav>
                                      </p:tavLst>
                                    </p:anim>
                                    <p:anim calcmode="lin" valueType="num">
                                      <p:cBhvr additive="base">
                                        <p:cTn id="257" dur="3000"/>
                                        <p:tgtEl>
                                          <p:spTgt spid="17"/>
                                        </p:tgtEl>
                                        <p:attrNameLst>
                                          <p:attrName>ppt_y</p:attrName>
                                        </p:attrNameLst>
                                      </p:cBhvr>
                                      <p:tavLst>
                                        <p:tav tm="0">
                                          <p:val>
                                            <p:strVal val="ppt_y"/>
                                          </p:val>
                                        </p:tav>
                                        <p:tav tm="100000">
                                          <p:val>
                                            <p:strVal val="ppt_y"/>
                                          </p:val>
                                        </p:tav>
                                      </p:tavLst>
                                    </p:anim>
                                    <p:set>
                                      <p:cBhvr>
                                        <p:cTn id="258" dur="1" fill="hold">
                                          <p:stCondLst>
                                            <p:cond delay="2999"/>
                                          </p:stCondLst>
                                        </p:cTn>
                                        <p:tgtEl>
                                          <p:spTgt spid="17"/>
                                        </p:tgtEl>
                                        <p:attrNameLst>
                                          <p:attrName>style.visibility</p:attrName>
                                        </p:attrNameLst>
                                      </p:cBhvr>
                                      <p:to>
                                        <p:strVal val="hidden"/>
                                      </p:to>
                                    </p:set>
                                  </p:childTnLst>
                                </p:cTn>
                              </p:par>
                              <p:par>
                                <p:cTn id="259" presetID="2" presetClass="exit" presetSubtype="2" fill="hold" grpId="3" nodeType="withEffect">
                                  <p:stCondLst>
                                    <p:cond delay="0"/>
                                  </p:stCondLst>
                                  <p:childTnLst>
                                    <p:anim calcmode="lin" valueType="num">
                                      <p:cBhvr additive="base">
                                        <p:cTn id="260" dur="3000"/>
                                        <p:tgtEl>
                                          <p:spTgt spid="18"/>
                                        </p:tgtEl>
                                        <p:attrNameLst>
                                          <p:attrName>ppt_x</p:attrName>
                                        </p:attrNameLst>
                                      </p:cBhvr>
                                      <p:tavLst>
                                        <p:tav tm="0">
                                          <p:val>
                                            <p:strVal val="ppt_x"/>
                                          </p:val>
                                        </p:tav>
                                        <p:tav tm="100000">
                                          <p:val>
                                            <p:strVal val="1+ppt_w/2"/>
                                          </p:val>
                                        </p:tav>
                                      </p:tavLst>
                                    </p:anim>
                                    <p:anim calcmode="lin" valueType="num">
                                      <p:cBhvr additive="base">
                                        <p:cTn id="261" dur="3000"/>
                                        <p:tgtEl>
                                          <p:spTgt spid="18"/>
                                        </p:tgtEl>
                                        <p:attrNameLst>
                                          <p:attrName>ppt_y</p:attrName>
                                        </p:attrNameLst>
                                      </p:cBhvr>
                                      <p:tavLst>
                                        <p:tav tm="0">
                                          <p:val>
                                            <p:strVal val="ppt_y"/>
                                          </p:val>
                                        </p:tav>
                                        <p:tav tm="100000">
                                          <p:val>
                                            <p:strVal val="ppt_y"/>
                                          </p:val>
                                        </p:tav>
                                      </p:tavLst>
                                    </p:anim>
                                    <p:set>
                                      <p:cBhvr>
                                        <p:cTn id="262" dur="1" fill="hold">
                                          <p:stCondLst>
                                            <p:cond delay="2999"/>
                                          </p:stCondLst>
                                        </p:cTn>
                                        <p:tgtEl>
                                          <p:spTgt spid="18"/>
                                        </p:tgtEl>
                                        <p:attrNameLst>
                                          <p:attrName>style.visibility</p:attrName>
                                        </p:attrNameLst>
                                      </p:cBhvr>
                                      <p:to>
                                        <p:strVal val="hidden"/>
                                      </p:to>
                                    </p:set>
                                  </p:childTnLst>
                                </p:cTn>
                              </p:par>
                              <p:par>
                                <p:cTn id="263" presetID="2" presetClass="exit" presetSubtype="8" fill="hold" grpId="3" nodeType="withEffect">
                                  <p:stCondLst>
                                    <p:cond delay="0"/>
                                  </p:stCondLst>
                                  <p:childTnLst>
                                    <p:anim calcmode="lin" valueType="num">
                                      <p:cBhvr additive="base">
                                        <p:cTn id="264" dur="3000"/>
                                        <p:tgtEl>
                                          <p:spTgt spid="19"/>
                                        </p:tgtEl>
                                        <p:attrNameLst>
                                          <p:attrName>ppt_x</p:attrName>
                                        </p:attrNameLst>
                                      </p:cBhvr>
                                      <p:tavLst>
                                        <p:tav tm="0">
                                          <p:val>
                                            <p:strVal val="ppt_x"/>
                                          </p:val>
                                        </p:tav>
                                        <p:tav tm="100000">
                                          <p:val>
                                            <p:strVal val="0-ppt_w/2"/>
                                          </p:val>
                                        </p:tav>
                                      </p:tavLst>
                                    </p:anim>
                                    <p:anim calcmode="lin" valueType="num">
                                      <p:cBhvr additive="base">
                                        <p:cTn id="265" dur="3000"/>
                                        <p:tgtEl>
                                          <p:spTgt spid="19"/>
                                        </p:tgtEl>
                                        <p:attrNameLst>
                                          <p:attrName>ppt_y</p:attrName>
                                        </p:attrNameLst>
                                      </p:cBhvr>
                                      <p:tavLst>
                                        <p:tav tm="0">
                                          <p:val>
                                            <p:strVal val="ppt_y"/>
                                          </p:val>
                                        </p:tav>
                                        <p:tav tm="100000">
                                          <p:val>
                                            <p:strVal val="ppt_y"/>
                                          </p:val>
                                        </p:tav>
                                      </p:tavLst>
                                    </p:anim>
                                    <p:set>
                                      <p:cBhvr>
                                        <p:cTn id="266" dur="1" fill="hold">
                                          <p:stCondLst>
                                            <p:cond delay="2999"/>
                                          </p:stCondLst>
                                        </p:cTn>
                                        <p:tgtEl>
                                          <p:spTgt spid="19"/>
                                        </p:tgtEl>
                                        <p:attrNameLst>
                                          <p:attrName>style.visibility</p:attrName>
                                        </p:attrNameLst>
                                      </p:cBhvr>
                                      <p:to>
                                        <p:strVal val="hidden"/>
                                      </p:to>
                                    </p:set>
                                  </p:childTnLst>
                                </p:cTn>
                              </p:par>
                              <p:par>
                                <p:cTn id="267" presetID="2" presetClass="exit" presetSubtype="2" fill="hold" grpId="3" nodeType="withEffect">
                                  <p:stCondLst>
                                    <p:cond delay="0"/>
                                  </p:stCondLst>
                                  <p:childTnLst>
                                    <p:anim calcmode="lin" valueType="num">
                                      <p:cBhvr additive="base">
                                        <p:cTn id="268" dur="3000"/>
                                        <p:tgtEl>
                                          <p:spTgt spid="20"/>
                                        </p:tgtEl>
                                        <p:attrNameLst>
                                          <p:attrName>ppt_x</p:attrName>
                                        </p:attrNameLst>
                                      </p:cBhvr>
                                      <p:tavLst>
                                        <p:tav tm="0">
                                          <p:val>
                                            <p:strVal val="ppt_x"/>
                                          </p:val>
                                        </p:tav>
                                        <p:tav tm="100000">
                                          <p:val>
                                            <p:strVal val="1+ppt_w/2"/>
                                          </p:val>
                                        </p:tav>
                                      </p:tavLst>
                                    </p:anim>
                                    <p:anim calcmode="lin" valueType="num">
                                      <p:cBhvr additive="base">
                                        <p:cTn id="269" dur="3000"/>
                                        <p:tgtEl>
                                          <p:spTgt spid="20"/>
                                        </p:tgtEl>
                                        <p:attrNameLst>
                                          <p:attrName>ppt_y</p:attrName>
                                        </p:attrNameLst>
                                      </p:cBhvr>
                                      <p:tavLst>
                                        <p:tav tm="0">
                                          <p:val>
                                            <p:strVal val="ppt_y"/>
                                          </p:val>
                                        </p:tav>
                                        <p:tav tm="100000">
                                          <p:val>
                                            <p:strVal val="ppt_y"/>
                                          </p:val>
                                        </p:tav>
                                      </p:tavLst>
                                    </p:anim>
                                    <p:set>
                                      <p:cBhvr>
                                        <p:cTn id="270" dur="1" fill="hold">
                                          <p:stCondLst>
                                            <p:cond delay="2999"/>
                                          </p:stCondLst>
                                        </p:cTn>
                                        <p:tgtEl>
                                          <p:spTgt spid="20"/>
                                        </p:tgtEl>
                                        <p:attrNameLst>
                                          <p:attrName>style.visibility</p:attrName>
                                        </p:attrNameLst>
                                      </p:cBhvr>
                                      <p:to>
                                        <p:strVal val="hidden"/>
                                      </p:to>
                                    </p:set>
                                  </p:childTnLst>
                                </p:cTn>
                              </p:par>
                              <p:par>
                                <p:cTn id="271" presetID="2" presetClass="exit" presetSubtype="8" fill="hold" grpId="3" nodeType="withEffect">
                                  <p:stCondLst>
                                    <p:cond delay="0"/>
                                  </p:stCondLst>
                                  <p:childTnLst>
                                    <p:anim calcmode="lin" valueType="num">
                                      <p:cBhvr additive="base">
                                        <p:cTn id="272" dur="3000"/>
                                        <p:tgtEl>
                                          <p:spTgt spid="21"/>
                                        </p:tgtEl>
                                        <p:attrNameLst>
                                          <p:attrName>ppt_x</p:attrName>
                                        </p:attrNameLst>
                                      </p:cBhvr>
                                      <p:tavLst>
                                        <p:tav tm="0">
                                          <p:val>
                                            <p:strVal val="ppt_x"/>
                                          </p:val>
                                        </p:tav>
                                        <p:tav tm="100000">
                                          <p:val>
                                            <p:strVal val="0-ppt_w/2"/>
                                          </p:val>
                                        </p:tav>
                                      </p:tavLst>
                                    </p:anim>
                                    <p:anim calcmode="lin" valueType="num">
                                      <p:cBhvr additive="base">
                                        <p:cTn id="273" dur="3000"/>
                                        <p:tgtEl>
                                          <p:spTgt spid="21"/>
                                        </p:tgtEl>
                                        <p:attrNameLst>
                                          <p:attrName>ppt_y</p:attrName>
                                        </p:attrNameLst>
                                      </p:cBhvr>
                                      <p:tavLst>
                                        <p:tav tm="0">
                                          <p:val>
                                            <p:strVal val="ppt_y"/>
                                          </p:val>
                                        </p:tav>
                                        <p:tav tm="100000">
                                          <p:val>
                                            <p:strVal val="ppt_y"/>
                                          </p:val>
                                        </p:tav>
                                      </p:tavLst>
                                    </p:anim>
                                    <p:set>
                                      <p:cBhvr>
                                        <p:cTn id="274" dur="1" fill="hold">
                                          <p:stCondLst>
                                            <p:cond delay="2999"/>
                                          </p:stCondLst>
                                        </p:cTn>
                                        <p:tgtEl>
                                          <p:spTgt spid="21"/>
                                        </p:tgtEl>
                                        <p:attrNameLst>
                                          <p:attrName>style.visibility</p:attrName>
                                        </p:attrNameLst>
                                      </p:cBhvr>
                                      <p:to>
                                        <p:strVal val="hidden"/>
                                      </p:to>
                                    </p:set>
                                  </p:childTnLst>
                                </p:cTn>
                              </p:par>
                              <p:par>
                                <p:cTn id="275" presetID="2" presetClass="exit" presetSubtype="2" fill="hold" grpId="3" nodeType="withEffect">
                                  <p:stCondLst>
                                    <p:cond delay="0"/>
                                  </p:stCondLst>
                                  <p:childTnLst>
                                    <p:anim calcmode="lin" valueType="num">
                                      <p:cBhvr additive="base">
                                        <p:cTn id="276" dur="3000"/>
                                        <p:tgtEl>
                                          <p:spTgt spid="22"/>
                                        </p:tgtEl>
                                        <p:attrNameLst>
                                          <p:attrName>ppt_x</p:attrName>
                                        </p:attrNameLst>
                                      </p:cBhvr>
                                      <p:tavLst>
                                        <p:tav tm="0">
                                          <p:val>
                                            <p:strVal val="ppt_x"/>
                                          </p:val>
                                        </p:tav>
                                        <p:tav tm="100000">
                                          <p:val>
                                            <p:strVal val="1+ppt_w/2"/>
                                          </p:val>
                                        </p:tav>
                                      </p:tavLst>
                                    </p:anim>
                                    <p:anim calcmode="lin" valueType="num">
                                      <p:cBhvr additive="base">
                                        <p:cTn id="277" dur="3000"/>
                                        <p:tgtEl>
                                          <p:spTgt spid="22"/>
                                        </p:tgtEl>
                                        <p:attrNameLst>
                                          <p:attrName>ppt_y</p:attrName>
                                        </p:attrNameLst>
                                      </p:cBhvr>
                                      <p:tavLst>
                                        <p:tav tm="0">
                                          <p:val>
                                            <p:strVal val="ppt_y"/>
                                          </p:val>
                                        </p:tav>
                                        <p:tav tm="100000">
                                          <p:val>
                                            <p:strVal val="ppt_y"/>
                                          </p:val>
                                        </p:tav>
                                      </p:tavLst>
                                    </p:anim>
                                    <p:set>
                                      <p:cBhvr>
                                        <p:cTn id="278" dur="1" fill="hold">
                                          <p:stCondLst>
                                            <p:cond delay="2999"/>
                                          </p:stCondLst>
                                        </p:cTn>
                                        <p:tgtEl>
                                          <p:spTgt spid="22"/>
                                        </p:tgtEl>
                                        <p:attrNameLst>
                                          <p:attrName>style.visibility</p:attrName>
                                        </p:attrNameLst>
                                      </p:cBhvr>
                                      <p:to>
                                        <p:strVal val="hidden"/>
                                      </p:to>
                                    </p:set>
                                  </p:childTnLst>
                                </p:cTn>
                              </p:par>
                              <p:par>
                                <p:cTn id="279" presetID="2" presetClass="exit" presetSubtype="8" fill="hold" grpId="3" nodeType="withEffect">
                                  <p:stCondLst>
                                    <p:cond delay="0"/>
                                  </p:stCondLst>
                                  <p:childTnLst>
                                    <p:anim calcmode="lin" valueType="num">
                                      <p:cBhvr additive="base">
                                        <p:cTn id="280" dur="3000"/>
                                        <p:tgtEl>
                                          <p:spTgt spid="23"/>
                                        </p:tgtEl>
                                        <p:attrNameLst>
                                          <p:attrName>ppt_x</p:attrName>
                                        </p:attrNameLst>
                                      </p:cBhvr>
                                      <p:tavLst>
                                        <p:tav tm="0">
                                          <p:val>
                                            <p:strVal val="ppt_x"/>
                                          </p:val>
                                        </p:tav>
                                        <p:tav tm="100000">
                                          <p:val>
                                            <p:strVal val="0-ppt_w/2"/>
                                          </p:val>
                                        </p:tav>
                                      </p:tavLst>
                                    </p:anim>
                                    <p:anim calcmode="lin" valueType="num">
                                      <p:cBhvr additive="base">
                                        <p:cTn id="281" dur="3000"/>
                                        <p:tgtEl>
                                          <p:spTgt spid="23"/>
                                        </p:tgtEl>
                                        <p:attrNameLst>
                                          <p:attrName>ppt_y</p:attrName>
                                        </p:attrNameLst>
                                      </p:cBhvr>
                                      <p:tavLst>
                                        <p:tav tm="0">
                                          <p:val>
                                            <p:strVal val="ppt_y"/>
                                          </p:val>
                                        </p:tav>
                                        <p:tav tm="100000">
                                          <p:val>
                                            <p:strVal val="ppt_y"/>
                                          </p:val>
                                        </p:tav>
                                      </p:tavLst>
                                    </p:anim>
                                    <p:set>
                                      <p:cBhvr>
                                        <p:cTn id="282" dur="1" fill="hold">
                                          <p:stCondLst>
                                            <p:cond delay="2999"/>
                                          </p:stCondLst>
                                        </p:cTn>
                                        <p:tgtEl>
                                          <p:spTgt spid="23"/>
                                        </p:tgtEl>
                                        <p:attrNameLst>
                                          <p:attrName>style.visibility</p:attrName>
                                        </p:attrNameLst>
                                      </p:cBhvr>
                                      <p:to>
                                        <p:strVal val="hidden"/>
                                      </p:to>
                                    </p:set>
                                  </p:childTnLst>
                                </p:cTn>
                              </p:par>
                              <p:par>
                                <p:cTn id="283" presetID="2" presetClass="exit" presetSubtype="2" fill="hold" grpId="3" nodeType="withEffect">
                                  <p:stCondLst>
                                    <p:cond delay="0"/>
                                  </p:stCondLst>
                                  <p:childTnLst>
                                    <p:anim calcmode="lin" valueType="num">
                                      <p:cBhvr additive="base">
                                        <p:cTn id="284" dur="3000"/>
                                        <p:tgtEl>
                                          <p:spTgt spid="24"/>
                                        </p:tgtEl>
                                        <p:attrNameLst>
                                          <p:attrName>ppt_x</p:attrName>
                                        </p:attrNameLst>
                                      </p:cBhvr>
                                      <p:tavLst>
                                        <p:tav tm="0">
                                          <p:val>
                                            <p:strVal val="ppt_x"/>
                                          </p:val>
                                        </p:tav>
                                        <p:tav tm="100000">
                                          <p:val>
                                            <p:strVal val="1+ppt_w/2"/>
                                          </p:val>
                                        </p:tav>
                                      </p:tavLst>
                                    </p:anim>
                                    <p:anim calcmode="lin" valueType="num">
                                      <p:cBhvr additive="base">
                                        <p:cTn id="285" dur="3000"/>
                                        <p:tgtEl>
                                          <p:spTgt spid="24"/>
                                        </p:tgtEl>
                                        <p:attrNameLst>
                                          <p:attrName>ppt_y</p:attrName>
                                        </p:attrNameLst>
                                      </p:cBhvr>
                                      <p:tavLst>
                                        <p:tav tm="0">
                                          <p:val>
                                            <p:strVal val="ppt_y"/>
                                          </p:val>
                                        </p:tav>
                                        <p:tav tm="100000">
                                          <p:val>
                                            <p:strVal val="ppt_y"/>
                                          </p:val>
                                        </p:tav>
                                      </p:tavLst>
                                    </p:anim>
                                    <p:set>
                                      <p:cBhvr>
                                        <p:cTn id="286" dur="1" fill="hold">
                                          <p:stCondLst>
                                            <p:cond delay="2999"/>
                                          </p:stCondLst>
                                        </p:cTn>
                                        <p:tgtEl>
                                          <p:spTgt spid="24"/>
                                        </p:tgtEl>
                                        <p:attrNameLst>
                                          <p:attrName>style.visibility</p:attrName>
                                        </p:attrNameLst>
                                      </p:cBhvr>
                                      <p:to>
                                        <p:strVal val="hidden"/>
                                      </p:to>
                                    </p:set>
                                  </p:childTnLst>
                                </p:cTn>
                              </p:par>
                              <p:par>
                                <p:cTn id="287" presetID="2" presetClass="exit" presetSubtype="8" fill="hold" grpId="3" nodeType="withEffect">
                                  <p:stCondLst>
                                    <p:cond delay="0"/>
                                  </p:stCondLst>
                                  <p:childTnLst>
                                    <p:anim calcmode="lin" valueType="num">
                                      <p:cBhvr additive="base">
                                        <p:cTn id="288" dur="3000"/>
                                        <p:tgtEl>
                                          <p:spTgt spid="25"/>
                                        </p:tgtEl>
                                        <p:attrNameLst>
                                          <p:attrName>ppt_x</p:attrName>
                                        </p:attrNameLst>
                                      </p:cBhvr>
                                      <p:tavLst>
                                        <p:tav tm="0">
                                          <p:val>
                                            <p:strVal val="ppt_x"/>
                                          </p:val>
                                        </p:tav>
                                        <p:tav tm="100000">
                                          <p:val>
                                            <p:strVal val="0-ppt_w/2"/>
                                          </p:val>
                                        </p:tav>
                                      </p:tavLst>
                                    </p:anim>
                                    <p:anim calcmode="lin" valueType="num">
                                      <p:cBhvr additive="base">
                                        <p:cTn id="289" dur="3000"/>
                                        <p:tgtEl>
                                          <p:spTgt spid="25"/>
                                        </p:tgtEl>
                                        <p:attrNameLst>
                                          <p:attrName>ppt_y</p:attrName>
                                        </p:attrNameLst>
                                      </p:cBhvr>
                                      <p:tavLst>
                                        <p:tav tm="0">
                                          <p:val>
                                            <p:strVal val="ppt_y"/>
                                          </p:val>
                                        </p:tav>
                                        <p:tav tm="100000">
                                          <p:val>
                                            <p:strVal val="ppt_y"/>
                                          </p:val>
                                        </p:tav>
                                      </p:tavLst>
                                    </p:anim>
                                    <p:set>
                                      <p:cBhvr>
                                        <p:cTn id="290" dur="1" fill="hold">
                                          <p:stCondLst>
                                            <p:cond delay="2999"/>
                                          </p:stCondLst>
                                        </p:cTn>
                                        <p:tgtEl>
                                          <p:spTgt spid="25"/>
                                        </p:tgtEl>
                                        <p:attrNameLst>
                                          <p:attrName>style.visibility</p:attrName>
                                        </p:attrNameLst>
                                      </p:cBhvr>
                                      <p:to>
                                        <p:strVal val="hidden"/>
                                      </p:to>
                                    </p:set>
                                  </p:childTnLst>
                                </p:cTn>
                              </p:par>
                              <p:par>
                                <p:cTn id="291" presetID="2" presetClass="exit" presetSubtype="2" fill="hold" grpId="3" nodeType="withEffect">
                                  <p:stCondLst>
                                    <p:cond delay="0"/>
                                  </p:stCondLst>
                                  <p:childTnLst>
                                    <p:anim calcmode="lin" valueType="num">
                                      <p:cBhvr additive="base">
                                        <p:cTn id="292" dur="3000"/>
                                        <p:tgtEl>
                                          <p:spTgt spid="26"/>
                                        </p:tgtEl>
                                        <p:attrNameLst>
                                          <p:attrName>ppt_x</p:attrName>
                                        </p:attrNameLst>
                                      </p:cBhvr>
                                      <p:tavLst>
                                        <p:tav tm="0">
                                          <p:val>
                                            <p:strVal val="ppt_x"/>
                                          </p:val>
                                        </p:tav>
                                        <p:tav tm="100000">
                                          <p:val>
                                            <p:strVal val="1+ppt_w/2"/>
                                          </p:val>
                                        </p:tav>
                                      </p:tavLst>
                                    </p:anim>
                                    <p:anim calcmode="lin" valueType="num">
                                      <p:cBhvr additive="base">
                                        <p:cTn id="293" dur="3000"/>
                                        <p:tgtEl>
                                          <p:spTgt spid="26"/>
                                        </p:tgtEl>
                                        <p:attrNameLst>
                                          <p:attrName>ppt_y</p:attrName>
                                        </p:attrNameLst>
                                      </p:cBhvr>
                                      <p:tavLst>
                                        <p:tav tm="0">
                                          <p:val>
                                            <p:strVal val="ppt_y"/>
                                          </p:val>
                                        </p:tav>
                                        <p:tav tm="100000">
                                          <p:val>
                                            <p:strVal val="ppt_y"/>
                                          </p:val>
                                        </p:tav>
                                      </p:tavLst>
                                    </p:anim>
                                    <p:set>
                                      <p:cBhvr>
                                        <p:cTn id="294" dur="1" fill="hold">
                                          <p:stCondLst>
                                            <p:cond delay="2999"/>
                                          </p:stCondLst>
                                        </p:cTn>
                                        <p:tgtEl>
                                          <p:spTgt spid="26"/>
                                        </p:tgtEl>
                                        <p:attrNameLst>
                                          <p:attrName>style.visibility</p:attrName>
                                        </p:attrNameLst>
                                      </p:cBhvr>
                                      <p:to>
                                        <p:strVal val="hidden"/>
                                      </p:to>
                                    </p:set>
                                  </p:childTnLst>
                                </p:cTn>
                              </p:par>
                              <p:par>
                                <p:cTn id="295" presetID="3" presetClass="exit" presetSubtype="10" fill="hold" grpId="4" nodeType="withEffect">
                                  <p:stCondLst>
                                    <p:cond delay="0"/>
                                  </p:stCondLst>
                                  <p:childTnLst>
                                    <p:animEffect transition="out" filter="blinds(horizontal)">
                                      <p:cBhvr>
                                        <p:cTn id="296" dur="3000"/>
                                        <p:tgtEl>
                                          <p:spTgt spid="5"/>
                                        </p:tgtEl>
                                      </p:cBhvr>
                                    </p:animEffect>
                                    <p:set>
                                      <p:cBhvr>
                                        <p:cTn id="297" dur="1" fill="hold">
                                          <p:stCondLst>
                                            <p:cond delay="2999"/>
                                          </p:stCondLst>
                                        </p:cTn>
                                        <p:tgtEl>
                                          <p:spTgt spid="5"/>
                                        </p:tgtEl>
                                        <p:attrNameLst>
                                          <p:attrName>style.visibility</p:attrName>
                                        </p:attrNameLst>
                                      </p:cBhvr>
                                      <p:to>
                                        <p:strVal val="hidden"/>
                                      </p:to>
                                    </p:set>
                                  </p:childTnLst>
                                </p:cTn>
                              </p:par>
                              <p:par>
                                <p:cTn id="298" presetID="3" presetClass="exit" presetSubtype="10" fill="hold" grpId="4" nodeType="withEffect">
                                  <p:stCondLst>
                                    <p:cond delay="0"/>
                                  </p:stCondLst>
                                  <p:childTnLst>
                                    <p:animEffect transition="out" filter="blinds(horizontal)">
                                      <p:cBhvr>
                                        <p:cTn id="299" dur="3000"/>
                                        <p:tgtEl>
                                          <p:spTgt spid="6"/>
                                        </p:tgtEl>
                                      </p:cBhvr>
                                    </p:animEffect>
                                    <p:set>
                                      <p:cBhvr>
                                        <p:cTn id="300" dur="1" fill="hold">
                                          <p:stCondLst>
                                            <p:cond delay="2999"/>
                                          </p:stCondLst>
                                        </p:cTn>
                                        <p:tgtEl>
                                          <p:spTgt spid="6"/>
                                        </p:tgtEl>
                                        <p:attrNameLst>
                                          <p:attrName>style.visibility</p:attrName>
                                        </p:attrNameLst>
                                      </p:cBhvr>
                                      <p:to>
                                        <p:strVal val="hidden"/>
                                      </p:to>
                                    </p:set>
                                  </p:childTnLst>
                                </p:cTn>
                              </p:par>
                              <p:par>
                                <p:cTn id="301" presetID="3" presetClass="exit" presetSubtype="10" fill="hold" grpId="4" nodeType="withEffect">
                                  <p:stCondLst>
                                    <p:cond delay="0"/>
                                  </p:stCondLst>
                                  <p:childTnLst>
                                    <p:animEffect transition="out" filter="blinds(horizontal)">
                                      <p:cBhvr>
                                        <p:cTn id="302" dur="3000"/>
                                        <p:tgtEl>
                                          <p:spTgt spid="7"/>
                                        </p:tgtEl>
                                      </p:cBhvr>
                                    </p:animEffect>
                                    <p:set>
                                      <p:cBhvr>
                                        <p:cTn id="303" dur="1" fill="hold">
                                          <p:stCondLst>
                                            <p:cond delay="2999"/>
                                          </p:stCondLst>
                                        </p:cTn>
                                        <p:tgtEl>
                                          <p:spTgt spid="7"/>
                                        </p:tgtEl>
                                        <p:attrNameLst>
                                          <p:attrName>style.visibility</p:attrName>
                                        </p:attrNameLst>
                                      </p:cBhvr>
                                      <p:to>
                                        <p:strVal val="hidden"/>
                                      </p:to>
                                    </p:set>
                                  </p:childTnLst>
                                </p:cTn>
                              </p:par>
                              <p:par>
                                <p:cTn id="304" presetID="3" presetClass="exit" presetSubtype="10" fill="hold" grpId="4" nodeType="withEffect">
                                  <p:stCondLst>
                                    <p:cond delay="0"/>
                                  </p:stCondLst>
                                  <p:childTnLst>
                                    <p:animEffect transition="out" filter="blinds(horizontal)">
                                      <p:cBhvr>
                                        <p:cTn id="305" dur="3000"/>
                                        <p:tgtEl>
                                          <p:spTgt spid="8"/>
                                        </p:tgtEl>
                                      </p:cBhvr>
                                    </p:animEffect>
                                    <p:set>
                                      <p:cBhvr>
                                        <p:cTn id="306" dur="1" fill="hold">
                                          <p:stCondLst>
                                            <p:cond delay="2999"/>
                                          </p:stCondLst>
                                        </p:cTn>
                                        <p:tgtEl>
                                          <p:spTgt spid="8"/>
                                        </p:tgtEl>
                                        <p:attrNameLst>
                                          <p:attrName>style.visibility</p:attrName>
                                        </p:attrNameLst>
                                      </p:cBhvr>
                                      <p:to>
                                        <p:strVal val="hidden"/>
                                      </p:to>
                                    </p:set>
                                  </p:childTnLst>
                                </p:cTn>
                              </p:par>
                              <p:par>
                                <p:cTn id="307" presetID="3" presetClass="exit" presetSubtype="10" fill="hold" grpId="4" nodeType="withEffect">
                                  <p:stCondLst>
                                    <p:cond delay="0"/>
                                  </p:stCondLst>
                                  <p:childTnLst>
                                    <p:animEffect transition="out" filter="blinds(horizontal)">
                                      <p:cBhvr>
                                        <p:cTn id="308" dur="3000"/>
                                        <p:tgtEl>
                                          <p:spTgt spid="9"/>
                                        </p:tgtEl>
                                      </p:cBhvr>
                                    </p:animEffect>
                                    <p:set>
                                      <p:cBhvr>
                                        <p:cTn id="309" dur="1" fill="hold">
                                          <p:stCondLst>
                                            <p:cond delay="2999"/>
                                          </p:stCondLst>
                                        </p:cTn>
                                        <p:tgtEl>
                                          <p:spTgt spid="9"/>
                                        </p:tgtEl>
                                        <p:attrNameLst>
                                          <p:attrName>style.visibility</p:attrName>
                                        </p:attrNameLst>
                                      </p:cBhvr>
                                      <p:to>
                                        <p:strVal val="hidden"/>
                                      </p:to>
                                    </p:set>
                                  </p:childTnLst>
                                </p:cTn>
                              </p:par>
                              <p:par>
                                <p:cTn id="310" presetID="3" presetClass="exit" presetSubtype="10" fill="hold" grpId="4" nodeType="withEffect">
                                  <p:stCondLst>
                                    <p:cond delay="0"/>
                                  </p:stCondLst>
                                  <p:childTnLst>
                                    <p:animEffect transition="out" filter="blinds(horizontal)">
                                      <p:cBhvr>
                                        <p:cTn id="311" dur="3000"/>
                                        <p:tgtEl>
                                          <p:spTgt spid="10"/>
                                        </p:tgtEl>
                                      </p:cBhvr>
                                    </p:animEffect>
                                    <p:set>
                                      <p:cBhvr>
                                        <p:cTn id="312" dur="1" fill="hold">
                                          <p:stCondLst>
                                            <p:cond delay="2999"/>
                                          </p:stCondLst>
                                        </p:cTn>
                                        <p:tgtEl>
                                          <p:spTgt spid="10"/>
                                        </p:tgtEl>
                                        <p:attrNameLst>
                                          <p:attrName>style.visibility</p:attrName>
                                        </p:attrNameLst>
                                      </p:cBhvr>
                                      <p:to>
                                        <p:strVal val="hidden"/>
                                      </p:to>
                                    </p:set>
                                  </p:childTnLst>
                                </p:cTn>
                              </p:par>
                              <p:par>
                                <p:cTn id="313" presetID="3" presetClass="exit" presetSubtype="10" fill="hold" grpId="4" nodeType="withEffect">
                                  <p:stCondLst>
                                    <p:cond delay="0"/>
                                  </p:stCondLst>
                                  <p:childTnLst>
                                    <p:animEffect transition="out" filter="blinds(horizontal)">
                                      <p:cBhvr>
                                        <p:cTn id="314" dur="3000"/>
                                        <p:tgtEl>
                                          <p:spTgt spid="11"/>
                                        </p:tgtEl>
                                      </p:cBhvr>
                                    </p:animEffect>
                                    <p:set>
                                      <p:cBhvr>
                                        <p:cTn id="315" dur="1" fill="hold">
                                          <p:stCondLst>
                                            <p:cond delay="2999"/>
                                          </p:stCondLst>
                                        </p:cTn>
                                        <p:tgtEl>
                                          <p:spTgt spid="11"/>
                                        </p:tgtEl>
                                        <p:attrNameLst>
                                          <p:attrName>style.visibility</p:attrName>
                                        </p:attrNameLst>
                                      </p:cBhvr>
                                      <p:to>
                                        <p:strVal val="hidden"/>
                                      </p:to>
                                    </p:set>
                                  </p:childTnLst>
                                </p:cTn>
                              </p:par>
                              <p:par>
                                <p:cTn id="316" presetID="3" presetClass="exit" presetSubtype="10" fill="hold" grpId="4" nodeType="withEffect">
                                  <p:stCondLst>
                                    <p:cond delay="0"/>
                                  </p:stCondLst>
                                  <p:childTnLst>
                                    <p:animEffect transition="out" filter="blinds(horizontal)">
                                      <p:cBhvr>
                                        <p:cTn id="317" dur="3000"/>
                                        <p:tgtEl>
                                          <p:spTgt spid="12"/>
                                        </p:tgtEl>
                                      </p:cBhvr>
                                    </p:animEffect>
                                    <p:set>
                                      <p:cBhvr>
                                        <p:cTn id="318" dur="1" fill="hold">
                                          <p:stCondLst>
                                            <p:cond delay="2999"/>
                                          </p:stCondLst>
                                        </p:cTn>
                                        <p:tgtEl>
                                          <p:spTgt spid="12"/>
                                        </p:tgtEl>
                                        <p:attrNameLst>
                                          <p:attrName>style.visibility</p:attrName>
                                        </p:attrNameLst>
                                      </p:cBhvr>
                                      <p:to>
                                        <p:strVal val="hidden"/>
                                      </p:to>
                                    </p:set>
                                  </p:childTnLst>
                                </p:cTn>
                              </p:par>
                              <p:par>
                                <p:cTn id="319" presetID="3" presetClass="exit" presetSubtype="10" fill="hold" grpId="4" nodeType="withEffect">
                                  <p:stCondLst>
                                    <p:cond delay="0"/>
                                  </p:stCondLst>
                                  <p:childTnLst>
                                    <p:animEffect transition="out" filter="blinds(horizontal)">
                                      <p:cBhvr>
                                        <p:cTn id="320" dur="3000"/>
                                        <p:tgtEl>
                                          <p:spTgt spid="13"/>
                                        </p:tgtEl>
                                      </p:cBhvr>
                                    </p:animEffect>
                                    <p:set>
                                      <p:cBhvr>
                                        <p:cTn id="321" dur="1" fill="hold">
                                          <p:stCondLst>
                                            <p:cond delay="2999"/>
                                          </p:stCondLst>
                                        </p:cTn>
                                        <p:tgtEl>
                                          <p:spTgt spid="13"/>
                                        </p:tgtEl>
                                        <p:attrNameLst>
                                          <p:attrName>style.visibility</p:attrName>
                                        </p:attrNameLst>
                                      </p:cBhvr>
                                      <p:to>
                                        <p:strVal val="hidden"/>
                                      </p:to>
                                    </p:set>
                                  </p:childTnLst>
                                </p:cTn>
                              </p:par>
                              <p:par>
                                <p:cTn id="322" presetID="3" presetClass="exit" presetSubtype="10" fill="hold" grpId="4" nodeType="withEffect">
                                  <p:stCondLst>
                                    <p:cond delay="0"/>
                                  </p:stCondLst>
                                  <p:childTnLst>
                                    <p:animEffect transition="out" filter="blinds(horizontal)">
                                      <p:cBhvr>
                                        <p:cTn id="323" dur="3000"/>
                                        <p:tgtEl>
                                          <p:spTgt spid="14"/>
                                        </p:tgtEl>
                                      </p:cBhvr>
                                    </p:animEffect>
                                    <p:set>
                                      <p:cBhvr>
                                        <p:cTn id="324" dur="1" fill="hold">
                                          <p:stCondLst>
                                            <p:cond delay="2999"/>
                                          </p:stCondLst>
                                        </p:cTn>
                                        <p:tgtEl>
                                          <p:spTgt spid="14"/>
                                        </p:tgtEl>
                                        <p:attrNameLst>
                                          <p:attrName>style.visibility</p:attrName>
                                        </p:attrNameLst>
                                      </p:cBhvr>
                                      <p:to>
                                        <p:strVal val="hidden"/>
                                      </p:to>
                                    </p:set>
                                  </p:childTnLst>
                                </p:cTn>
                              </p:par>
                              <p:par>
                                <p:cTn id="325" presetID="3" presetClass="exit" presetSubtype="10" fill="hold" grpId="4" nodeType="withEffect">
                                  <p:stCondLst>
                                    <p:cond delay="0"/>
                                  </p:stCondLst>
                                  <p:childTnLst>
                                    <p:animEffect transition="out" filter="blinds(horizontal)">
                                      <p:cBhvr>
                                        <p:cTn id="326" dur="3000"/>
                                        <p:tgtEl>
                                          <p:spTgt spid="15"/>
                                        </p:tgtEl>
                                      </p:cBhvr>
                                    </p:animEffect>
                                    <p:set>
                                      <p:cBhvr>
                                        <p:cTn id="327" dur="1" fill="hold">
                                          <p:stCondLst>
                                            <p:cond delay="2999"/>
                                          </p:stCondLst>
                                        </p:cTn>
                                        <p:tgtEl>
                                          <p:spTgt spid="15"/>
                                        </p:tgtEl>
                                        <p:attrNameLst>
                                          <p:attrName>style.visibility</p:attrName>
                                        </p:attrNameLst>
                                      </p:cBhvr>
                                      <p:to>
                                        <p:strVal val="hidden"/>
                                      </p:to>
                                    </p:set>
                                  </p:childTnLst>
                                </p:cTn>
                              </p:par>
                              <p:par>
                                <p:cTn id="328" presetID="3" presetClass="exit" presetSubtype="10" fill="hold" grpId="4" nodeType="withEffect">
                                  <p:stCondLst>
                                    <p:cond delay="0"/>
                                  </p:stCondLst>
                                  <p:childTnLst>
                                    <p:animEffect transition="out" filter="blinds(horizontal)">
                                      <p:cBhvr>
                                        <p:cTn id="329" dur="3000"/>
                                        <p:tgtEl>
                                          <p:spTgt spid="16"/>
                                        </p:tgtEl>
                                      </p:cBhvr>
                                    </p:animEffect>
                                    <p:set>
                                      <p:cBhvr>
                                        <p:cTn id="330" dur="1" fill="hold">
                                          <p:stCondLst>
                                            <p:cond delay="2999"/>
                                          </p:stCondLst>
                                        </p:cTn>
                                        <p:tgtEl>
                                          <p:spTgt spid="16"/>
                                        </p:tgtEl>
                                        <p:attrNameLst>
                                          <p:attrName>style.visibility</p:attrName>
                                        </p:attrNameLst>
                                      </p:cBhvr>
                                      <p:to>
                                        <p:strVal val="hidden"/>
                                      </p:to>
                                    </p:set>
                                  </p:childTnLst>
                                </p:cTn>
                              </p:par>
                              <p:par>
                                <p:cTn id="331" presetID="3" presetClass="exit" presetSubtype="10" fill="hold" grpId="4" nodeType="withEffect">
                                  <p:stCondLst>
                                    <p:cond delay="0"/>
                                  </p:stCondLst>
                                  <p:childTnLst>
                                    <p:animEffect transition="out" filter="blinds(horizontal)">
                                      <p:cBhvr>
                                        <p:cTn id="332" dur="3000"/>
                                        <p:tgtEl>
                                          <p:spTgt spid="17"/>
                                        </p:tgtEl>
                                      </p:cBhvr>
                                    </p:animEffect>
                                    <p:set>
                                      <p:cBhvr>
                                        <p:cTn id="333" dur="1" fill="hold">
                                          <p:stCondLst>
                                            <p:cond delay="2999"/>
                                          </p:stCondLst>
                                        </p:cTn>
                                        <p:tgtEl>
                                          <p:spTgt spid="17"/>
                                        </p:tgtEl>
                                        <p:attrNameLst>
                                          <p:attrName>style.visibility</p:attrName>
                                        </p:attrNameLst>
                                      </p:cBhvr>
                                      <p:to>
                                        <p:strVal val="hidden"/>
                                      </p:to>
                                    </p:set>
                                  </p:childTnLst>
                                </p:cTn>
                              </p:par>
                              <p:par>
                                <p:cTn id="334" presetID="3" presetClass="exit" presetSubtype="10" fill="hold" grpId="4" nodeType="withEffect">
                                  <p:stCondLst>
                                    <p:cond delay="0"/>
                                  </p:stCondLst>
                                  <p:childTnLst>
                                    <p:animEffect transition="out" filter="blinds(horizontal)">
                                      <p:cBhvr>
                                        <p:cTn id="335" dur="3000"/>
                                        <p:tgtEl>
                                          <p:spTgt spid="18"/>
                                        </p:tgtEl>
                                      </p:cBhvr>
                                    </p:animEffect>
                                    <p:set>
                                      <p:cBhvr>
                                        <p:cTn id="336" dur="1" fill="hold">
                                          <p:stCondLst>
                                            <p:cond delay="2999"/>
                                          </p:stCondLst>
                                        </p:cTn>
                                        <p:tgtEl>
                                          <p:spTgt spid="18"/>
                                        </p:tgtEl>
                                        <p:attrNameLst>
                                          <p:attrName>style.visibility</p:attrName>
                                        </p:attrNameLst>
                                      </p:cBhvr>
                                      <p:to>
                                        <p:strVal val="hidden"/>
                                      </p:to>
                                    </p:set>
                                  </p:childTnLst>
                                </p:cTn>
                              </p:par>
                              <p:par>
                                <p:cTn id="337" presetID="3" presetClass="exit" presetSubtype="10" fill="hold" grpId="4" nodeType="withEffect">
                                  <p:stCondLst>
                                    <p:cond delay="0"/>
                                  </p:stCondLst>
                                  <p:childTnLst>
                                    <p:animEffect transition="out" filter="blinds(horizontal)">
                                      <p:cBhvr>
                                        <p:cTn id="338" dur="3000"/>
                                        <p:tgtEl>
                                          <p:spTgt spid="19"/>
                                        </p:tgtEl>
                                      </p:cBhvr>
                                    </p:animEffect>
                                    <p:set>
                                      <p:cBhvr>
                                        <p:cTn id="339" dur="1" fill="hold">
                                          <p:stCondLst>
                                            <p:cond delay="2999"/>
                                          </p:stCondLst>
                                        </p:cTn>
                                        <p:tgtEl>
                                          <p:spTgt spid="19"/>
                                        </p:tgtEl>
                                        <p:attrNameLst>
                                          <p:attrName>style.visibility</p:attrName>
                                        </p:attrNameLst>
                                      </p:cBhvr>
                                      <p:to>
                                        <p:strVal val="hidden"/>
                                      </p:to>
                                    </p:set>
                                  </p:childTnLst>
                                </p:cTn>
                              </p:par>
                              <p:par>
                                <p:cTn id="340" presetID="3" presetClass="exit" presetSubtype="10" fill="hold" grpId="4" nodeType="withEffect">
                                  <p:stCondLst>
                                    <p:cond delay="0"/>
                                  </p:stCondLst>
                                  <p:childTnLst>
                                    <p:animEffect transition="out" filter="blinds(horizontal)">
                                      <p:cBhvr>
                                        <p:cTn id="341" dur="3000"/>
                                        <p:tgtEl>
                                          <p:spTgt spid="20"/>
                                        </p:tgtEl>
                                      </p:cBhvr>
                                    </p:animEffect>
                                    <p:set>
                                      <p:cBhvr>
                                        <p:cTn id="342" dur="1" fill="hold">
                                          <p:stCondLst>
                                            <p:cond delay="2999"/>
                                          </p:stCondLst>
                                        </p:cTn>
                                        <p:tgtEl>
                                          <p:spTgt spid="20"/>
                                        </p:tgtEl>
                                        <p:attrNameLst>
                                          <p:attrName>style.visibility</p:attrName>
                                        </p:attrNameLst>
                                      </p:cBhvr>
                                      <p:to>
                                        <p:strVal val="hidden"/>
                                      </p:to>
                                    </p:set>
                                  </p:childTnLst>
                                </p:cTn>
                              </p:par>
                              <p:par>
                                <p:cTn id="343" presetID="3" presetClass="exit" presetSubtype="10" fill="hold" grpId="4" nodeType="withEffect">
                                  <p:stCondLst>
                                    <p:cond delay="0"/>
                                  </p:stCondLst>
                                  <p:childTnLst>
                                    <p:animEffect transition="out" filter="blinds(horizontal)">
                                      <p:cBhvr>
                                        <p:cTn id="344" dur="3000"/>
                                        <p:tgtEl>
                                          <p:spTgt spid="21"/>
                                        </p:tgtEl>
                                      </p:cBhvr>
                                    </p:animEffect>
                                    <p:set>
                                      <p:cBhvr>
                                        <p:cTn id="345" dur="1" fill="hold">
                                          <p:stCondLst>
                                            <p:cond delay="2999"/>
                                          </p:stCondLst>
                                        </p:cTn>
                                        <p:tgtEl>
                                          <p:spTgt spid="21"/>
                                        </p:tgtEl>
                                        <p:attrNameLst>
                                          <p:attrName>style.visibility</p:attrName>
                                        </p:attrNameLst>
                                      </p:cBhvr>
                                      <p:to>
                                        <p:strVal val="hidden"/>
                                      </p:to>
                                    </p:set>
                                  </p:childTnLst>
                                </p:cTn>
                              </p:par>
                              <p:par>
                                <p:cTn id="346" presetID="3" presetClass="exit" presetSubtype="10" fill="hold" grpId="4" nodeType="withEffect">
                                  <p:stCondLst>
                                    <p:cond delay="0"/>
                                  </p:stCondLst>
                                  <p:childTnLst>
                                    <p:animEffect transition="out" filter="blinds(horizontal)">
                                      <p:cBhvr>
                                        <p:cTn id="347" dur="3000"/>
                                        <p:tgtEl>
                                          <p:spTgt spid="22"/>
                                        </p:tgtEl>
                                      </p:cBhvr>
                                    </p:animEffect>
                                    <p:set>
                                      <p:cBhvr>
                                        <p:cTn id="348" dur="1" fill="hold">
                                          <p:stCondLst>
                                            <p:cond delay="2999"/>
                                          </p:stCondLst>
                                        </p:cTn>
                                        <p:tgtEl>
                                          <p:spTgt spid="22"/>
                                        </p:tgtEl>
                                        <p:attrNameLst>
                                          <p:attrName>style.visibility</p:attrName>
                                        </p:attrNameLst>
                                      </p:cBhvr>
                                      <p:to>
                                        <p:strVal val="hidden"/>
                                      </p:to>
                                    </p:set>
                                  </p:childTnLst>
                                </p:cTn>
                              </p:par>
                              <p:par>
                                <p:cTn id="349" presetID="3" presetClass="exit" presetSubtype="10" fill="hold" grpId="4" nodeType="withEffect">
                                  <p:stCondLst>
                                    <p:cond delay="0"/>
                                  </p:stCondLst>
                                  <p:childTnLst>
                                    <p:animEffect transition="out" filter="blinds(horizontal)">
                                      <p:cBhvr>
                                        <p:cTn id="350" dur="3000"/>
                                        <p:tgtEl>
                                          <p:spTgt spid="23"/>
                                        </p:tgtEl>
                                      </p:cBhvr>
                                    </p:animEffect>
                                    <p:set>
                                      <p:cBhvr>
                                        <p:cTn id="351" dur="1" fill="hold">
                                          <p:stCondLst>
                                            <p:cond delay="2999"/>
                                          </p:stCondLst>
                                        </p:cTn>
                                        <p:tgtEl>
                                          <p:spTgt spid="23"/>
                                        </p:tgtEl>
                                        <p:attrNameLst>
                                          <p:attrName>style.visibility</p:attrName>
                                        </p:attrNameLst>
                                      </p:cBhvr>
                                      <p:to>
                                        <p:strVal val="hidden"/>
                                      </p:to>
                                    </p:set>
                                  </p:childTnLst>
                                </p:cTn>
                              </p:par>
                              <p:par>
                                <p:cTn id="352" presetID="3" presetClass="exit" presetSubtype="10" fill="hold" grpId="4" nodeType="withEffect">
                                  <p:stCondLst>
                                    <p:cond delay="0"/>
                                  </p:stCondLst>
                                  <p:childTnLst>
                                    <p:animEffect transition="out" filter="blinds(horizontal)">
                                      <p:cBhvr>
                                        <p:cTn id="353" dur="3000"/>
                                        <p:tgtEl>
                                          <p:spTgt spid="24"/>
                                        </p:tgtEl>
                                      </p:cBhvr>
                                    </p:animEffect>
                                    <p:set>
                                      <p:cBhvr>
                                        <p:cTn id="354" dur="1" fill="hold">
                                          <p:stCondLst>
                                            <p:cond delay="2999"/>
                                          </p:stCondLst>
                                        </p:cTn>
                                        <p:tgtEl>
                                          <p:spTgt spid="24"/>
                                        </p:tgtEl>
                                        <p:attrNameLst>
                                          <p:attrName>style.visibility</p:attrName>
                                        </p:attrNameLst>
                                      </p:cBhvr>
                                      <p:to>
                                        <p:strVal val="hidden"/>
                                      </p:to>
                                    </p:set>
                                  </p:childTnLst>
                                </p:cTn>
                              </p:par>
                              <p:par>
                                <p:cTn id="355" presetID="3" presetClass="exit" presetSubtype="10" fill="hold" grpId="4" nodeType="withEffect">
                                  <p:stCondLst>
                                    <p:cond delay="0"/>
                                  </p:stCondLst>
                                  <p:childTnLst>
                                    <p:animEffect transition="out" filter="blinds(horizontal)">
                                      <p:cBhvr>
                                        <p:cTn id="356" dur="3000"/>
                                        <p:tgtEl>
                                          <p:spTgt spid="25"/>
                                        </p:tgtEl>
                                      </p:cBhvr>
                                    </p:animEffect>
                                    <p:set>
                                      <p:cBhvr>
                                        <p:cTn id="357" dur="1" fill="hold">
                                          <p:stCondLst>
                                            <p:cond delay="2999"/>
                                          </p:stCondLst>
                                        </p:cTn>
                                        <p:tgtEl>
                                          <p:spTgt spid="25"/>
                                        </p:tgtEl>
                                        <p:attrNameLst>
                                          <p:attrName>style.visibility</p:attrName>
                                        </p:attrNameLst>
                                      </p:cBhvr>
                                      <p:to>
                                        <p:strVal val="hidden"/>
                                      </p:to>
                                    </p:set>
                                  </p:childTnLst>
                                </p:cTn>
                              </p:par>
                              <p:par>
                                <p:cTn id="358" presetID="3" presetClass="exit" presetSubtype="10" fill="hold" grpId="4" nodeType="withEffect">
                                  <p:stCondLst>
                                    <p:cond delay="0"/>
                                  </p:stCondLst>
                                  <p:childTnLst>
                                    <p:animEffect transition="out" filter="blinds(horizontal)">
                                      <p:cBhvr>
                                        <p:cTn id="359" dur="3000"/>
                                        <p:tgtEl>
                                          <p:spTgt spid="26"/>
                                        </p:tgtEl>
                                      </p:cBhvr>
                                    </p:animEffect>
                                    <p:set>
                                      <p:cBhvr>
                                        <p:cTn id="360" dur="1" fill="hold">
                                          <p:stCondLst>
                                            <p:cond delay="2999"/>
                                          </p:stCondLst>
                                        </p:cTn>
                                        <p:tgtEl>
                                          <p:spTgt spid="26"/>
                                        </p:tgtEl>
                                        <p:attrNameLst>
                                          <p:attrName>style.visibility</p:attrName>
                                        </p:attrNameLst>
                                      </p:cBhvr>
                                      <p:to>
                                        <p:strVal val="hidden"/>
                                      </p:to>
                                    </p:set>
                                  </p:childTnLst>
                                </p:cTn>
                              </p:par>
                              <p:par>
                                <p:cTn id="361" presetID="16" presetClass="entr" presetSubtype="37" fill="hold" nodeType="withEffect">
                                  <p:stCondLst>
                                    <p:cond delay="0"/>
                                  </p:stCondLst>
                                  <p:childTnLst>
                                    <p:set>
                                      <p:cBhvr>
                                        <p:cTn id="362" dur="1" fill="hold">
                                          <p:stCondLst>
                                            <p:cond delay="0"/>
                                          </p:stCondLst>
                                        </p:cTn>
                                        <p:tgtEl>
                                          <p:spTgt spid="4"/>
                                        </p:tgtEl>
                                        <p:attrNameLst>
                                          <p:attrName>style.visibility</p:attrName>
                                        </p:attrNameLst>
                                      </p:cBhvr>
                                      <p:to>
                                        <p:strVal val="visible"/>
                                      </p:to>
                                    </p:set>
                                    <p:animEffect transition="in" filter="barn(outVertical)">
                                      <p:cBhvr>
                                        <p:cTn id="36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FFFFFF"/>
              </a:gs>
              <a:gs pos="7001">
                <a:srgbClr val="E6E6E6"/>
              </a:gs>
              <a:gs pos="32001">
                <a:srgbClr val="7D8496"/>
              </a:gs>
              <a:gs pos="47000">
                <a:srgbClr val="E6E6E6"/>
              </a:gs>
              <a:gs pos="85001">
                <a:srgbClr val="7D8496"/>
              </a:gs>
              <a:gs pos="100000">
                <a:srgbClr val="E6E6E6"/>
              </a:gs>
            </a:gsLst>
            <a:path path="circle">
              <a:fillToRect l="50000" t="50000" r="50000" b="50000"/>
            </a:path>
            <a:tileRect/>
          </a:gradFill>
        </p:spPr>
        <p:txBody>
          <a:bodyPr/>
          <a:lstStyle/>
          <a:p>
            <a:endParaRPr lang="es-ES" dirty="0"/>
          </a:p>
        </p:txBody>
      </p:sp>
      <p:pic>
        <p:nvPicPr>
          <p:cNvPr id="4" name="3 Marcador de contenido" descr="0(9).jpg"/>
          <p:cNvPicPr>
            <a:picLocks noGrp="1" noChangeAspect="1"/>
          </p:cNvPicPr>
          <p:nvPr>
            <p:ph idx="1"/>
          </p:nvPr>
        </p:nvPicPr>
        <p:blipFill>
          <a:blip r:embed="rId2"/>
          <a:stretch>
            <a:fillRect/>
          </a:stretch>
        </p:blipFill>
        <p:spPr>
          <a:xfrm>
            <a:off x="0" y="0"/>
            <a:ext cx="9144000" cy="6851309"/>
          </a:xfrm>
        </p:spPr>
      </p:pic>
      <p:sp>
        <p:nvSpPr>
          <p:cNvPr id="6" name="5 Lágrima"/>
          <p:cNvSpPr/>
          <p:nvPr/>
        </p:nvSpPr>
        <p:spPr>
          <a:xfrm rot="18883976">
            <a:off x="3658513" y="3944283"/>
            <a:ext cx="2143140" cy="2143116"/>
          </a:xfrm>
          <a:prstGeom prst="teardrop">
            <a:avLst/>
          </a:prstGeom>
          <a:gradFill flip="none" rotWithShape="1">
            <a:gsLst>
              <a:gs pos="44000">
                <a:schemeClr val="tx1">
                  <a:lumMod val="85000"/>
                </a:schemeClr>
              </a:gs>
              <a:gs pos="39999">
                <a:srgbClr val="0A128C"/>
              </a:gs>
              <a:gs pos="70000">
                <a:srgbClr val="181CC7"/>
              </a:gs>
              <a:gs pos="88000">
                <a:srgbClr val="7005D4"/>
              </a:gs>
              <a:gs pos="100000">
                <a:srgbClr val="8C3D91"/>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168712">
            <a:off x="3658226" y="800725"/>
            <a:ext cx="2143140" cy="2143116"/>
          </a:xfrm>
          <a:prstGeom prst="teardrop">
            <a:avLst/>
          </a:prstGeom>
          <a:gradFill flip="none" rotWithShape="1">
            <a:gsLst>
              <a:gs pos="44000">
                <a:schemeClr val="tx1">
                  <a:lumMod val="85000"/>
                </a:schemeClr>
              </a:gs>
              <a:gs pos="39999">
                <a:srgbClr val="0A128C"/>
              </a:gs>
              <a:gs pos="70000">
                <a:srgbClr val="181CC7"/>
              </a:gs>
              <a:gs pos="88000">
                <a:srgbClr val="7005D4"/>
              </a:gs>
              <a:gs pos="100000">
                <a:srgbClr val="8C3D91"/>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564782">
            <a:off x="2085721" y="2442928"/>
            <a:ext cx="2143140" cy="2143116"/>
          </a:xfrm>
          <a:prstGeom prst="teardrop">
            <a:avLst/>
          </a:prstGeom>
          <a:gradFill flip="none" rotWithShape="1">
            <a:gsLst>
              <a:gs pos="44000">
                <a:schemeClr val="tx1">
                  <a:lumMod val="85000"/>
                </a:schemeClr>
              </a:gs>
              <a:gs pos="39999">
                <a:srgbClr val="0A128C"/>
              </a:gs>
              <a:gs pos="70000">
                <a:srgbClr val="181CC7"/>
              </a:gs>
              <a:gs pos="88000">
                <a:srgbClr val="7005D4"/>
              </a:gs>
              <a:gs pos="100000">
                <a:srgbClr val="8C3D91"/>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3779566">
            <a:off x="5225156" y="2439094"/>
            <a:ext cx="2143140" cy="2143116"/>
          </a:xfrm>
          <a:prstGeom prst="teardrop">
            <a:avLst/>
          </a:prstGeom>
          <a:gradFill flip="none" rotWithShape="1">
            <a:gsLst>
              <a:gs pos="44000">
                <a:schemeClr val="tx1">
                  <a:lumMod val="85000"/>
                </a:schemeClr>
              </a:gs>
              <a:gs pos="39999">
                <a:srgbClr val="0A128C"/>
              </a:gs>
              <a:gs pos="70000">
                <a:srgbClr val="181CC7"/>
              </a:gs>
              <a:gs pos="88000">
                <a:srgbClr val="7005D4"/>
              </a:gs>
              <a:gs pos="100000">
                <a:srgbClr val="8C3D91"/>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0finnair.png"/>
          <p:cNvPicPr>
            <a:picLocks noChangeAspect="1"/>
          </p:cNvPicPr>
          <p:nvPr/>
        </p:nvPicPr>
        <p:blipFill>
          <a:blip r:embed="rId3"/>
          <a:stretch>
            <a:fillRect/>
          </a:stretch>
        </p:blipFill>
        <p:spPr>
          <a:xfrm flipH="1">
            <a:off x="4000496" y="2000240"/>
            <a:ext cx="5143504" cy="4857760"/>
          </a:xfrm>
          <a:prstGeom prst="rect">
            <a:avLst/>
          </a:prstGeom>
        </p:spPr>
      </p:pic>
      <p:sp>
        <p:nvSpPr>
          <p:cNvPr id="11" name="10 Rectángulo"/>
          <p:cNvSpPr/>
          <p:nvPr/>
        </p:nvSpPr>
        <p:spPr>
          <a:xfrm>
            <a:off x="0" y="0"/>
            <a:ext cx="9144000" cy="6858000"/>
          </a:xfrm>
          <a:prstGeom prst="rect">
            <a:avLst/>
          </a:prstGeom>
          <a:gradFill flip="none" rotWithShape="1">
            <a:gsLst>
              <a:gs pos="0">
                <a:schemeClr val="bg2">
                  <a:lumMod val="50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8" presetClass="emph" presetSubtype="0" fill="hold" grpId="1" nodeType="withEffect">
                                  <p:stCondLst>
                                    <p:cond delay="0"/>
                                  </p:stCondLst>
                                  <p:childTnLst>
                                    <p:animRot by="21600000">
                                      <p:cBhvr>
                                        <p:cTn id="25" dur="3000" fill="hold"/>
                                        <p:tgtEl>
                                          <p:spTgt spid="6"/>
                                        </p:tgtEl>
                                        <p:attrNameLst>
                                          <p:attrName>r</p:attrName>
                                        </p:attrNameLst>
                                      </p:cBhvr>
                                    </p:animRot>
                                  </p:childTnLst>
                                </p:cTn>
                              </p:par>
                              <p:par>
                                <p:cTn id="26" presetID="8" presetClass="emph" presetSubtype="0" fill="hold" grpId="1" nodeType="withEffect">
                                  <p:stCondLst>
                                    <p:cond delay="0"/>
                                  </p:stCondLst>
                                  <p:childTnLst>
                                    <p:animRot by="21600000">
                                      <p:cBhvr>
                                        <p:cTn id="27" dur="3000" fill="hold"/>
                                        <p:tgtEl>
                                          <p:spTgt spid="7"/>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8"/>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9"/>
                                        </p:tgtEl>
                                        <p:attrNameLst>
                                          <p:attrName>r</p:attrName>
                                        </p:attrNameLst>
                                      </p:cBhvr>
                                    </p:animRot>
                                  </p:childTnLst>
                                </p:cTn>
                              </p:par>
                            </p:childTnLst>
                          </p:cTn>
                        </p:par>
                        <p:par>
                          <p:cTn id="32" fill="hold">
                            <p:stCondLst>
                              <p:cond delay="3000"/>
                            </p:stCondLst>
                            <p:childTnLst>
                              <p:par>
                                <p:cTn id="33" presetID="2" presetClass="exit" presetSubtype="1" fill="hold" grpId="2" nodeType="afterEffect">
                                  <p:stCondLst>
                                    <p:cond delay="0"/>
                                  </p:stCondLst>
                                  <p:childTnLst>
                                    <p:anim calcmode="lin" valueType="num">
                                      <p:cBhvr additive="base">
                                        <p:cTn id="34" dur="3000"/>
                                        <p:tgtEl>
                                          <p:spTgt spid="6"/>
                                        </p:tgtEl>
                                        <p:attrNameLst>
                                          <p:attrName>ppt_x</p:attrName>
                                        </p:attrNameLst>
                                      </p:cBhvr>
                                      <p:tavLst>
                                        <p:tav tm="0">
                                          <p:val>
                                            <p:strVal val="ppt_x"/>
                                          </p:val>
                                        </p:tav>
                                        <p:tav tm="100000">
                                          <p:val>
                                            <p:strVal val="ppt_x"/>
                                          </p:val>
                                        </p:tav>
                                      </p:tavLst>
                                    </p:anim>
                                    <p:anim calcmode="lin" valueType="num">
                                      <p:cBhvr additive="base">
                                        <p:cTn id="35" dur="3000"/>
                                        <p:tgtEl>
                                          <p:spTgt spid="6"/>
                                        </p:tgtEl>
                                        <p:attrNameLst>
                                          <p:attrName>ppt_y</p:attrName>
                                        </p:attrNameLst>
                                      </p:cBhvr>
                                      <p:tavLst>
                                        <p:tav tm="0">
                                          <p:val>
                                            <p:strVal val="ppt_y"/>
                                          </p:val>
                                        </p:tav>
                                        <p:tav tm="100000">
                                          <p:val>
                                            <p:strVal val="0-ppt_h/2"/>
                                          </p:val>
                                        </p:tav>
                                      </p:tavLst>
                                    </p:anim>
                                    <p:set>
                                      <p:cBhvr>
                                        <p:cTn id="36" dur="1" fill="hold">
                                          <p:stCondLst>
                                            <p:cond delay="2999"/>
                                          </p:stCondLst>
                                        </p:cTn>
                                        <p:tgtEl>
                                          <p:spTgt spid="6"/>
                                        </p:tgtEl>
                                        <p:attrNameLst>
                                          <p:attrName>style.visibility</p:attrName>
                                        </p:attrNameLst>
                                      </p:cBhvr>
                                      <p:to>
                                        <p:strVal val="hidden"/>
                                      </p:to>
                                    </p:set>
                                  </p:childTnLst>
                                </p:cTn>
                              </p:par>
                              <p:par>
                                <p:cTn id="37" presetID="2" presetClass="exit" presetSubtype="4" fill="hold" grpId="2" nodeType="withEffect">
                                  <p:stCondLst>
                                    <p:cond delay="0"/>
                                  </p:stCondLst>
                                  <p:childTnLst>
                                    <p:anim calcmode="lin" valueType="num">
                                      <p:cBhvr additive="base">
                                        <p:cTn id="38" dur="3000"/>
                                        <p:tgtEl>
                                          <p:spTgt spid="7"/>
                                        </p:tgtEl>
                                        <p:attrNameLst>
                                          <p:attrName>ppt_x</p:attrName>
                                        </p:attrNameLst>
                                      </p:cBhvr>
                                      <p:tavLst>
                                        <p:tav tm="0">
                                          <p:val>
                                            <p:strVal val="ppt_x"/>
                                          </p:val>
                                        </p:tav>
                                        <p:tav tm="100000">
                                          <p:val>
                                            <p:strVal val="ppt_x"/>
                                          </p:val>
                                        </p:tav>
                                      </p:tavLst>
                                    </p:anim>
                                    <p:anim calcmode="lin" valueType="num">
                                      <p:cBhvr additive="base">
                                        <p:cTn id="39" dur="3000"/>
                                        <p:tgtEl>
                                          <p:spTgt spid="7"/>
                                        </p:tgtEl>
                                        <p:attrNameLst>
                                          <p:attrName>ppt_y</p:attrName>
                                        </p:attrNameLst>
                                      </p:cBhvr>
                                      <p:tavLst>
                                        <p:tav tm="0">
                                          <p:val>
                                            <p:strVal val="ppt_y"/>
                                          </p:val>
                                        </p:tav>
                                        <p:tav tm="100000">
                                          <p:val>
                                            <p:strVal val="1+ppt_h/2"/>
                                          </p:val>
                                        </p:tav>
                                      </p:tavLst>
                                    </p:anim>
                                    <p:set>
                                      <p:cBhvr>
                                        <p:cTn id="40" dur="1" fill="hold">
                                          <p:stCondLst>
                                            <p:cond delay="2999"/>
                                          </p:stCondLst>
                                        </p:cTn>
                                        <p:tgtEl>
                                          <p:spTgt spid="7"/>
                                        </p:tgtEl>
                                        <p:attrNameLst>
                                          <p:attrName>style.visibility</p:attrName>
                                        </p:attrNameLst>
                                      </p:cBhvr>
                                      <p:to>
                                        <p:strVal val="hidden"/>
                                      </p:to>
                                    </p:set>
                                  </p:childTnLst>
                                </p:cTn>
                              </p:par>
                              <p:par>
                                <p:cTn id="41" presetID="2" presetClass="exit" presetSubtype="2" fill="hold" grpId="2" nodeType="withEffect">
                                  <p:stCondLst>
                                    <p:cond delay="0"/>
                                  </p:stCondLst>
                                  <p:childTnLst>
                                    <p:anim calcmode="lin" valueType="num">
                                      <p:cBhvr additive="base">
                                        <p:cTn id="42" dur="3000"/>
                                        <p:tgtEl>
                                          <p:spTgt spid="8"/>
                                        </p:tgtEl>
                                        <p:attrNameLst>
                                          <p:attrName>ppt_x</p:attrName>
                                        </p:attrNameLst>
                                      </p:cBhvr>
                                      <p:tavLst>
                                        <p:tav tm="0">
                                          <p:val>
                                            <p:strVal val="ppt_x"/>
                                          </p:val>
                                        </p:tav>
                                        <p:tav tm="100000">
                                          <p:val>
                                            <p:strVal val="1+ppt_w/2"/>
                                          </p:val>
                                        </p:tav>
                                      </p:tavLst>
                                    </p:anim>
                                    <p:anim calcmode="lin" valueType="num">
                                      <p:cBhvr additive="base">
                                        <p:cTn id="43" dur="3000"/>
                                        <p:tgtEl>
                                          <p:spTgt spid="8"/>
                                        </p:tgtEl>
                                        <p:attrNameLst>
                                          <p:attrName>ppt_y</p:attrName>
                                        </p:attrNameLst>
                                      </p:cBhvr>
                                      <p:tavLst>
                                        <p:tav tm="0">
                                          <p:val>
                                            <p:strVal val="ppt_y"/>
                                          </p:val>
                                        </p:tav>
                                        <p:tav tm="100000">
                                          <p:val>
                                            <p:strVal val="ppt_y"/>
                                          </p:val>
                                        </p:tav>
                                      </p:tavLst>
                                    </p:anim>
                                    <p:set>
                                      <p:cBhvr>
                                        <p:cTn id="44" dur="1" fill="hold">
                                          <p:stCondLst>
                                            <p:cond delay="2999"/>
                                          </p:stCondLst>
                                        </p:cTn>
                                        <p:tgtEl>
                                          <p:spTgt spid="8"/>
                                        </p:tgtEl>
                                        <p:attrNameLst>
                                          <p:attrName>style.visibility</p:attrName>
                                        </p:attrNameLst>
                                      </p:cBhvr>
                                      <p:to>
                                        <p:strVal val="hidden"/>
                                      </p:to>
                                    </p:set>
                                  </p:childTnLst>
                                </p:cTn>
                              </p:par>
                              <p:par>
                                <p:cTn id="45" presetID="2" presetClass="exit" presetSubtype="8" fill="hold" grpId="2" nodeType="withEffect">
                                  <p:stCondLst>
                                    <p:cond delay="0"/>
                                  </p:stCondLst>
                                  <p:childTnLst>
                                    <p:anim calcmode="lin" valueType="num">
                                      <p:cBhvr additive="base">
                                        <p:cTn id="46" dur="3000"/>
                                        <p:tgtEl>
                                          <p:spTgt spid="9"/>
                                        </p:tgtEl>
                                        <p:attrNameLst>
                                          <p:attrName>ppt_x</p:attrName>
                                        </p:attrNameLst>
                                      </p:cBhvr>
                                      <p:tavLst>
                                        <p:tav tm="0">
                                          <p:val>
                                            <p:strVal val="ppt_x"/>
                                          </p:val>
                                        </p:tav>
                                        <p:tav tm="100000">
                                          <p:val>
                                            <p:strVal val="0-ppt_w/2"/>
                                          </p:val>
                                        </p:tav>
                                      </p:tavLst>
                                    </p:anim>
                                    <p:anim calcmode="lin" valueType="num">
                                      <p:cBhvr additive="base">
                                        <p:cTn id="47" dur="3000"/>
                                        <p:tgtEl>
                                          <p:spTgt spid="9"/>
                                        </p:tgtEl>
                                        <p:attrNameLst>
                                          <p:attrName>ppt_y</p:attrName>
                                        </p:attrNameLst>
                                      </p:cBhvr>
                                      <p:tavLst>
                                        <p:tav tm="0">
                                          <p:val>
                                            <p:strVal val="ppt_y"/>
                                          </p:val>
                                        </p:tav>
                                        <p:tav tm="100000">
                                          <p:val>
                                            <p:strVal val="ppt_y"/>
                                          </p:val>
                                        </p:tav>
                                      </p:tavLst>
                                    </p:anim>
                                    <p:set>
                                      <p:cBhvr>
                                        <p:cTn id="48" dur="1" fill="hold">
                                          <p:stCondLst>
                                            <p:cond delay="2999"/>
                                          </p:stCondLst>
                                        </p:cTn>
                                        <p:tgtEl>
                                          <p:spTgt spid="9"/>
                                        </p:tgtEl>
                                        <p:attrNameLst>
                                          <p:attrName>style.visibility</p:attrName>
                                        </p:attrNameLst>
                                      </p:cBhvr>
                                      <p:to>
                                        <p:strVal val="hidden"/>
                                      </p:to>
                                    </p:set>
                                  </p:childTnLst>
                                </p:cTn>
                              </p:par>
                              <p:par>
                                <p:cTn id="49" presetID="23" presetClass="entr" presetSubtype="27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3000" fill="hold"/>
                                        <p:tgtEl>
                                          <p:spTgt spid="4"/>
                                        </p:tgtEl>
                                        <p:attrNameLst>
                                          <p:attrName>ppt_w</p:attrName>
                                        </p:attrNameLst>
                                      </p:cBhvr>
                                      <p:tavLst>
                                        <p:tav tm="0">
                                          <p:val>
                                            <p:strVal val="2/3*#ppt_w"/>
                                          </p:val>
                                        </p:tav>
                                        <p:tav tm="100000">
                                          <p:val>
                                            <p:strVal val="#ppt_w"/>
                                          </p:val>
                                        </p:tav>
                                      </p:tavLst>
                                    </p:anim>
                                    <p:anim calcmode="lin" valueType="num">
                                      <p:cBhvr>
                                        <p:cTn id="52" dur="3000" fill="hold"/>
                                        <p:tgtEl>
                                          <p:spTgt spid="4"/>
                                        </p:tgtEl>
                                        <p:attrNameLst>
                                          <p:attrName>ppt_h</p:attrName>
                                        </p:attrNameLst>
                                      </p:cBhvr>
                                      <p:tavLst>
                                        <p:tav tm="0">
                                          <p:val>
                                            <p:strVal val="2/3*#ppt_h"/>
                                          </p:val>
                                        </p:tav>
                                        <p:tav tm="100000">
                                          <p:val>
                                            <p:strVal val="#ppt_h"/>
                                          </p:val>
                                        </p:tav>
                                      </p:tavLst>
                                    </p:anim>
                                  </p:childTnLst>
                                </p:cTn>
                              </p:par>
                              <p:par>
                                <p:cTn id="53" presetID="4" presetClass="entr" presetSubtype="32"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box(out)">
                                      <p:cBhvr>
                                        <p:cTn id="55" dur="3000"/>
                                        <p:tgtEl>
                                          <p:spTgt spid="4"/>
                                        </p:tgtEl>
                                      </p:cBhvr>
                                    </p:animEffect>
                                  </p:childTnLst>
                                </p:cTn>
                              </p:par>
                            </p:childTnLst>
                          </p:cTn>
                        </p:par>
                        <p:par>
                          <p:cTn id="56" fill="hold">
                            <p:stCondLst>
                              <p:cond delay="6000"/>
                            </p:stCondLst>
                            <p:childTnLst>
                              <p:par>
                                <p:cTn id="57" presetID="10" presetClass="entr" presetSubtype="0" fill="hold" nodeType="after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fade">
                                      <p:cBhvr>
                                        <p:cTn id="59"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16200000" scaled="1"/>
            <a:tileRect/>
          </a:gradFill>
        </p:spPr>
        <p:txBody>
          <a:bodyPr/>
          <a:lstStyle/>
          <a:p>
            <a:endParaRPr lang="es-ES" dirty="0"/>
          </a:p>
        </p:txBody>
      </p:sp>
      <p:pic>
        <p:nvPicPr>
          <p:cNvPr id="4" name="3 Marcador de contenido" descr="0(26).jpg"/>
          <p:cNvPicPr>
            <a:picLocks noGrp="1" noChangeAspect="1"/>
          </p:cNvPicPr>
          <p:nvPr>
            <p:ph idx="1"/>
          </p:nvPr>
        </p:nvPicPr>
        <p:blipFill>
          <a:blip r:embed="rId2"/>
          <a:stretch>
            <a:fillRect/>
          </a:stretch>
        </p:blipFill>
        <p:spPr>
          <a:xfrm>
            <a:off x="0" y="0"/>
            <a:ext cx="9144000" cy="7000900"/>
          </a:xfrm>
        </p:spPr>
      </p:pic>
      <p:sp>
        <p:nvSpPr>
          <p:cNvPr id="8" name="7 Rombo"/>
          <p:cNvSpPr/>
          <p:nvPr/>
        </p:nvSpPr>
        <p:spPr>
          <a:xfrm>
            <a:off x="500034" y="214290"/>
            <a:ext cx="8072494" cy="6357982"/>
          </a:xfrm>
          <a:prstGeom prst="diamond">
            <a:avLst/>
          </a:prstGeom>
          <a:gradFill flip="none" rotWithShape="1">
            <a:gsLst>
              <a:gs pos="70000">
                <a:schemeClr val="accent5">
                  <a:lumMod val="75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85720" y="642918"/>
            <a:ext cx="8358246" cy="5500726"/>
          </a:xfrm>
          <a:prstGeom prst="diamond">
            <a:avLst/>
          </a:prstGeom>
          <a:gradFill flip="none" rotWithShape="1">
            <a:gsLst>
              <a:gs pos="70000">
                <a:schemeClr val="accent5">
                  <a:lumMod val="75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428596" y="1285860"/>
            <a:ext cx="8286808" cy="4286280"/>
          </a:xfrm>
          <a:prstGeom prst="diamond">
            <a:avLst/>
          </a:prstGeom>
          <a:gradFill flip="none" rotWithShape="1">
            <a:gsLst>
              <a:gs pos="70000">
                <a:schemeClr val="accent5">
                  <a:lumMod val="75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7215214"/>
          </a:xfrm>
          <a:prstGeom prst="rect">
            <a:avLst/>
          </a:prstGeom>
          <a:gradFill flip="none" rotWithShape="1">
            <a:gsLst>
              <a:gs pos="0">
                <a:schemeClr val="bg2">
                  <a:lumMod val="50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inHorizontal)">
                                      <p:cBhvr>
                                        <p:cTn id="10" dur="3000"/>
                                        <p:tgtEl>
                                          <p:spTgt spid="8"/>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Horizontal)">
                                      <p:cBhvr>
                                        <p:cTn id="13" dur="3000"/>
                                        <p:tgtEl>
                                          <p:spTgt spid="9"/>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arn(inHorizontal)">
                                      <p:cBhvr>
                                        <p:cTn id="16" dur="3000"/>
                                        <p:tgtEl>
                                          <p:spTgt spid="10"/>
                                        </p:tgtEl>
                                      </p:cBhvr>
                                    </p:animEffect>
                                  </p:childTnLst>
                                </p:cTn>
                              </p:par>
                              <p:par>
                                <p:cTn id="17" presetID="13" presetClass="entr" presetSubtype="16" fill="hold" grpId="1"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1"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1"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8" presetClass="emph" presetSubtype="0" fill="hold" grpId="2" nodeType="withEffect">
                                  <p:stCondLst>
                                    <p:cond delay="0"/>
                                  </p:stCondLst>
                                  <p:childTnLst>
                                    <p:animRot by="21600000">
                                      <p:cBhvr>
                                        <p:cTn id="27" dur="3000" fill="hold"/>
                                        <p:tgtEl>
                                          <p:spTgt spid="8"/>
                                        </p:tgtEl>
                                        <p:attrNameLst>
                                          <p:attrName>r</p:attrName>
                                        </p:attrNameLst>
                                      </p:cBhvr>
                                    </p:animRot>
                                  </p:childTnLst>
                                </p:cTn>
                              </p:par>
                              <p:par>
                                <p:cTn id="28" presetID="8" presetClass="emph" presetSubtype="0" fill="hold" grpId="2" nodeType="withEffect">
                                  <p:stCondLst>
                                    <p:cond delay="0"/>
                                  </p:stCondLst>
                                  <p:childTnLst>
                                    <p:animRot by="-21600000">
                                      <p:cBhvr>
                                        <p:cTn id="29" dur="3000" fill="hold"/>
                                        <p:tgtEl>
                                          <p:spTgt spid="9"/>
                                        </p:tgtEl>
                                        <p:attrNameLst>
                                          <p:attrName>r</p:attrName>
                                        </p:attrNameLst>
                                      </p:cBhvr>
                                    </p:animRot>
                                  </p:childTnLst>
                                </p:cTn>
                              </p:par>
                              <p:par>
                                <p:cTn id="30" presetID="8" presetClass="emph" presetSubtype="0" fill="hold" grpId="2" nodeType="withEffect">
                                  <p:stCondLst>
                                    <p:cond delay="0"/>
                                  </p:stCondLst>
                                  <p:childTnLst>
                                    <p:animRot by="21600000">
                                      <p:cBhvr>
                                        <p:cTn id="31" dur="3000" fill="hold"/>
                                        <p:tgtEl>
                                          <p:spTgt spid="10"/>
                                        </p:tgtEl>
                                        <p:attrNameLst>
                                          <p:attrName>r</p:attrName>
                                        </p:attrNameLst>
                                      </p:cBhvr>
                                    </p:animRot>
                                  </p:childTnLst>
                                </p:cTn>
                              </p:par>
                            </p:childTnLst>
                          </p:cTn>
                        </p:par>
                        <p:par>
                          <p:cTn id="32" fill="hold">
                            <p:stCondLst>
                              <p:cond delay="3000"/>
                            </p:stCondLst>
                            <p:childTnLst>
                              <p:par>
                                <p:cTn id="33" presetID="16" presetClass="exit" presetSubtype="37" fill="hold" grpId="3" nodeType="afterEffect">
                                  <p:stCondLst>
                                    <p:cond delay="0"/>
                                  </p:stCondLst>
                                  <p:childTnLst>
                                    <p:animEffect transition="out" filter="barn(outVertical)">
                                      <p:cBhvr>
                                        <p:cTn id="34" dur="3000"/>
                                        <p:tgtEl>
                                          <p:spTgt spid="8"/>
                                        </p:tgtEl>
                                      </p:cBhvr>
                                    </p:animEffect>
                                    <p:set>
                                      <p:cBhvr>
                                        <p:cTn id="35" dur="1" fill="hold">
                                          <p:stCondLst>
                                            <p:cond delay="2999"/>
                                          </p:stCondLst>
                                        </p:cTn>
                                        <p:tgtEl>
                                          <p:spTgt spid="8"/>
                                        </p:tgtEl>
                                        <p:attrNameLst>
                                          <p:attrName>style.visibility</p:attrName>
                                        </p:attrNameLst>
                                      </p:cBhvr>
                                      <p:to>
                                        <p:strVal val="hidden"/>
                                      </p:to>
                                    </p:set>
                                  </p:childTnLst>
                                </p:cTn>
                              </p:par>
                              <p:par>
                                <p:cTn id="36" presetID="16" presetClass="exit" presetSubtype="37" fill="hold" grpId="3" nodeType="withEffect">
                                  <p:stCondLst>
                                    <p:cond delay="0"/>
                                  </p:stCondLst>
                                  <p:childTnLst>
                                    <p:animEffect transition="out" filter="barn(outVertical)">
                                      <p:cBhvr>
                                        <p:cTn id="37" dur="3000"/>
                                        <p:tgtEl>
                                          <p:spTgt spid="9"/>
                                        </p:tgtEl>
                                      </p:cBhvr>
                                    </p:animEffect>
                                    <p:set>
                                      <p:cBhvr>
                                        <p:cTn id="38" dur="1" fill="hold">
                                          <p:stCondLst>
                                            <p:cond delay="2999"/>
                                          </p:stCondLst>
                                        </p:cTn>
                                        <p:tgtEl>
                                          <p:spTgt spid="9"/>
                                        </p:tgtEl>
                                        <p:attrNameLst>
                                          <p:attrName>style.visibility</p:attrName>
                                        </p:attrNameLst>
                                      </p:cBhvr>
                                      <p:to>
                                        <p:strVal val="hidden"/>
                                      </p:to>
                                    </p:set>
                                  </p:childTnLst>
                                </p:cTn>
                              </p:par>
                              <p:par>
                                <p:cTn id="39" presetID="16" presetClass="exit" presetSubtype="37" fill="hold" grpId="3" nodeType="withEffect">
                                  <p:stCondLst>
                                    <p:cond delay="0"/>
                                  </p:stCondLst>
                                  <p:childTnLst>
                                    <p:animEffect transition="out" filter="barn(outVertical)">
                                      <p:cBhvr>
                                        <p:cTn id="40" dur="3000"/>
                                        <p:tgtEl>
                                          <p:spTgt spid="10"/>
                                        </p:tgtEl>
                                      </p:cBhvr>
                                    </p:animEffect>
                                    <p:set>
                                      <p:cBhvr>
                                        <p:cTn id="41" dur="1" fill="hold">
                                          <p:stCondLst>
                                            <p:cond delay="2999"/>
                                          </p:stCondLst>
                                        </p:cTn>
                                        <p:tgtEl>
                                          <p:spTgt spid="10"/>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3000" fill="hold"/>
                                        <p:tgtEl>
                                          <p:spTgt spid="4"/>
                                        </p:tgtEl>
                                        <p:attrNameLst>
                                          <p:attrName>ppt_w</p:attrName>
                                        </p:attrNameLst>
                                      </p:cBhvr>
                                      <p:tavLst>
                                        <p:tav tm="0">
                                          <p:val>
                                            <p:strVal val="2/3*#ppt_w"/>
                                          </p:val>
                                        </p:tav>
                                        <p:tav tm="100000">
                                          <p:val>
                                            <p:strVal val="#ppt_w"/>
                                          </p:val>
                                        </p:tav>
                                      </p:tavLst>
                                    </p:anim>
                                    <p:anim calcmode="lin" valueType="num">
                                      <p:cBhvr>
                                        <p:cTn id="45" dur="3000" fill="hold"/>
                                        <p:tgtEl>
                                          <p:spTgt spid="4"/>
                                        </p:tgtEl>
                                        <p:attrNameLst>
                                          <p:attrName>ppt_h</p:attrName>
                                        </p:attrNameLst>
                                      </p:cBhvr>
                                      <p:tavLst>
                                        <p:tav tm="0">
                                          <p:val>
                                            <p:strVal val="2/3*#ppt_h"/>
                                          </p:val>
                                        </p:tav>
                                        <p:tav tm="100000">
                                          <p:val>
                                            <p:strVal val="#ppt_h"/>
                                          </p:val>
                                        </p:tav>
                                      </p:tavLst>
                                    </p:anim>
                                  </p:childTnLst>
                                </p:cTn>
                              </p:par>
                              <p:par>
                                <p:cTn id="46" presetID="8" presetClass="entr" presetSubtype="32"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diamond(out)">
                                      <p:cBhvr>
                                        <p:cTn id="4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tx2">
                  <a:lumMod val="75000"/>
                </a:schemeClr>
              </a:gs>
              <a:gs pos="50000">
                <a:srgbClr val="996633">
                  <a:shade val="67500"/>
                  <a:satMod val="115000"/>
                </a:srgbClr>
              </a:gs>
              <a:gs pos="100000">
                <a:srgbClr val="996633">
                  <a:shade val="100000"/>
                  <a:satMod val="115000"/>
                </a:srgbClr>
              </a:gs>
            </a:gsLst>
            <a:path path="circle">
              <a:fillToRect l="50000" t="50000" r="50000" b="50000"/>
            </a:path>
            <a:tileRect/>
          </a:gradFill>
        </p:spPr>
        <p:txBody>
          <a:bodyPr/>
          <a:lstStyle/>
          <a:p>
            <a:endParaRPr lang="es-ES" dirty="0"/>
          </a:p>
        </p:txBody>
      </p:sp>
      <p:pic>
        <p:nvPicPr>
          <p:cNvPr id="4" name="3 Marcador de contenido" descr="0(27).jpg"/>
          <p:cNvPicPr>
            <a:picLocks noGrp="1" noChangeAspect="1"/>
          </p:cNvPicPr>
          <p:nvPr>
            <p:ph idx="1"/>
          </p:nvPr>
        </p:nvPicPr>
        <p:blipFill>
          <a:blip r:embed="rId2"/>
          <a:stretch>
            <a:fillRect/>
          </a:stretch>
        </p:blipFill>
        <p:spPr>
          <a:xfrm>
            <a:off x="0" y="0"/>
            <a:ext cx="9197578" cy="6858000"/>
          </a:xfrm>
        </p:spPr>
      </p:pic>
      <p:sp>
        <p:nvSpPr>
          <p:cNvPr id="5" name="4 Triángulo rectángulo"/>
          <p:cNvSpPr/>
          <p:nvPr/>
        </p:nvSpPr>
        <p:spPr>
          <a:xfrm>
            <a:off x="2214546" y="3357562"/>
            <a:ext cx="2438454" cy="2214578"/>
          </a:xfrm>
          <a:prstGeom prst="rtTriangle">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4643438" y="3357562"/>
            <a:ext cx="2428892" cy="2214578"/>
          </a:xfrm>
          <a:prstGeom prst="rtTriangle">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4643438" y="1214420"/>
            <a:ext cx="2434534" cy="2214580"/>
          </a:xfrm>
          <a:prstGeom prst="rtTriangle">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V="1">
            <a:off x="2214546" y="1214422"/>
            <a:ext cx="2509854" cy="2209519"/>
          </a:xfrm>
          <a:prstGeom prst="rtTriangle">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V="1">
            <a:off x="2571736" y="1500174"/>
            <a:ext cx="2509854" cy="2209519"/>
          </a:xfrm>
          <a:prstGeom prst="rtTriangle">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flipV="1">
            <a:off x="4286248" y="1571612"/>
            <a:ext cx="2434534" cy="2214580"/>
          </a:xfrm>
          <a:prstGeom prst="rtTriangle">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2571736" y="3071810"/>
            <a:ext cx="2438454" cy="2214578"/>
          </a:xfrm>
          <a:prstGeom prst="rtTriangle">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4286248" y="3071810"/>
            <a:ext cx="2428892" cy="2214578"/>
          </a:xfrm>
          <a:prstGeom prst="rtTriangle">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V="1">
            <a:off x="3000364" y="1928802"/>
            <a:ext cx="2509854" cy="2209519"/>
          </a:xfrm>
          <a:prstGeom prst="rtTriangle">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flipV="1">
            <a:off x="4000496" y="1928802"/>
            <a:ext cx="2434534" cy="2214580"/>
          </a:xfrm>
          <a:prstGeom prst="rtTriangle">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3000364" y="2786058"/>
            <a:ext cx="2438454" cy="2214578"/>
          </a:xfrm>
          <a:prstGeom prst="rtTriangle">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4000496" y="2786058"/>
            <a:ext cx="2428892" cy="2214578"/>
          </a:xfrm>
          <a:prstGeom prst="rtTriangle">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flip="none" rotWithShape="1">
            <a:gsLst>
              <a:gs pos="0">
                <a:schemeClr val="bg2">
                  <a:lumMod val="50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6" fill="hold" grpId="1" nodeType="afterEffect">
                                  <p:stCondLst>
                                    <p:cond delay="0"/>
                                  </p:stCondLst>
                                  <p:childTnLst>
                                    <p:anim calcmode="lin" valueType="num">
                                      <p:cBhvr additive="base">
                                        <p:cTn id="58" dur="3000"/>
                                        <p:tgtEl>
                                          <p:spTgt spid="8"/>
                                        </p:tgtEl>
                                        <p:attrNameLst>
                                          <p:attrName>ppt_x</p:attrName>
                                        </p:attrNameLst>
                                      </p:cBhvr>
                                      <p:tavLst>
                                        <p:tav tm="0">
                                          <p:val>
                                            <p:strVal val="ppt_x"/>
                                          </p:val>
                                        </p:tav>
                                        <p:tav tm="100000">
                                          <p:val>
                                            <p:strVal val="1+ppt_w/2"/>
                                          </p:val>
                                        </p:tav>
                                      </p:tavLst>
                                    </p:anim>
                                    <p:anim calcmode="lin" valueType="num">
                                      <p:cBhvr additive="base">
                                        <p:cTn id="59" dur="3000"/>
                                        <p:tgtEl>
                                          <p:spTgt spid="8"/>
                                        </p:tgtEl>
                                        <p:attrNameLst>
                                          <p:attrName>ppt_y</p:attrName>
                                        </p:attrNameLst>
                                      </p:cBhvr>
                                      <p:tavLst>
                                        <p:tav tm="0">
                                          <p:val>
                                            <p:strVal val="ppt_y"/>
                                          </p:val>
                                        </p:tav>
                                        <p:tav tm="100000">
                                          <p:val>
                                            <p:strVal val="1+ppt_h/2"/>
                                          </p:val>
                                        </p:tav>
                                      </p:tavLst>
                                    </p:anim>
                                    <p:set>
                                      <p:cBhvr>
                                        <p:cTn id="60" dur="1" fill="hold">
                                          <p:stCondLst>
                                            <p:cond delay="2999"/>
                                          </p:stCondLst>
                                        </p:cTn>
                                        <p:tgtEl>
                                          <p:spTgt spid="8"/>
                                        </p:tgtEl>
                                        <p:attrNameLst>
                                          <p:attrName>style.visibility</p:attrName>
                                        </p:attrNameLst>
                                      </p:cBhvr>
                                      <p:to>
                                        <p:strVal val="hidden"/>
                                      </p:to>
                                    </p:set>
                                  </p:childTnLst>
                                </p:cTn>
                              </p:par>
                              <p:par>
                                <p:cTn id="61" presetID="2" presetClass="exit" presetSubtype="6" fill="hold" grpId="1"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1+ppt_w/2"/>
                                          </p:val>
                                        </p:tav>
                                      </p:tavLst>
                                    </p:anim>
                                    <p:anim calcmode="lin" valueType="num">
                                      <p:cBhvr additive="base">
                                        <p:cTn id="63" dur="3000"/>
                                        <p:tgtEl>
                                          <p:spTgt spid="9"/>
                                        </p:tgtEl>
                                        <p:attrNameLst>
                                          <p:attrName>ppt_y</p:attrName>
                                        </p:attrNameLst>
                                      </p:cBhvr>
                                      <p:tavLst>
                                        <p:tav tm="0">
                                          <p:val>
                                            <p:strVal val="ppt_y"/>
                                          </p:val>
                                        </p:tav>
                                        <p:tav tm="100000">
                                          <p:val>
                                            <p:strVal val="1+ppt_h/2"/>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6" fill="hold" grpId="1" nodeType="withEffect">
                                  <p:stCondLst>
                                    <p:cond delay="0"/>
                                  </p:stCondLst>
                                  <p:childTnLst>
                                    <p:anim calcmode="lin" valueType="num">
                                      <p:cBhvr additive="base">
                                        <p:cTn id="66" dur="3000"/>
                                        <p:tgtEl>
                                          <p:spTgt spid="13"/>
                                        </p:tgtEl>
                                        <p:attrNameLst>
                                          <p:attrName>ppt_x</p:attrName>
                                        </p:attrNameLst>
                                      </p:cBhvr>
                                      <p:tavLst>
                                        <p:tav tm="0">
                                          <p:val>
                                            <p:strVal val="ppt_x"/>
                                          </p:val>
                                        </p:tav>
                                        <p:tav tm="100000">
                                          <p:val>
                                            <p:strVal val="1+ppt_w/2"/>
                                          </p:val>
                                        </p:tav>
                                      </p:tavLst>
                                    </p:anim>
                                    <p:anim calcmode="lin" valueType="num">
                                      <p:cBhvr additive="base">
                                        <p:cTn id="67" dur="3000"/>
                                        <p:tgtEl>
                                          <p:spTgt spid="13"/>
                                        </p:tgtEl>
                                        <p:attrNameLst>
                                          <p:attrName>ppt_y</p:attrName>
                                        </p:attrNameLst>
                                      </p:cBhvr>
                                      <p:tavLst>
                                        <p:tav tm="0">
                                          <p:val>
                                            <p:strVal val="ppt_y"/>
                                          </p:val>
                                        </p:tav>
                                        <p:tav tm="100000">
                                          <p:val>
                                            <p:strVal val="1+ppt_h/2"/>
                                          </p:val>
                                        </p:tav>
                                      </p:tavLst>
                                    </p:anim>
                                    <p:set>
                                      <p:cBhvr>
                                        <p:cTn id="68" dur="1" fill="hold">
                                          <p:stCondLst>
                                            <p:cond delay="2999"/>
                                          </p:stCondLst>
                                        </p:cTn>
                                        <p:tgtEl>
                                          <p:spTgt spid="13"/>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0-ppt_w/2"/>
                                          </p:val>
                                        </p:tav>
                                      </p:tavLst>
                                    </p:anim>
                                    <p:anim calcmode="lin" valueType="num">
                                      <p:cBhvr additive="base">
                                        <p:cTn id="71" dur="3000"/>
                                        <p:tgtEl>
                                          <p:spTgt spid="7"/>
                                        </p:tgtEl>
                                        <p:attrNameLst>
                                          <p:attrName>ppt_y</p:attrName>
                                        </p:attrNameLst>
                                      </p:cBhvr>
                                      <p:tavLst>
                                        <p:tav tm="0">
                                          <p:val>
                                            <p:strVal val="ppt_y"/>
                                          </p:val>
                                        </p:tav>
                                        <p:tav tm="100000">
                                          <p:val>
                                            <p:strVal val="1+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12" fill="hold" grpId="1" nodeType="withEffect">
                                  <p:stCondLst>
                                    <p:cond delay="0"/>
                                  </p:stCondLst>
                                  <p:childTnLst>
                                    <p:anim calcmode="lin" valueType="num">
                                      <p:cBhvr additive="base">
                                        <p:cTn id="74" dur="3000"/>
                                        <p:tgtEl>
                                          <p:spTgt spid="10"/>
                                        </p:tgtEl>
                                        <p:attrNameLst>
                                          <p:attrName>ppt_x</p:attrName>
                                        </p:attrNameLst>
                                      </p:cBhvr>
                                      <p:tavLst>
                                        <p:tav tm="0">
                                          <p:val>
                                            <p:strVal val="ppt_x"/>
                                          </p:val>
                                        </p:tav>
                                        <p:tav tm="100000">
                                          <p:val>
                                            <p:strVal val="0-ppt_w/2"/>
                                          </p:val>
                                        </p:tav>
                                      </p:tavLst>
                                    </p:anim>
                                    <p:anim calcmode="lin" valueType="num">
                                      <p:cBhvr additive="base">
                                        <p:cTn id="75" dur="3000"/>
                                        <p:tgtEl>
                                          <p:spTgt spid="10"/>
                                        </p:tgtEl>
                                        <p:attrNameLst>
                                          <p:attrName>ppt_y</p:attrName>
                                        </p:attrNameLst>
                                      </p:cBhvr>
                                      <p:tavLst>
                                        <p:tav tm="0">
                                          <p:val>
                                            <p:strVal val="ppt_y"/>
                                          </p:val>
                                        </p:tav>
                                        <p:tav tm="100000">
                                          <p:val>
                                            <p:strVal val="1+ppt_h/2"/>
                                          </p:val>
                                        </p:tav>
                                      </p:tavLst>
                                    </p:anim>
                                    <p:set>
                                      <p:cBhvr>
                                        <p:cTn id="76" dur="1" fill="hold">
                                          <p:stCondLst>
                                            <p:cond delay="2999"/>
                                          </p:stCondLst>
                                        </p:cTn>
                                        <p:tgtEl>
                                          <p:spTgt spid="10"/>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3000"/>
                                        <p:tgtEl>
                                          <p:spTgt spid="14"/>
                                        </p:tgtEl>
                                        <p:attrNameLst>
                                          <p:attrName>ppt_x</p:attrName>
                                        </p:attrNameLst>
                                      </p:cBhvr>
                                      <p:tavLst>
                                        <p:tav tm="0">
                                          <p:val>
                                            <p:strVal val="ppt_x"/>
                                          </p:val>
                                        </p:tav>
                                        <p:tav tm="100000">
                                          <p:val>
                                            <p:strVal val="0-ppt_w/2"/>
                                          </p:val>
                                        </p:tav>
                                      </p:tavLst>
                                    </p:anim>
                                    <p:anim calcmode="lin" valueType="num">
                                      <p:cBhvr additive="base">
                                        <p:cTn id="79" dur="3000"/>
                                        <p:tgtEl>
                                          <p:spTgt spid="14"/>
                                        </p:tgtEl>
                                        <p:attrNameLst>
                                          <p:attrName>ppt_y</p:attrName>
                                        </p:attrNameLst>
                                      </p:cBhvr>
                                      <p:tavLst>
                                        <p:tav tm="0">
                                          <p:val>
                                            <p:strVal val="ppt_y"/>
                                          </p:val>
                                        </p:tav>
                                        <p:tav tm="100000">
                                          <p:val>
                                            <p:strVal val="1+ppt_h/2"/>
                                          </p:val>
                                        </p:tav>
                                      </p:tavLst>
                                    </p:anim>
                                    <p:set>
                                      <p:cBhvr>
                                        <p:cTn id="80" dur="1" fill="hold">
                                          <p:stCondLst>
                                            <p:cond delay="2999"/>
                                          </p:stCondLst>
                                        </p:cTn>
                                        <p:tgtEl>
                                          <p:spTgt spid="14"/>
                                        </p:tgtEl>
                                        <p:attrNameLst>
                                          <p:attrName>style.visibility</p:attrName>
                                        </p:attrNameLst>
                                      </p:cBhvr>
                                      <p:to>
                                        <p:strVal val="hidden"/>
                                      </p:to>
                                    </p:set>
                                  </p:childTnLst>
                                </p:cTn>
                              </p:par>
                              <p:par>
                                <p:cTn id="81" presetID="2" presetClass="exit" presetSubtype="9" fill="hold" grpId="1"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9" fill="hold" grpId="1"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0-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9" fill="hold" grpId="1" nodeType="withEffect">
                                  <p:stCondLst>
                                    <p:cond delay="0"/>
                                  </p:stCondLst>
                                  <p:childTnLst>
                                    <p:anim calcmode="lin" valueType="num">
                                      <p:cBhvr additive="base">
                                        <p:cTn id="90" dur="3000"/>
                                        <p:tgtEl>
                                          <p:spTgt spid="16"/>
                                        </p:tgtEl>
                                        <p:attrNameLst>
                                          <p:attrName>ppt_x</p:attrName>
                                        </p:attrNameLst>
                                      </p:cBhvr>
                                      <p:tavLst>
                                        <p:tav tm="0">
                                          <p:val>
                                            <p:strVal val="ppt_x"/>
                                          </p:val>
                                        </p:tav>
                                        <p:tav tm="100000">
                                          <p:val>
                                            <p:strVal val="0-ppt_w/2"/>
                                          </p:val>
                                        </p:tav>
                                      </p:tavLst>
                                    </p:anim>
                                    <p:anim calcmode="lin" valueType="num">
                                      <p:cBhvr additive="base">
                                        <p:cTn id="91" dur="3000"/>
                                        <p:tgtEl>
                                          <p:spTgt spid="16"/>
                                        </p:tgtEl>
                                        <p:attrNameLst>
                                          <p:attrName>ppt_y</p:attrName>
                                        </p:attrNameLst>
                                      </p:cBhvr>
                                      <p:tavLst>
                                        <p:tav tm="0">
                                          <p:val>
                                            <p:strVal val="ppt_y"/>
                                          </p:val>
                                        </p:tav>
                                        <p:tav tm="100000">
                                          <p:val>
                                            <p:strVal val="0-ppt_h/2"/>
                                          </p:val>
                                        </p:tav>
                                      </p:tavLst>
                                    </p:anim>
                                    <p:set>
                                      <p:cBhvr>
                                        <p:cTn id="92" dur="1" fill="hold">
                                          <p:stCondLst>
                                            <p:cond delay="2999"/>
                                          </p:stCondLst>
                                        </p:cTn>
                                        <p:tgtEl>
                                          <p:spTgt spid="16"/>
                                        </p:tgtEl>
                                        <p:attrNameLst>
                                          <p:attrName>style.visibility</p:attrName>
                                        </p:attrNameLst>
                                      </p:cBhvr>
                                      <p:to>
                                        <p:strVal val="hidden"/>
                                      </p:to>
                                    </p:set>
                                  </p:childTnLst>
                                </p:cTn>
                              </p:par>
                              <p:par>
                                <p:cTn id="93" presetID="2" presetClass="exit" presetSubtype="3" fill="hold" grpId="1" nodeType="with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1+ppt_w/2"/>
                                          </p:val>
                                        </p:tav>
                                      </p:tavLst>
                                    </p:anim>
                                    <p:anim calcmode="lin" valueType="num">
                                      <p:cBhvr additive="base">
                                        <p:cTn id="95" dur="3000"/>
                                        <p:tgtEl>
                                          <p:spTgt spid="5"/>
                                        </p:tgtEl>
                                        <p:attrNameLst>
                                          <p:attrName>ppt_y</p:attrName>
                                        </p:attrNameLst>
                                      </p:cBhvr>
                                      <p:tavLst>
                                        <p:tav tm="0">
                                          <p:val>
                                            <p:strVal val="ppt_y"/>
                                          </p:val>
                                        </p:tav>
                                        <p:tav tm="100000">
                                          <p:val>
                                            <p:strVal val="0-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3" fill="hold" grpId="1"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1+ppt_w/2"/>
                                          </p:val>
                                        </p:tav>
                                      </p:tavLst>
                                    </p:anim>
                                    <p:anim calcmode="lin" valueType="num">
                                      <p:cBhvr additive="base">
                                        <p:cTn id="99" dur="3000"/>
                                        <p:tgtEl>
                                          <p:spTgt spid="11"/>
                                        </p:tgtEl>
                                        <p:attrNameLst>
                                          <p:attrName>ppt_y</p:attrName>
                                        </p:attrNameLst>
                                      </p:cBhvr>
                                      <p:tavLst>
                                        <p:tav tm="0">
                                          <p:val>
                                            <p:strVal val="ppt_y"/>
                                          </p:val>
                                        </p:tav>
                                        <p:tav tm="100000">
                                          <p:val>
                                            <p:strVal val="0-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3" fill="hold" grpId="1"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1+ppt_w/2"/>
                                          </p:val>
                                        </p:tav>
                                      </p:tavLst>
                                    </p:anim>
                                    <p:anim calcmode="lin" valueType="num">
                                      <p:cBhvr additive="base">
                                        <p:cTn id="103" dur="3000"/>
                                        <p:tgtEl>
                                          <p:spTgt spid="15"/>
                                        </p:tgtEl>
                                        <p:attrNameLst>
                                          <p:attrName>ppt_y</p:attrName>
                                        </p:attrNameLst>
                                      </p:cBhvr>
                                      <p:tavLst>
                                        <p:tav tm="0">
                                          <p:val>
                                            <p:strVal val="ppt_y"/>
                                          </p:val>
                                        </p:tav>
                                        <p:tav tm="100000">
                                          <p:val>
                                            <p:strVal val="0-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3" presetClass="entr" presetSubtype="27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2/3*#ppt_w"/>
                                          </p:val>
                                        </p:tav>
                                        <p:tav tm="100000">
                                          <p:val>
                                            <p:strVal val="#ppt_w"/>
                                          </p:val>
                                        </p:tav>
                                      </p:tavLst>
                                    </p:anim>
                                    <p:anim calcmode="lin" valueType="num">
                                      <p:cBhvr>
                                        <p:cTn id="108" dur="3000" fill="hold"/>
                                        <p:tgtEl>
                                          <p:spTgt spid="4"/>
                                        </p:tgtEl>
                                        <p:attrNameLst>
                                          <p:attrName>ppt_h</p:attrName>
                                        </p:attrNameLst>
                                      </p:cBhvr>
                                      <p:tavLst>
                                        <p:tav tm="0">
                                          <p:val>
                                            <p:strVal val="2/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ox(out)">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bg1"/>
              </a:gs>
              <a:gs pos="50000">
                <a:srgbClr val="996633">
                  <a:shade val="67500"/>
                  <a:satMod val="115000"/>
                </a:srgbClr>
              </a:gs>
              <a:gs pos="100000">
                <a:srgbClr val="996633">
                  <a:shade val="100000"/>
                  <a:satMod val="115000"/>
                </a:srgbClr>
              </a:gs>
            </a:gsLst>
            <a:lin ang="5400000" scaled="1"/>
            <a:tileRect/>
          </a:gradFill>
        </p:spPr>
        <p:txBody>
          <a:bodyPr/>
          <a:lstStyle/>
          <a:p>
            <a:endParaRPr lang="es-ES" dirty="0"/>
          </a:p>
        </p:txBody>
      </p:sp>
      <p:pic>
        <p:nvPicPr>
          <p:cNvPr id="4" name="3 Marcador de contenido" descr="0(17).jpg"/>
          <p:cNvPicPr>
            <a:picLocks noGrp="1" noChangeAspect="1"/>
          </p:cNvPicPr>
          <p:nvPr>
            <p:ph idx="1"/>
          </p:nvPr>
        </p:nvPicPr>
        <p:blipFill>
          <a:blip r:embed="rId2"/>
          <a:stretch>
            <a:fillRect/>
          </a:stretch>
        </p:blipFill>
        <p:spPr>
          <a:xfrm>
            <a:off x="0" y="6691"/>
            <a:ext cx="9144000" cy="6851309"/>
          </a:xfrm>
        </p:spPr>
      </p:pic>
      <p:sp>
        <p:nvSpPr>
          <p:cNvPr id="6" name="5 Terminador"/>
          <p:cNvSpPr/>
          <p:nvPr/>
        </p:nvSpPr>
        <p:spPr>
          <a:xfrm>
            <a:off x="785786" y="-698"/>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a:off x="785786" y="356492"/>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a:off x="785786" y="713682"/>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a:off x="785786" y="1070872"/>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a:off x="785786" y="1428038"/>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a:off x="785786" y="1785228"/>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a:off x="785786" y="2142418"/>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a:off x="785786" y="2499608"/>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a:off x="857224" y="2856798"/>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a:off x="857224" y="3213988"/>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a:off x="857224" y="3571178"/>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erminador"/>
          <p:cNvSpPr/>
          <p:nvPr/>
        </p:nvSpPr>
        <p:spPr>
          <a:xfrm>
            <a:off x="857224" y="3928368"/>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erminador"/>
          <p:cNvSpPr/>
          <p:nvPr/>
        </p:nvSpPr>
        <p:spPr>
          <a:xfrm>
            <a:off x="785786" y="4285558"/>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erminador"/>
          <p:cNvSpPr/>
          <p:nvPr/>
        </p:nvSpPr>
        <p:spPr>
          <a:xfrm>
            <a:off x="785786" y="4642748"/>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erminador"/>
          <p:cNvSpPr/>
          <p:nvPr/>
        </p:nvSpPr>
        <p:spPr>
          <a:xfrm>
            <a:off x="785786" y="4999938"/>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erminador"/>
          <p:cNvSpPr/>
          <p:nvPr/>
        </p:nvSpPr>
        <p:spPr>
          <a:xfrm>
            <a:off x="785786" y="5357128"/>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erminador"/>
          <p:cNvSpPr/>
          <p:nvPr/>
        </p:nvSpPr>
        <p:spPr>
          <a:xfrm>
            <a:off x="857224" y="5714179"/>
            <a:ext cx="7771532" cy="429441"/>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erminador"/>
          <p:cNvSpPr/>
          <p:nvPr/>
        </p:nvSpPr>
        <p:spPr>
          <a:xfrm>
            <a:off x="857224" y="6142922"/>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erminador"/>
          <p:cNvSpPr/>
          <p:nvPr/>
        </p:nvSpPr>
        <p:spPr>
          <a:xfrm>
            <a:off x="857224" y="6500112"/>
            <a:ext cx="7771532" cy="357888"/>
          </a:xfrm>
          <a:prstGeom prst="flowChartTerminator">
            <a:avLst/>
          </a:prstGeom>
          <a:gradFill flip="none" rotWithShape="1">
            <a:gsLst>
              <a:gs pos="0">
                <a:srgbClr val="663300"/>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5" name="24 Imagen" descr="0finnair.png"/>
          <p:cNvPicPr>
            <a:picLocks noChangeAspect="1"/>
          </p:cNvPicPr>
          <p:nvPr/>
        </p:nvPicPr>
        <p:blipFill>
          <a:blip r:embed="rId3"/>
          <a:stretch>
            <a:fillRect/>
          </a:stretch>
        </p:blipFill>
        <p:spPr>
          <a:xfrm>
            <a:off x="-285784" y="2000240"/>
            <a:ext cx="6286480" cy="4857760"/>
          </a:xfrm>
          <a:prstGeom prst="rect">
            <a:avLst/>
          </a:prstGeom>
        </p:spPr>
      </p:pic>
      <p:sp>
        <p:nvSpPr>
          <p:cNvPr id="26" name="25 Rectángulo"/>
          <p:cNvSpPr/>
          <p:nvPr/>
        </p:nvSpPr>
        <p:spPr>
          <a:xfrm>
            <a:off x="-357222" y="0"/>
            <a:ext cx="9501222" cy="6858000"/>
          </a:xfrm>
          <a:prstGeom prst="rect">
            <a:avLst/>
          </a:prstGeom>
          <a:gradFill flip="none" rotWithShape="1">
            <a:gsLst>
              <a:gs pos="0">
                <a:schemeClr val="bg2">
                  <a:lumMod val="50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ppt_x"/>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ppt_x"/>
                                          </p:val>
                                        </p:tav>
                                        <p:tav tm="100000">
                                          <p:val>
                                            <p:strVal val="#ppt_x"/>
                                          </p:val>
                                        </p:tav>
                                      </p:tavLst>
                                    </p:anim>
                                    <p:anim calcmode="lin" valueType="num">
                                      <p:cBhvr additive="base">
                                        <p:cTn id="19" dur="2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ppt_x"/>
                                          </p:val>
                                        </p:tav>
                                        <p:tav tm="100000">
                                          <p:val>
                                            <p:strVal val="#ppt_x"/>
                                          </p:val>
                                        </p:tav>
                                      </p:tavLst>
                                    </p:anim>
                                    <p:anim calcmode="lin" valueType="num">
                                      <p:cBhvr additive="base">
                                        <p:cTn id="23" dur="2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000" fill="hold"/>
                                        <p:tgtEl>
                                          <p:spTgt spid="10"/>
                                        </p:tgtEl>
                                        <p:attrNameLst>
                                          <p:attrName>ppt_x</p:attrName>
                                        </p:attrNameLst>
                                      </p:cBhvr>
                                      <p:tavLst>
                                        <p:tav tm="0">
                                          <p:val>
                                            <p:strVal val="#ppt_x"/>
                                          </p:val>
                                        </p:tav>
                                        <p:tav tm="100000">
                                          <p:val>
                                            <p:strVal val="#ppt_x"/>
                                          </p:val>
                                        </p:tav>
                                      </p:tavLst>
                                    </p:anim>
                                    <p:anim calcmode="lin" valueType="num">
                                      <p:cBhvr additive="base">
                                        <p:cTn id="27" dur="2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ppt_x"/>
                                          </p:val>
                                        </p:tav>
                                        <p:tav tm="100000">
                                          <p:val>
                                            <p:strVal val="#ppt_x"/>
                                          </p:val>
                                        </p:tav>
                                      </p:tavLst>
                                    </p:anim>
                                    <p:anim calcmode="lin" valueType="num">
                                      <p:cBhvr additive="base">
                                        <p:cTn id="31" dur="2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ppt_x"/>
                                          </p:val>
                                        </p:tav>
                                        <p:tav tm="100000">
                                          <p:val>
                                            <p:strVal val="#ppt_x"/>
                                          </p:val>
                                        </p:tav>
                                      </p:tavLst>
                                    </p:anim>
                                    <p:anim calcmode="lin" valueType="num">
                                      <p:cBhvr additive="base">
                                        <p:cTn id="35" dur="2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ppt_x"/>
                                          </p:val>
                                        </p:tav>
                                        <p:tav tm="100000">
                                          <p:val>
                                            <p:strVal val="#ppt_x"/>
                                          </p:val>
                                        </p:tav>
                                      </p:tavLst>
                                    </p:anim>
                                    <p:anim calcmode="lin" valueType="num">
                                      <p:cBhvr additive="base">
                                        <p:cTn id="39" dur="2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2000" fill="hold"/>
                                        <p:tgtEl>
                                          <p:spTgt spid="14"/>
                                        </p:tgtEl>
                                        <p:attrNameLst>
                                          <p:attrName>ppt_x</p:attrName>
                                        </p:attrNameLst>
                                      </p:cBhvr>
                                      <p:tavLst>
                                        <p:tav tm="0">
                                          <p:val>
                                            <p:strVal val="#ppt_x"/>
                                          </p:val>
                                        </p:tav>
                                        <p:tav tm="100000">
                                          <p:val>
                                            <p:strVal val="#ppt_x"/>
                                          </p:val>
                                        </p:tav>
                                      </p:tavLst>
                                    </p:anim>
                                    <p:anim calcmode="lin" valueType="num">
                                      <p:cBhvr additive="base">
                                        <p:cTn id="43" dur="2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2000" fill="hold"/>
                                        <p:tgtEl>
                                          <p:spTgt spid="15"/>
                                        </p:tgtEl>
                                        <p:attrNameLst>
                                          <p:attrName>ppt_x</p:attrName>
                                        </p:attrNameLst>
                                      </p:cBhvr>
                                      <p:tavLst>
                                        <p:tav tm="0">
                                          <p:val>
                                            <p:strVal val="#ppt_x"/>
                                          </p:val>
                                        </p:tav>
                                        <p:tav tm="100000">
                                          <p:val>
                                            <p:strVal val="#ppt_x"/>
                                          </p:val>
                                        </p:tav>
                                      </p:tavLst>
                                    </p:anim>
                                    <p:anim calcmode="lin" valueType="num">
                                      <p:cBhvr additive="base">
                                        <p:cTn id="47" dur="2000" fill="hold"/>
                                        <p:tgtEl>
                                          <p:spTgt spid="15"/>
                                        </p:tgtEl>
                                        <p:attrNameLst>
                                          <p:attrName>ppt_y</p:attrName>
                                        </p:attrNameLst>
                                      </p:cBhvr>
                                      <p:tavLst>
                                        <p:tav tm="0">
                                          <p:val>
                                            <p:strVal val="0-#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2000" fill="hold"/>
                                        <p:tgtEl>
                                          <p:spTgt spid="16"/>
                                        </p:tgtEl>
                                        <p:attrNameLst>
                                          <p:attrName>ppt_x</p:attrName>
                                        </p:attrNameLst>
                                      </p:cBhvr>
                                      <p:tavLst>
                                        <p:tav tm="0">
                                          <p:val>
                                            <p:strVal val="#ppt_x"/>
                                          </p:val>
                                        </p:tav>
                                        <p:tav tm="100000">
                                          <p:val>
                                            <p:strVal val="#ppt_x"/>
                                          </p:val>
                                        </p:tav>
                                      </p:tavLst>
                                    </p:anim>
                                    <p:anim calcmode="lin" valueType="num">
                                      <p:cBhvr additive="base">
                                        <p:cTn id="51" dur="2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ppt_x"/>
                                          </p:val>
                                        </p:tav>
                                        <p:tav tm="100000">
                                          <p:val>
                                            <p:strVal val="#ppt_x"/>
                                          </p:val>
                                        </p:tav>
                                      </p:tavLst>
                                    </p:anim>
                                    <p:anim calcmode="lin" valueType="num">
                                      <p:cBhvr additive="base">
                                        <p:cTn id="55" dur="2000" fill="hold"/>
                                        <p:tgtEl>
                                          <p:spTgt spid="17"/>
                                        </p:tgtEl>
                                        <p:attrNameLst>
                                          <p:attrName>ppt_y</p:attrName>
                                        </p:attrNameLst>
                                      </p:cBhvr>
                                      <p:tavLst>
                                        <p:tav tm="0">
                                          <p:val>
                                            <p:strVal val="0-#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2000" fill="hold"/>
                                        <p:tgtEl>
                                          <p:spTgt spid="18"/>
                                        </p:tgtEl>
                                        <p:attrNameLst>
                                          <p:attrName>ppt_x</p:attrName>
                                        </p:attrNameLst>
                                      </p:cBhvr>
                                      <p:tavLst>
                                        <p:tav tm="0">
                                          <p:val>
                                            <p:strVal val="#ppt_x"/>
                                          </p:val>
                                        </p:tav>
                                        <p:tav tm="100000">
                                          <p:val>
                                            <p:strVal val="#ppt_x"/>
                                          </p:val>
                                        </p:tav>
                                      </p:tavLst>
                                    </p:anim>
                                    <p:anim calcmode="lin" valueType="num">
                                      <p:cBhvr additive="base">
                                        <p:cTn id="59" dur="2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2000" fill="hold"/>
                                        <p:tgtEl>
                                          <p:spTgt spid="19"/>
                                        </p:tgtEl>
                                        <p:attrNameLst>
                                          <p:attrName>ppt_x</p:attrName>
                                        </p:attrNameLst>
                                      </p:cBhvr>
                                      <p:tavLst>
                                        <p:tav tm="0">
                                          <p:val>
                                            <p:strVal val="#ppt_x"/>
                                          </p:val>
                                        </p:tav>
                                        <p:tav tm="100000">
                                          <p:val>
                                            <p:strVal val="#ppt_x"/>
                                          </p:val>
                                        </p:tav>
                                      </p:tavLst>
                                    </p:anim>
                                    <p:anim calcmode="lin" valueType="num">
                                      <p:cBhvr additive="base">
                                        <p:cTn id="63" dur="2000" fill="hold"/>
                                        <p:tgtEl>
                                          <p:spTgt spid="19"/>
                                        </p:tgtEl>
                                        <p:attrNameLst>
                                          <p:attrName>ppt_y</p:attrName>
                                        </p:attrNameLst>
                                      </p:cBhvr>
                                      <p:tavLst>
                                        <p:tav tm="0">
                                          <p:val>
                                            <p:strVal val="0-#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2000" fill="hold"/>
                                        <p:tgtEl>
                                          <p:spTgt spid="20"/>
                                        </p:tgtEl>
                                        <p:attrNameLst>
                                          <p:attrName>ppt_x</p:attrName>
                                        </p:attrNameLst>
                                      </p:cBhvr>
                                      <p:tavLst>
                                        <p:tav tm="0">
                                          <p:val>
                                            <p:strVal val="#ppt_x"/>
                                          </p:val>
                                        </p:tav>
                                        <p:tav tm="100000">
                                          <p:val>
                                            <p:strVal val="#ppt_x"/>
                                          </p:val>
                                        </p:tav>
                                      </p:tavLst>
                                    </p:anim>
                                    <p:anim calcmode="lin" valueType="num">
                                      <p:cBhvr additive="base">
                                        <p:cTn id="67" dur="2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2000" fill="hold"/>
                                        <p:tgtEl>
                                          <p:spTgt spid="21"/>
                                        </p:tgtEl>
                                        <p:attrNameLst>
                                          <p:attrName>ppt_x</p:attrName>
                                        </p:attrNameLst>
                                      </p:cBhvr>
                                      <p:tavLst>
                                        <p:tav tm="0">
                                          <p:val>
                                            <p:strVal val="#ppt_x"/>
                                          </p:val>
                                        </p:tav>
                                        <p:tav tm="100000">
                                          <p:val>
                                            <p:strVal val="#ppt_x"/>
                                          </p:val>
                                        </p:tav>
                                      </p:tavLst>
                                    </p:anim>
                                    <p:anim calcmode="lin" valueType="num">
                                      <p:cBhvr additive="base">
                                        <p:cTn id="71" dur="2000" fill="hold"/>
                                        <p:tgtEl>
                                          <p:spTgt spid="21"/>
                                        </p:tgtEl>
                                        <p:attrNameLst>
                                          <p:attrName>ppt_y</p:attrName>
                                        </p:attrNameLst>
                                      </p:cBhvr>
                                      <p:tavLst>
                                        <p:tav tm="0">
                                          <p:val>
                                            <p:strVal val="0-#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2000" fill="hold"/>
                                        <p:tgtEl>
                                          <p:spTgt spid="22"/>
                                        </p:tgtEl>
                                        <p:attrNameLst>
                                          <p:attrName>ppt_x</p:attrName>
                                        </p:attrNameLst>
                                      </p:cBhvr>
                                      <p:tavLst>
                                        <p:tav tm="0">
                                          <p:val>
                                            <p:strVal val="#ppt_x"/>
                                          </p:val>
                                        </p:tav>
                                        <p:tav tm="100000">
                                          <p:val>
                                            <p:strVal val="#ppt_x"/>
                                          </p:val>
                                        </p:tav>
                                      </p:tavLst>
                                    </p:anim>
                                    <p:anim calcmode="lin" valueType="num">
                                      <p:cBhvr additive="base">
                                        <p:cTn id="75" dur="2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2000" fill="hold"/>
                                        <p:tgtEl>
                                          <p:spTgt spid="23"/>
                                        </p:tgtEl>
                                        <p:attrNameLst>
                                          <p:attrName>ppt_x</p:attrName>
                                        </p:attrNameLst>
                                      </p:cBhvr>
                                      <p:tavLst>
                                        <p:tav tm="0">
                                          <p:val>
                                            <p:strVal val="#ppt_x"/>
                                          </p:val>
                                        </p:tav>
                                        <p:tav tm="100000">
                                          <p:val>
                                            <p:strVal val="#ppt_x"/>
                                          </p:val>
                                        </p:tav>
                                      </p:tavLst>
                                    </p:anim>
                                    <p:anim calcmode="lin" valueType="num">
                                      <p:cBhvr additive="base">
                                        <p:cTn id="79" dur="2000" fill="hold"/>
                                        <p:tgtEl>
                                          <p:spTgt spid="23"/>
                                        </p:tgtEl>
                                        <p:attrNameLst>
                                          <p:attrName>ppt_y</p:attrName>
                                        </p:attrNameLst>
                                      </p:cBhvr>
                                      <p:tavLst>
                                        <p:tav tm="0">
                                          <p:val>
                                            <p:strVal val="0-#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2000" fill="hold"/>
                                        <p:tgtEl>
                                          <p:spTgt spid="24"/>
                                        </p:tgtEl>
                                        <p:attrNameLst>
                                          <p:attrName>ppt_x</p:attrName>
                                        </p:attrNameLst>
                                      </p:cBhvr>
                                      <p:tavLst>
                                        <p:tav tm="0">
                                          <p:val>
                                            <p:strVal val="#ppt_x"/>
                                          </p:val>
                                        </p:tav>
                                        <p:tav tm="100000">
                                          <p:val>
                                            <p:strVal val="#ppt_x"/>
                                          </p:val>
                                        </p:tav>
                                      </p:tavLst>
                                    </p:anim>
                                    <p:anim calcmode="lin" valueType="num">
                                      <p:cBhvr additive="base">
                                        <p:cTn id="83" dur="2000" fill="hold"/>
                                        <p:tgtEl>
                                          <p:spTgt spid="24"/>
                                        </p:tgtEl>
                                        <p:attrNameLst>
                                          <p:attrName>ppt_y</p:attrName>
                                        </p:attrNameLst>
                                      </p:cBhvr>
                                      <p:tavLst>
                                        <p:tav tm="0">
                                          <p:val>
                                            <p:strVal val="1+#ppt_h/2"/>
                                          </p:val>
                                        </p:tav>
                                        <p:tav tm="100000">
                                          <p:val>
                                            <p:strVal val="#ppt_y"/>
                                          </p:val>
                                        </p:tav>
                                      </p:tavLst>
                                    </p:anim>
                                  </p:childTnLst>
                                </p:cTn>
                              </p:par>
                            </p:childTnLst>
                          </p:cTn>
                        </p:par>
                        <p:par>
                          <p:cTn id="84" fill="hold">
                            <p:stCondLst>
                              <p:cond delay="2000"/>
                            </p:stCondLst>
                            <p:childTnLst>
                              <p:par>
                                <p:cTn id="85" presetID="2" presetClass="exit" presetSubtype="1" fill="hold" grpId="1" nodeType="afterEffect">
                                  <p:stCondLst>
                                    <p:cond delay="0"/>
                                  </p:stCondLst>
                                  <p:childTnLst>
                                    <p:anim calcmode="lin" valueType="num">
                                      <p:cBhvr additive="base">
                                        <p:cTn id="86" dur="2000"/>
                                        <p:tgtEl>
                                          <p:spTgt spid="6"/>
                                        </p:tgtEl>
                                        <p:attrNameLst>
                                          <p:attrName>ppt_x</p:attrName>
                                        </p:attrNameLst>
                                      </p:cBhvr>
                                      <p:tavLst>
                                        <p:tav tm="0">
                                          <p:val>
                                            <p:strVal val="ppt_x"/>
                                          </p:val>
                                        </p:tav>
                                        <p:tav tm="100000">
                                          <p:val>
                                            <p:strVal val="ppt_x"/>
                                          </p:val>
                                        </p:tav>
                                      </p:tavLst>
                                    </p:anim>
                                    <p:anim calcmode="lin" valueType="num">
                                      <p:cBhvr additive="base">
                                        <p:cTn id="87" dur="2000"/>
                                        <p:tgtEl>
                                          <p:spTgt spid="6"/>
                                        </p:tgtEl>
                                        <p:attrNameLst>
                                          <p:attrName>ppt_y</p:attrName>
                                        </p:attrNameLst>
                                      </p:cBhvr>
                                      <p:tavLst>
                                        <p:tav tm="0">
                                          <p:val>
                                            <p:strVal val="ppt_y"/>
                                          </p:val>
                                        </p:tav>
                                        <p:tav tm="100000">
                                          <p:val>
                                            <p:strVal val="0-ppt_h/2"/>
                                          </p:val>
                                        </p:tav>
                                      </p:tavLst>
                                    </p:anim>
                                    <p:set>
                                      <p:cBhvr>
                                        <p:cTn id="88" dur="1" fill="hold">
                                          <p:stCondLst>
                                            <p:cond delay="1999"/>
                                          </p:stCondLst>
                                        </p:cTn>
                                        <p:tgtEl>
                                          <p:spTgt spid="6"/>
                                        </p:tgtEl>
                                        <p:attrNameLst>
                                          <p:attrName>style.visibility</p:attrName>
                                        </p:attrNameLst>
                                      </p:cBhvr>
                                      <p:to>
                                        <p:strVal val="hidden"/>
                                      </p:to>
                                    </p:set>
                                  </p:childTnLst>
                                </p:cTn>
                              </p:par>
                              <p:par>
                                <p:cTn id="89" presetID="2" presetClass="exit" presetSubtype="4" fill="hold" grpId="1" nodeType="withEffect">
                                  <p:stCondLst>
                                    <p:cond delay="0"/>
                                  </p:stCondLst>
                                  <p:childTnLst>
                                    <p:anim calcmode="lin" valueType="num">
                                      <p:cBhvr additive="base">
                                        <p:cTn id="90" dur="2000"/>
                                        <p:tgtEl>
                                          <p:spTgt spid="7"/>
                                        </p:tgtEl>
                                        <p:attrNameLst>
                                          <p:attrName>ppt_x</p:attrName>
                                        </p:attrNameLst>
                                      </p:cBhvr>
                                      <p:tavLst>
                                        <p:tav tm="0">
                                          <p:val>
                                            <p:strVal val="ppt_x"/>
                                          </p:val>
                                        </p:tav>
                                        <p:tav tm="100000">
                                          <p:val>
                                            <p:strVal val="ppt_x"/>
                                          </p:val>
                                        </p:tav>
                                      </p:tavLst>
                                    </p:anim>
                                    <p:anim calcmode="lin" valueType="num">
                                      <p:cBhvr additive="base">
                                        <p:cTn id="91" dur="2000"/>
                                        <p:tgtEl>
                                          <p:spTgt spid="7"/>
                                        </p:tgtEl>
                                        <p:attrNameLst>
                                          <p:attrName>ppt_y</p:attrName>
                                        </p:attrNameLst>
                                      </p:cBhvr>
                                      <p:tavLst>
                                        <p:tav tm="0">
                                          <p:val>
                                            <p:strVal val="ppt_y"/>
                                          </p:val>
                                        </p:tav>
                                        <p:tav tm="100000">
                                          <p:val>
                                            <p:strVal val="1+ppt_h/2"/>
                                          </p:val>
                                        </p:tav>
                                      </p:tavLst>
                                    </p:anim>
                                    <p:set>
                                      <p:cBhvr>
                                        <p:cTn id="92" dur="1" fill="hold">
                                          <p:stCondLst>
                                            <p:cond delay="1999"/>
                                          </p:stCondLst>
                                        </p:cTn>
                                        <p:tgtEl>
                                          <p:spTgt spid="7"/>
                                        </p:tgtEl>
                                        <p:attrNameLst>
                                          <p:attrName>style.visibility</p:attrName>
                                        </p:attrNameLst>
                                      </p:cBhvr>
                                      <p:to>
                                        <p:strVal val="hidden"/>
                                      </p:to>
                                    </p:set>
                                  </p:childTnLst>
                                </p:cTn>
                              </p:par>
                              <p:par>
                                <p:cTn id="93" presetID="2" presetClass="exit" presetSubtype="1" fill="hold" grpId="1" nodeType="withEffect">
                                  <p:stCondLst>
                                    <p:cond delay="0"/>
                                  </p:stCondLst>
                                  <p:childTnLst>
                                    <p:anim calcmode="lin" valueType="num">
                                      <p:cBhvr additive="base">
                                        <p:cTn id="94" dur="2000"/>
                                        <p:tgtEl>
                                          <p:spTgt spid="8"/>
                                        </p:tgtEl>
                                        <p:attrNameLst>
                                          <p:attrName>ppt_x</p:attrName>
                                        </p:attrNameLst>
                                      </p:cBhvr>
                                      <p:tavLst>
                                        <p:tav tm="0">
                                          <p:val>
                                            <p:strVal val="ppt_x"/>
                                          </p:val>
                                        </p:tav>
                                        <p:tav tm="100000">
                                          <p:val>
                                            <p:strVal val="ppt_x"/>
                                          </p:val>
                                        </p:tav>
                                      </p:tavLst>
                                    </p:anim>
                                    <p:anim calcmode="lin" valueType="num">
                                      <p:cBhvr additive="base">
                                        <p:cTn id="95" dur="2000"/>
                                        <p:tgtEl>
                                          <p:spTgt spid="8"/>
                                        </p:tgtEl>
                                        <p:attrNameLst>
                                          <p:attrName>ppt_y</p:attrName>
                                        </p:attrNameLst>
                                      </p:cBhvr>
                                      <p:tavLst>
                                        <p:tav tm="0">
                                          <p:val>
                                            <p:strVal val="ppt_y"/>
                                          </p:val>
                                        </p:tav>
                                        <p:tav tm="100000">
                                          <p:val>
                                            <p:strVal val="0-ppt_h/2"/>
                                          </p:val>
                                        </p:tav>
                                      </p:tavLst>
                                    </p:anim>
                                    <p:set>
                                      <p:cBhvr>
                                        <p:cTn id="96" dur="1" fill="hold">
                                          <p:stCondLst>
                                            <p:cond delay="1999"/>
                                          </p:stCondLst>
                                        </p:cTn>
                                        <p:tgtEl>
                                          <p:spTgt spid="8"/>
                                        </p:tgtEl>
                                        <p:attrNameLst>
                                          <p:attrName>style.visibility</p:attrName>
                                        </p:attrNameLst>
                                      </p:cBhvr>
                                      <p:to>
                                        <p:strVal val="hidden"/>
                                      </p:to>
                                    </p:set>
                                  </p:childTnLst>
                                </p:cTn>
                              </p:par>
                              <p:par>
                                <p:cTn id="97" presetID="2" presetClass="exit" presetSubtype="4" fill="hold" grpId="1" nodeType="withEffect">
                                  <p:stCondLst>
                                    <p:cond delay="0"/>
                                  </p:stCondLst>
                                  <p:childTnLst>
                                    <p:anim calcmode="lin" valueType="num">
                                      <p:cBhvr additive="base">
                                        <p:cTn id="98" dur="2000"/>
                                        <p:tgtEl>
                                          <p:spTgt spid="9"/>
                                        </p:tgtEl>
                                        <p:attrNameLst>
                                          <p:attrName>ppt_x</p:attrName>
                                        </p:attrNameLst>
                                      </p:cBhvr>
                                      <p:tavLst>
                                        <p:tav tm="0">
                                          <p:val>
                                            <p:strVal val="ppt_x"/>
                                          </p:val>
                                        </p:tav>
                                        <p:tav tm="100000">
                                          <p:val>
                                            <p:strVal val="ppt_x"/>
                                          </p:val>
                                        </p:tav>
                                      </p:tavLst>
                                    </p:anim>
                                    <p:anim calcmode="lin" valueType="num">
                                      <p:cBhvr additive="base">
                                        <p:cTn id="99" dur="2000"/>
                                        <p:tgtEl>
                                          <p:spTgt spid="9"/>
                                        </p:tgtEl>
                                        <p:attrNameLst>
                                          <p:attrName>ppt_y</p:attrName>
                                        </p:attrNameLst>
                                      </p:cBhvr>
                                      <p:tavLst>
                                        <p:tav tm="0">
                                          <p:val>
                                            <p:strVal val="ppt_y"/>
                                          </p:val>
                                        </p:tav>
                                        <p:tav tm="100000">
                                          <p:val>
                                            <p:strVal val="1+ppt_h/2"/>
                                          </p:val>
                                        </p:tav>
                                      </p:tavLst>
                                    </p:anim>
                                    <p:set>
                                      <p:cBhvr>
                                        <p:cTn id="100" dur="1" fill="hold">
                                          <p:stCondLst>
                                            <p:cond delay="1999"/>
                                          </p:stCondLst>
                                        </p:cTn>
                                        <p:tgtEl>
                                          <p:spTgt spid="9"/>
                                        </p:tgtEl>
                                        <p:attrNameLst>
                                          <p:attrName>style.visibility</p:attrName>
                                        </p:attrNameLst>
                                      </p:cBhvr>
                                      <p:to>
                                        <p:strVal val="hidden"/>
                                      </p:to>
                                    </p:set>
                                  </p:childTnLst>
                                </p:cTn>
                              </p:par>
                              <p:par>
                                <p:cTn id="101" presetID="2" presetClass="exit" presetSubtype="1" fill="hold" grpId="1" nodeType="withEffect">
                                  <p:stCondLst>
                                    <p:cond delay="0"/>
                                  </p:stCondLst>
                                  <p:childTnLst>
                                    <p:anim calcmode="lin" valueType="num">
                                      <p:cBhvr additive="base">
                                        <p:cTn id="102" dur="2000"/>
                                        <p:tgtEl>
                                          <p:spTgt spid="10"/>
                                        </p:tgtEl>
                                        <p:attrNameLst>
                                          <p:attrName>ppt_x</p:attrName>
                                        </p:attrNameLst>
                                      </p:cBhvr>
                                      <p:tavLst>
                                        <p:tav tm="0">
                                          <p:val>
                                            <p:strVal val="ppt_x"/>
                                          </p:val>
                                        </p:tav>
                                        <p:tav tm="100000">
                                          <p:val>
                                            <p:strVal val="ppt_x"/>
                                          </p:val>
                                        </p:tav>
                                      </p:tavLst>
                                    </p:anim>
                                    <p:anim calcmode="lin" valueType="num">
                                      <p:cBhvr additive="base">
                                        <p:cTn id="103" dur="2000"/>
                                        <p:tgtEl>
                                          <p:spTgt spid="10"/>
                                        </p:tgtEl>
                                        <p:attrNameLst>
                                          <p:attrName>ppt_y</p:attrName>
                                        </p:attrNameLst>
                                      </p:cBhvr>
                                      <p:tavLst>
                                        <p:tav tm="0">
                                          <p:val>
                                            <p:strVal val="ppt_y"/>
                                          </p:val>
                                        </p:tav>
                                        <p:tav tm="100000">
                                          <p:val>
                                            <p:strVal val="0-ppt_h/2"/>
                                          </p:val>
                                        </p:tav>
                                      </p:tavLst>
                                    </p:anim>
                                    <p:set>
                                      <p:cBhvr>
                                        <p:cTn id="104" dur="1" fill="hold">
                                          <p:stCondLst>
                                            <p:cond delay="1999"/>
                                          </p:stCondLst>
                                        </p:cTn>
                                        <p:tgtEl>
                                          <p:spTgt spid="10"/>
                                        </p:tgtEl>
                                        <p:attrNameLst>
                                          <p:attrName>style.visibility</p:attrName>
                                        </p:attrNameLst>
                                      </p:cBhvr>
                                      <p:to>
                                        <p:strVal val="hidden"/>
                                      </p:to>
                                    </p:set>
                                  </p:childTnLst>
                                </p:cTn>
                              </p:par>
                              <p:par>
                                <p:cTn id="105" presetID="2" presetClass="exit" presetSubtype="4" fill="hold" grpId="1" nodeType="withEffect">
                                  <p:stCondLst>
                                    <p:cond delay="0"/>
                                  </p:stCondLst>
                                  <p:childTnLst>
                                    <p:anim calcmode="lin" valueType="num">
                                      <p:cBhvr additive="base">
                                        <p:cTn id="106" dur="2000"/>
                                        <p:tgtEl>
                                          <p:spTgt spid="11"/>
                                        </p:tgtEl>
                                        <p:attrNameLst>
                                          <p:attrName>ppt_x</p:attrName>
                                        </p:attrNameLst>
                                      </p:cBhvr>
                                      <p:tavLst>
                                        <p:tav tm="0">
                                          <p:val>
                                            <p:strVal val="ppt_x"/>
                                          </p:val>
                                        </p:tav>
                                        <p:tav tm="100000">
                                          <p:val>
                                            <p:strVal val="ppt_x"/>
                                          </p:val>
                                        </p:tav>
                                      </p:tavLst>
                                    </p:anim>
                                    <p:anim calcmode="lin" valueType="num">
                                      <p:cBhvr additive="base">
                                        <p:cTn id="107" dur="2000"/>
                                        <p:tgtEl>
                                          <p:spTgt spid="11"/>
                                        </p:tgtEl>
                                        <p:attrNameLst>
                                          <p:attrName>ppt_y</p:attrName>
                                        </p:attrNameLst>
                                      </p:cBhvr>
                                      <p:tavLst>
                                        <p:tav tm="0">
                                          <p:val>
                                            <p:strVal val="ppt_y"/>
                                          </p:val>
                                        </p:tav>
                                        <p:tav tm="100000">
                                          <p:val>
                                            <p:strVal val="1+ppt_h/2"/>
                                          </p:val>
                                        </p:tav>
                                      </p:tavLst>
                                    </p:anim>
                                    <p:set>
                                      <p:cBhvr>
                                        <p:cTn id="108" dur="1" fill="hold">
                                          <p:stCondLst>
                                            <p:cond delay="1999"/>
                                          </p:stCondLst>
                                        </p:cTn>
                                        <p:tgtEl>
                                          <p:spTgt spid="11"/>
                                        </p:tgtEl>
                                        <p:attrNameLst>
                                          <p:attrName>style.visibility</p:attrName>
                                        </p:attrNameLst>
                                      </p:cBhvr>
                                      <p:to>
                                        <p:strVal val="hidden"/>
                                      </p:to>
                                    </p:set>
                                  </p:childTnLst>
                                </p:cTn>
                              </p:par>
                              <p:par>
                                <p:cTn id="109" presetID="2" presetClass="exit" presetSubtype="1" fill="hold" grpId="1"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ppt_x"/>
                                          </p:val>
                                        </p:tav>
                                      </p:tavLst>
                                    </p:anim>
                                    <p:anim calcmode="lin" valueType="num">
                                      <p:cBhvr additive="base">
                                        <p:cTn id="111" dur="2000"/>
                                        <p:tgtEl>
                                          <p:spTgt spid="12"/>
                                        </p:tgtEl>
                                        <p:attrNameLst>
                                          <p:attrName>ppt_y</p:attrName>
                                        </p:attrNameLst>
                                      </p:cBhvr>
                                      <p:tavLst>
                                        <p:tav tm="0">
                                          <p:val>
                                            <p:strVal val="ppt_y"/>
                                          </p:val>
                                        </p:tav>
                                        <p:tav tm="100000">
                                          <p:val>
                                            <p:strVal val="0-ppt_h/2"/>
                                          </p:val>
                                        </p:tav>
                                      </p:tavLst>
                                    </p:anim>
                                    <p:set>
                                      <p:cBhvr>
                                        <p:cTn id="112" dur="1" fill="hold">
                                          <p:stCondLst>
                                            <p:cond delay="1999"/>
                                          </p:stCondLst>
                                        </p:cTn>
                                        <p:tgtEl>
                                          <p:spTgt spid="12"/>
                                        </p:tgtEl>
                                        <p:attrNameLst>
                                          <p:attrName>style.visibility</p:attrName>
                                        </p:attrNameLst>
                                      </p:cBhvr>
                                      <p:to>
                                        <p:strVal val="hidden"/>
                                      </p:to>
                                    </p:set>
                                  </p:childTnLst>
                                </p:cTn>
                              </p:par>
                              <p:par>
                                <p:cTn id="113" presetID="2" presetClass="exit" presetSubtype="4" fill="hold" grpId="1" nodeType="withEffect">
                                  <p:stCondLst>
                                    <p:cond delay="0"/>
                                  </p:stCondLst>
                                  <p:childTnLst>
                                    <p:anim calcmode="lin" valueType="num">
                                      <p:cBhvr additive="base">
                                        <p:cTn id="114" dur="2000"/>
                                        <p:tgtEl>
                                          <p:spTgt spid="13"/>
                                        </p:tgtEl>
                                        <p:attrNameLst>
                                          <p:attrName>ppt_x</p:attrName>
                                        </p:attrNameLst>
                                      </p:cBhvr>
                                      <p:tavLst>
                                        <p:tav tm="0">
                                          <p:val>
                                            <p:strVal val="ppt_x"/>
                                          </p:val>
                                        </p:tav>
                                        <p:tav tm="100000">
                                          <p:val>
                                            <p:strVal val="ppt_x"/>
                                          </p:val>
                                        </p:tav>
                                      </p:tavLst>
                                    </p:anim>
                                    <p:anim calcmode="lin" valueType="num">
                                      <p:cBhvr additive="base">
                                        <p:cTn id="115" dur="2000"/>
                                        <p:tgtEl>
                                          <p:spTgt spid="13"/>
                                        </p:tgtEl>
                                        <p:attrNameLst>
                                          <p:attrName>ppt_y</p:attrName>
                                        </p:attrNameLst>
                                      </p:cBhvr>
                                      <p:tavLst>
                                        <p:tav tm="0">
                                          <p:val>
                                            <p:strVal val="ppt_y"/>
                                          </p:val>
                                        </p:tav>
                                        <p:tav tm="100000">
                                          <p:val>
                                            <p:strVal val="1+ppt_h/2"/>
                                          </p:val>
                                        </p:tav>
                                      </p:tavLst>
                                    </p:anim>
                                    <p:set>
                                      <p:cBhvr>
                                        <p:cTn id="116" dur="1" fill="hold">
                                          <p:stCondLst>
                                            <p:cond delay="1999"/>
                                          </p:stCondLst>
                                        </p:cTn>
                                        <p:tgtEl>
                                          <p:spTgt spid="13"/>
                                        </p:tgtEl>
                                        <p:attrNameLst>
                                          <p:attrName>style.visibility</p:attrName>
                                        </p:attrNameLst>
                                      </p:cBhvr>
                                      <p:to>
                                        <p:strVal val="hidden"/>
                                      </p:to>
                                    </p:set>
                                  </p:childTnLst>
                                </p:cTn>
                              </p:par>
                              <p:par>
                                <p:cTn id="117" presetID="2" presetClass="exit" presetSubtype="1" fill="hold" grpId="1" nodeType="withEffect">
                                  <p:stCondLst>
                                    <p:cond delay="0"/>
                                  </p:stCondLst>
                                  <p:childTnLst>
                                    <p:anim calcmode="lin" valueType="num">
                                      <p:cBhvr additive="base">
                                        <p:cTn id="118" dur="2000"/>
                                        <p:tgtEl>
                                          <p:spTgt spid="14"/>
                                        </p:tgtEl>
                                        <p:attrNameLst>
                                          <p:attrName>ppt_x</p:attrName>
                                        </p:attrNameLst>
                                      </p:cBhvr>
                                      <p:tavLst>
                                        <p:tav tm="0">
                                          <p:val>
                                            <p:strVal val="ppt_x"/>
                                          </p:val>
                                        </p:tav>
                                        <p:tav tm="100000">
                                          <p:val>
                                            <p:strVal val="ppt_x"/>
                                          </p:val>
                                        </p:tav>
                                      </p:tavLst>
                                    </p:anim>
                                    <p:anim calcmode="lin" valueType="num">
                                      <p:cBhvr additive="base">
                                        <p:cTn id="119" dur="2000"/>
                                        <p:tgtEl>
                                          <p:spTgt spid="14"/>
                                        </p:tgtEl>
                                        <p:attrNameLst>
                                          <p:attrName>ppt_y</p:attrName>
                                        </p:attrNameLst>
                                      </p:cBhvr>
                                      <p:tavLst>
                                        <p:tav tm="0">
                                          <p:val>
                                            <p:strVal val="ppt_y"/>
                                          </p:val>
                                        </p:tav>
                                        <p:tav tm="100000">
                                          <p:val>
                                            <p:strVal val="0-ppt_h/2"/>
                                          </p:val>
                                        </p:tav>
                                      </p:tavLst>
                                    </p:anim>
                                    <p:set>
                                      <p:cBhvr>
                                        <p:cTn id="120" dur="1" fill="hold">
                                          <p:stCondLst>
                                            <p:cond delay="1999"/>
                                          </p:stCondLst>
                                        </p:cTn>
                                        <p:tgtEl>
                                          <p:spTgt spid="14"/>
                                        </p:tgtEl>
                                        <p:attrNameLst>
                                          <p:attrName>style.visibility</p:attrName>
                                        </p:attrNameLst>
                                      </p:cBhvr>
                                      <p:to>
                                        <p:strVal val="hidden"/>
                                      </p:to>
                                    </p:set>
                                  </p:childTnLst>
                                </p:cTn>
                              </p:par>
                              <p:par>
                                <p:cTn id="121" presetID="2" presetClass="exit" presetSubtype="4" fill="hold" grpId="1" nodeType="withEffect">
                                  <p:stCondLst>
                                    <p:cond delay="0"/>
                                  </p:stCondLst>
                                  <p:childTnLst>
                                    <p:anim calcmode="lin" valueType="num">
                                      <p:cBhvr additive="base">
                                        <p:cTn id="122" dur="2000"/>
                                        <p:tgtEl>
                                          <p:spTgt spid="15"/>
                                        </p:tgtEl>
                                        <p:attrNameLst>
                                          <p:attrName>ppt_x</p:attrName>
                                        </p:attrNameLst>
                                      </p:cBhvr>
                                      <p:tavLst>
                                        <p:tav tm="0">
                                          <p:val>
                                            <p:strVal val="ppt_x"/>
                                          </p:val>
                                        </p:tav>
                                        <p:tav tm="100000">
                                          <p:val>
                                            <p:strVal val="ppt_x"/>
                                          </p:val>
                                        </p:tav>
                                      </p:tavLst>
                                    </p:anim>
                                    <p:anim calcmode="lin" valueType="num">
                                      <p:cBhvr additive="base">
                                        <p:cTn id="123" dur="2000"/>
                                        <p:tgtEl>
                                          <p:spTgt spid="15"/>
                                        </p:tgtEl>
                                        <p:attrNameLst>
                                          <p:attrName>ppt_y</p:attrName>
                                        </p:attrNameLst>
                                      </p:cBhvr>
                                      <p:tavLst>
                                        <p:tav tm="0">
                                          <p:val>
                                            <p:strVal val="ppt_y"/>
                                          </p:val>
                                        </p:tav>
                                        <p:tav tm="100000">
                                          <p:val>
                                            <p:strVal val="1+ppt_h/2"/>
                                          </p:val>
                                        </p:tav>
                                      </p:tavLst>
                                    </p:anim>
                                    <p:set>
                                      <p:cBhvr>
                                        <p:cTn id="124" dur="1" fill="hold">
                                          <p:stCondLst>
                                            <p:cond delay="1999"/>
                                          </p:stCondLst>
                                        </p:cTn>
                                        <p:tgtEl>
                                          <p:spTgt spid="15"/>
                                        </p:tgtEl>
                                        <p:attrNameLst>
                                          <p:attrName>style.visibility</p:attrName>
                                        </p:attrNameLst>
                                      </p:cBhvr>
                                      <p:to>
                                        <p:strVal val="hidden"/>
                                      </p:to>
                                    </p:set>
                                  </p:childTnLst>
                                </p:cTn>
                              </p:par>
                              <p:par>
                                <p:cTn id="125" presetID="2" presetClass="exit" presetSubtype="1" fill="hold" grpId="1" nodeType="withEffect">
                                  <p:stCondLst>
                                    <p:cond delay="0"/>
                                  </p:stCondLst>
                                  <p:childTnLst>
                                    <p:anim calcmode="lin" valueType="num">
                                      <p:cBhvr additive="base">
                                        <p:cTn id="126" dur="2000"/>
                                        <p:tgtEl>
                                          <p:spTgt spid="16"/>
                                        </p:tgtEl>
                                        <p:attrNameLst>
                                          <p:attrName>ppt_x</p:attrName>
                                        </p:attrNameLst>
                                      </p:cBhvr>
                                      <p:tavLst>
                                        <p:tav tm="0">
                                          <p:val>
                                            <p:strVal val="ppt_x"/>
                                          </p:val>
                                        </p:tav>
                                        <p:tav tm="100000">
                                          <p:val>
                                            <p:strVal val="ppt_x"/>
                                          </p:val>
                                        </p:tav>
                                      </p:tavLst>
                                    </p:anim>
                                    <p:anim calcmode="lin" valueType="num">
                                      <p:cBhvr additive="base">
                                        <p:cTn id="127" dur="2000"/>
                                        <p:tgtEl>
                                          <p:spTgt spid="16"/>
                                        </p:tgtEl>
                                        <p:attrNameLst>
                                          <p:attrName>ppt_y</p:attrName>
                                        </p:attrNameLst>
                                      </p:cBhvr>
                                      <p:tavLst>
                                        <p:tav tm="0">
                                          <p:val>
                                            <p:strVal val="ppt_y"/>
                                          </p:val>
                                        </p:tav>
                                        <p:tav tm="100000">
                                          <p:val>
                                            <p:strVal val="0-ppt_h/2"/>
                                          </p:val>
                                        </p:tav>
                                      </p:tavLst>
                                    </p:anim>
                                    <p:set>
                                      <p:cBhvr>
                                        <p:cTn id="128" dur="1" fill="hold">
                                          <p:stCondLst>
                                            <p:cond delay="1999"/>
                                          </p:stCondLst>
                                        </p:cTn>
                                        <p:tgtEl>
                                          <p:spTgt spid="16"/>
                                        </p:tgtEl>
                                        <p:attrNameLst>
                                          <p:attrName>style.visibility</p:attrName>
                                        </p:attrNameLst>
                                      </p:cBhvr>
                                      <p:to>
                                        <p:strVal val="hidden"/>
                                      </p:to>
                                    </p:set>
                                  </p:childTnLst>
                                </p:cTn>
                              </p:par>
                              <p:par>
                                <p:cTn id="129" presetID="2" presetClass="exit" presetSubtype="4" fill="hold" grpId="1" nodeType="withEffect">
                                  <p:stCondLst>
                                    <p:cond delay="0"/>
                                  </p:stCondLst>
                                  <p:childTnLst>
                                    <p:anim calcmode="lin" valueType="num">
                                      <p:cBhvr additive="base">
                                        <p:cTn id="130" dur="2000"/>
                                        <p:tgtEl>
                                          <p:spTgt spid="17"/>
                                        </p:tgtEl>
                                        <p:attrNameLst>
                                          <p:attrName>ppt_x</p:attrName>
                                        </p:attrNameLst>
                                      </p:cBhvr>
                                      <p:tavLst>
                                        <p:tav tm="0">
                                          <p:val>
                                            <p:strVal val="ppt_x"/>
                                          </p:val>
                                        </p:tav>
                                        <p:tav tm="100000">
                                          <p:val>
                                            <p:strVal val="ppt_x"/>
                                          </p:val>
                                        </p:tav>
                                      </p:tavLst>
                                    </p:anim>
                                    <p:anim calcmode="lin" valueType="num">
                                      <p:cBhvr additive="base">
                                        <p:cTn id="131" dur="2000"/>
                                        <p:tgtEl>
                                          <p:spTgt spid="17"/>
                                        </p:tgtEl>
                                        <p:attrNameLst>
                                          <p:attrName>ppt_y</p:attrName>
                                        </p:attrNameLst>
                                      </p:cBhvr>
                                      <p:tavLst>
                                        <p:tav tm="0">
                                          <p:val>
                                            <p:strVal val="ppt_y"/>
                                          </p:val>
                                        </p:tav>
                                        <p:tav tm="100000">
                                          <p:val>
                                            <p:strVal val="1+ppt_h/2"/>
                                          </p:val>
                                        </p:tav>
                                      </p:tavLst>
                                    </p:anim>
                                    <p:set>
                                      <p:cBhvr>
                                        <p:cTn id="132" dur="1" fill="hold">
                                          <p:stCondLst>
                                            <p:cond delay="1999"/>
                                          </p:stCondLst>
                                        </p:cTn>
                                        <p:tgtEl>
                                          <p:spTgt spid="17"/>
                                        </p:tgtEl>
                                        <p:attrNameLst>
                                          <p:attrName>style.visibility</p:attrName>
                                        </p:attrNameLst>
                                      </p:cBhvr>
                                      <p:to>
                                        <p:strVal val="hidden"/>
                                      </p:to>
                                    </p:set>
                                  </p:childTnLst>
                                </p:cTn>
                              </p:par>
                              <p:par>
                                <p:cTn id="133" presetID="2" presetClass="exit" presetSubtype="1" fill="hold" grpId="1" nodeType="withEffect">
                                  <p:stCondLst>
                                    <p:cond delay="0"/>
                                  </p:stCondLst>
                                  <p:childTnLst>
                                    <p:anim calcmode="lin" valueType="num">
                                      <p:cBhvr additive="base">
                                        <p:cTn id="134" dur="2000"/>
                                        <p:tgtEl>
                                          <p:spTgt spid="18"/>
                                        </p:tgtEl>
                                        <p:attrNameLst>
                                          <p:attrName>ppt_x</p:attrName>
                                        </p:attrNameLst>
                                      </p:cBhvr>
                                      <p:tavLst>
                                        <p:tav tm="0">
                                          <p:val>
                                            <p:strVal val="ppt_x"/>
                                          </p:val>
                                        </p:tav>
                                        <p:tav tm="100000">
                                          <p:val>
                                            <p:strVal val="ppt_x"/>
                                          </p:val>
                                        </p:tav>
                                      </p:tavLst>
                                    </p:anim>
                                    <p:anim calcmode="lin" valueType="num">
                                      <p:cBhvr additive="base">
                                        <p:cTn id="135" dur="2000"/>
                                        <p:tgtEl>
                                          <p:spTgt spid="18"/>
                                        </p:tgtEl>
                                        <p:attrNameLst>
                                          <p:attrName>ppt_y</p:attrName>
                                        </p:attrNameLst>
                                      </p:cBhvr>
                                      <p:tavLst>
                                        <p:tav tm="0">
                                          <p:val>
                                            <p:strVal val="ppt_y"/>
                                          </p:val>
                                        </p:tav>
                                        <p:tav tm="100000">
                                          <p:val>
                                            <p:strVal val="0-ppt_h/2"/>
                                          </p:val>
                                        </p:tav>
                                      </p:tavLst>
                                    </p:anim>
                                    <p:set>
                                      <p:cBhvr>
                                        <p:cTn id="136" dur="1" fill="hold">
                                          <p:stCondLst>
                                            <p:cond delay="1999"/>
                                          </p:stCondLst>
                                        </p:cTn>
                                        <p:tgtEl>
                                          <p:spTgt spid="18"/>
                                        </p:tgtEl>
                                        <p:attrNameLst>
                                          <p:attrName>style.visibility</p:attrName>
                                        </p:attrNameLst>
                                      </p:cBhvr>
                                      <p:to>
                                        <p:strVal val="hidden"/>
                                      </p:to>
                                    </p:set>
                                  </p:childTnLst>
                                </p:cTn>
                              </p:par>
                              <p:par>
                                <p:cTn id="137" presetID="2" presetClass="exit" presetSubtype="4" fill="hold" grpId="1" nodeType="withEffect">
                                  <p:stCondLst>
                                    <p:cond delay="0"/>
                                  </p:stCondLst>
                                  <p:childTnLst>
                                    <p:anim calcmode="lin" valueType="num">
                                      <p:cBhvr additive="base">
                                        <p:cTn id="138" dur="2000"/>
                                        <p:tgtEl>
                                          <p:spTgt spid="19"/>
                                        </p:tgtEl>
                                        <p:attrNameLst>
                                          <p:attrName>ppt_x</p:attrName>
                                        </p:attrNameLst>
                                      </p:cBhvr>
                                      <p:tavLst>
                                        <p:tav tm="0">
                                          <p:val>
                                            <p:strVal val="ppt_x"/>
                                          </p:val>
                                        </p:tav>
                                        <p:tav tm="100000">
                                          <p:val>
                                            <p:strVal val="ppt_x"/>
                                          </p:val>
                                        </p:tav>
                                      </p:tavLst>
                                    </p:anim>
                                    <p:anim calcmode="lin" valueType="num">
                                      <p:cBhvr additive="base">
                                        <p:cTn id="139" dur="2000"/>
                                        <p:tgtEl>
                                          <p:spTgt spid="19"/>
                                        </p:tgtEl>
                                        <p:attrNameLst>
                                          <p:attrName>ppt_y</p:attrName>
                                        </p:attrNameLst>
                                      </p:cBhvr>
                                      <p:tavLst>
                                        <p:tav tm="0">
                                          <p:val>
                                            <p:strVal val="ppt_y"/>
                                          </p:val>
                                        </p:tav>
                                        <p:tav tm="100000">
                                          <p:val>
                                            <p:strVal val="1+ppt_h/2"/>
                                          </p:val>
                                        </p:tav>
                                      </p:tavLst>
                                    </p:anim>
                                    <p:set>
                                      <p:cBhvr>
                                        <p:cTn id="140" dur="1" fill="hold">
                                          <p:stCondLst>
                                            <p:cond delay="1999"/>
                                          </p:stCondLst>
                                        </p:cTn>
                                        <p:tgtEl>
                                          <p:spTgt spid="19"/>
                                        </p:tgtEl>
                                        <p:attrNameLst>
                                          <p:attrName>style.visibility</p:attrName>
                                        </p:attrNameLst>
                                      </p:cBhvr>
                                      <p:to>
                                        <p:strVal val="hidden"/>
                                      </p:to>
                                    </p:set>
                                  </p:childTnLst>
                                </p:cTn>
                              </p:par>
                              <p:par>
                                <p:cTn id="141" presetID="2" presetClass="exit" presetSubtype="1" fill="hold" grpId="1" nodeType="withEffect">
                                  <p:stCondLst>
                                    <p:cond delay="0"/>
                                  </p:stCondLst>
                                  <p:childTnLst>
                                    <p:anim calcmode="lin" valueType="num">
                                      <p:cBhvr additive="base">
                                        <p:cTn id="142" dur="2000"/>
                                        <p:tgtEl>
                                          <p:spTgt spid="20"/>
                                        </p:tgtEl>
                                        <p:attrNameLst>
                                          <p:attrName>ppt_x</p:attrName>
                                        </p:attrNameLst>
                                      </p:cBhvr>
                                      <p:tavLst>
                                        <p:tav tm="0">
                                          <p:val>
                                            <p:strVal val="ppt_x"/>
                                          </p:val>
                                        </p:tav>
                                        <p:tav tm="100000">
                                          <p:val>
                                            <p:strVal val="ppt_x"/>
                                          </p:val>
                                        </p:tav>
                                      </p:tavLst>
                                    </p:anim>
                                    <p:anim calcmode="lin" valueType="num">
                                      <p:cBhvr additive="base">
                                        <p:cTn id="143" dur="2000"/>
                                        <p:tgtEl>
                                          <p:spTgt spid="20"/>
                                        </p:tgtEl>
                                        <p:attrNameLst>
                                          <p:attrName>ppt_y</p:attrName>
                                        </p:attrNameLst>
                                      </p:cBhvr>
                                      <p:tavLst>
                                        <p:tav tm="0">
                                          <p:val>
                                            <p:strVal val="ppt_y"/>
                                          </p:val>
                                        </p:tav>
                                        <p:tav tm="100000">
                                          <p:val>
                                            <p:strVal val="0-ppt_h/2"/>
                                          </p:val>
                                        </p:tav>
                                      </p:tavLst>
                                    </p:anim>
                                    <p:set>
                                      <p:cBhvr>
                                        <p:cTn id="144" dur="1" fill="hold">
                                          <p:stCondLst>
                                            <p:cond delay="1999"/>
                                          </p:stCondLst>
                                        </p:cTn>
                                        <p:tgtEl>
                                          <p:spTgt spid="20"/>
                                        </p:tgtEl>
                                        <p:attrNameLst>
                                          <p:attrName>style.visibility</p:attrName>
                                        </p:attrNameLst>
                                      </p:cBhvr>
                                      <p:to>
                                        <p:strVal val="hidden"/>
                                      </p:to>
                                    </p:set>
                                  </p:childTnLst>
                                </p:cTn>
                              </p:par>
                              <p:par>
                                <p:cTn id="145" presetID="2" presetClass="exit" presetSubtype="4" fill="hold" grpId="1" nodeType="withEffect">
                                  <p:stCondLst>
                                    <p:cond delay="0"/>
                                  </p:stCondLst>
                                  <p:childTnLst>
                                    <p:anim calcmode="lin" valueType="num">
                                      <p:cBhvr additive="base">
                                        <p:cTn id="146" dur="2000"/>
                                        <p:tgtEl>
                                          <p:spTgt spid="21"/>
                                        </p:tgtEl>
                                        <p:attrNameLst>
                                          <p:attrName>ppt_x</p:attrName>
                                        </p:attrNameLst>
                                      </p:cBhvr>
                                      <p:tavLst>
                                        <p:tav tm="0">
                                          <p:val>
                                            <p:strVal val="ppt_x"/>
                                          </p:val>
                                        </p:tav>
                                        <p:tav tm="100000">
                                          <p:val>
                                            <p:strVal val="ppt_x"/>
                                          </p:val>
                                        </p:tav>
                                      </p:tavLst>
                                    </p:anim>
                                    <p:anim calcmode="lin" valueType="num">
                                      <p:cBhvr additive="base">
                                        <p:cTn id="147" dur="2000"/>
                                        <p:tgtEl>
                                          <p:spTgt spid="21"/>
                                        </p:tgtEl>
                                        <p:attrNameLst>
                                          <p:attrName>ppt_y</p:attrName>
                                        </p:attrNameLst>
                                      </p:cBhvr>
                                      <p:tavLst>
                                        <p:tav tm="0">
                                          <p:val>
                                            <p:strVal val="ppt_y"/>
                                          </p:val>
                                        </p:tav>
                                        <p:tav tm="100000">
                                          <p:val>
                                            <p:strVal val="1+ppt_h/2"/>
                                          </p:val>
                                        </p:tav>
                                      </p:tavLst>
                                    </p:anim>
                                    <p:set>
                                      <p:cBhvr>
                                        <p:cTn id="148" dur="1" fill="hold">
                                          <p:stCondLst>
                                            <p:cond delay="1999"/>
                                          </p:stCondLst>
                                        </p:cTn>
                                        <p:tgtEl>
                                          <p:spTgt spid="21"/>
                                        </p:tgtEl>
                                        <p:attrNameLst>
                                          <p:attrName>style.visibility</p:attrName>
                                        </p:attrNameLst>
                                      </p:cBhvr>
                                      <p:to>
                                        <p:strVal val="hidden"/>
                                      </p:to>
                                    </p:set>
                                  </p:childTnLst>
                                </p:cTn>
                              </p:par>
                              <p:par>
                                <p:cTn id="149" presetID="2" presetClass="exit" presetSubtype="1" fill="hold" grpId="1" nodeType="withEffect">
                                  <p:stCondLst>
                                    <p:cond delay="0"/>
                                  </p:stCondLst>
                                  <p:childTnLst>
                                    <p:anim calcmode="lin" valueType="num">
                                      <p:cBhvr additive="base">
                                        <p:cTn id="150" dur="2000"/>
                                        <p:tgtEl>
                                          <p:spTgt spid="22"/>
                                        </p:tgtEl>
                                        <p:attrNameLst>
                                          <p:attrName>ppt_x</p:attrName>
                                        </p:attrNameLst>
                                      </p:cBhvr>
                                      <p:tavLst>
                                        <p:tav tm="0">
                                          <p:val>
                                            <p:strVal val="ppt_x"/>
                                          </p:val>
                                        </p:tav>
                                        <p:tav tm="100000">
                                          <p:val>
                                            <p:strVal val="ppt_x"/>
                                          </p:val>
                                        </p:tav>
                                      </p:tavLst>
                                    </p:anim>
                                    <p:anim calcmode="lin" valueType="num">
                                      <p:cBhvr additive="base">
                                        <p:cTn id="151" dur="2000"/>
                                        <p:tgtEl>
                                          <p:spTgt spid="22"/>
                                        </p:tgtEl>
                                        <p:attrNameLst>
                                          <p:attrName>ppt_y</p:attrName>
                                        </p:attrNameLst>
                                      </p:cBhvr>
                                      <p:tavLst>
                                        <p:tav tm="0">
                                          <p:val>
                                            <p:strVal val="ppt_y"/>
                                          </p:val>
                                        </p:tav>
                                        <p:tav tm="100000">
                                          <p:val>
                                            <p:strVal val="0-ppt_h/2"/>
                                          </p:val>
                                        </p:tav>
                                      </p:tavLst>
                                    </p:anim>
                                    <p:set>
                                      <p:cBhvr>
                                        <p:cTn id="152" dur="1" fill="hold">
                                          <p:stCondLst>
                                            <p:cond delay="1999"/>
                                          </p:stCondLst>
                                        </p:cTn>
                                        <p:tgtEl>
                                          <p:spTgt spid="22"/>
                                        </p:tgtEl>
                                        <p:attrNameLst>
                                          <p:attrName>style.visibility</p:attrName>
                                        </p:attrNameLst>
                                      </p:cBhvr>
                                      <p:to>
                                        <p:strVal val="hidden"/>
                                      </p:to>
                                    </p:set>
                                  </p:childTnLst>
                                </p:cTn>
                              </p:par>
                              <p:par>
                                <p:cTn id="153" presetID="2" presetClass="exit" presetSubtype="4" fill="hold" grpId="1" nodeType="withEffect">
                                  <p:stCondLst>
                                    <p:cond delay="0"/>
                                  </p:stCondLst>
                                  <p:childTnLst>
                                    <p:anim calcmode="lin" valueType="num">
                                      <p:cBhvr additive="base">
                                        <p:cTn id="154" dur="2000"/>
                                        <p:tgtEl>
                                          <p:spTgt spid="23"/>
                                        </p:tgtEl>
                                        <p:attrNameLst>
                                          <p:attrName>ppt_x</p:attrName>
                                        </p:attrNameLst>
                                      </p:cBhvr>
                                      <p:tavLst>
                                        <p:tav tm="0">
                                          <p:val>
                                            <p:strVal val="ppt_x"/>
                                          </p:val>
                                        </p:tav>
                                        <p:tav tm="100000">
                                          <p:val>
                                            <p:strVal val="ppt_x"/>
                                          </p:val>
                                        </p:tav>
                                      </p:tavLst>
                                    </p:anim>
                                    <p:anim calcmode="lin" valueType="num">
                                      <p:cBhvr additive="base">
                                        <p:cTn id="155" dur="2000"/>
                                        <p:tgtEl>
                                          <p:spTgt spid="23"/>
                                        </p:tgtEl>
                                        <p:attrNameLst>
                                          <p:attrName>ppt_y</p:attrName>
                                        </p:attrNameLst>
                                      </p:cBhvr>
                                      <p:tavLst>
                                        <p:tav tm="0">
                                          <p:val>
                                            <p:strVal val="ppt_y"/>
                                          </p:val>
                                        </p:tav>
                                        <p:tav tm="100000">
                                          <p:val>
                                            <p:strVal val="1+ppt_h/2"/>
                                          </p:val>
                                        </p:tav>
                                      </p:tavLst>
                                    </p:anim>
                                    <p:set>
                                      <p:cBhvr>
                                        <p:cTn id="156" dur="1" fill="hold">
                                          <p:stCondLst>
                                            <p:cond delay="1999"/>
                                          </p:stCondLst>
                                        </p:cTn>
                                        <p:tgtEl>
                                          <p:spTgt spid="23"/>
                                        </p:tgtEl>
                                        <p:attrNameLst>
                                          <p:attrName>style.visibility</p:attrName>
                                        </p:attrNameLst>
                                      </p:cBhvr>
                                      <p:to>
                                        <p:strVal val="hidden"/>
                                      </p:to>
                                    </p:set>
                                  </p:childTnLst>
                                </p:cTn>
                              </p:par>
                              <p:par>
                                <p:cTn id="157" presetID="2" presetClass="exit" presetSubtype="1" fill="hold" grpId="1" nodeType="withEffect">
                                  <p:stCondLst>
                                    <p:cond delay="0"/>
                                  </p:stCondLst>
                                  <p:childTnLst>
                                    <p:anim calcmode="lin" valueType="num">
                                      <p:cBhvr additive="base">
                                        <p:cTn id="158" dur="2000"/>
                                        <p:tgtEl>
                                          <p:spTgt spid="24"/>
                                        </p:tgtEl>
                                        <p:attrNameLst>
                                          <p:attrName>ppt_x</p:attrName>
                                        </p:attrNameLst>
                                      </p:cBhvr>
                                      <p:tavLst>
                                        <p:tav tm="0">
                                          <p:val>
                                            <p:strVal val="ppt_x"/>
                                          </p:val>
                                        </p:tav>
                                        <p:tav tm="100000">
                                          <p:val>
                                            <p:strVal val="ppt_x"/>
                                          </p:val>
                                        </p:tav>
                                      </p:tavLst>
                                    </p:anim>
                                    <p:anim calcmode="lin" valueType="num">
                                      <p:cBhvr additive="base">
                                        <p:cTn id="159" dur="2000"/>
                                        <p:tgtEl>
                                          <p:spTgt spid="24"/>
                                        </p:tgtEl>
                                        <p:attrNameLst>
                                          <p:attrName>ppt_y</p:attrName>
                                        </p:attrNameLst>
                                      </p:cBhvr>
                                      <p:tavLst>
                                        <p:tav tm="0">
                                          <p:val>
                                            <p:strVal val="ppt_y"/>
                                          </p:val>
                                        </p:tav>
                                        <p:tav tm="100000">
                                          <p:val>
                                            <p:strVal val="0-ppt_h/2"/>
                                          </p:val>
                                        </p:tav>
                                      </p:tavLst>
                                    </p:anim>
                                    <p:set>
                                      <p:cBhvr>
                                        <p:cTn id="160" dur="1" fill="hold">
                                          <p:stCondLst>
                                            <p:cond delay="1999"/>
                                          </p:stCondLst>
                                        </p:cTn>
                                        <p:tgtEl>
                                          <p:spTgt spid="24"/>
                                        </p:tgtEl>
                                        <p:attrNameLst>
                                          <p:attrName>style.visibility</p:attrName>
                                        </p:attrNameLst>
                                      </p:cBhvr>
                                      <p:to>
                                        <p:strVal val="hidden"/>
                                      </p:to>
                                    </p:set>
                                  </p:childTnLst>
                                </p:cTn>
                              </p:par>
                              <p:par>
                                <p:cTn id="161" presetID="23" presetClass="entr" presetSubtype="272" fill="hold" nodeType="withEffect">
                                  <p:stCondLst>
                                    <p:cond delay="0"/>
                                  </p:stCondLst>
                                  <p:childTnLst>
                                    <p:set>
                                      <p:cBhvr>
                                        <p:cTn id="162" dur="1" fill="hold">
                                          <p:stCondLst>
                                            <p:cond delay="0"/>
                                          </p:stCondLst>
                                        </p:cTn>
                                        <p:tgtEl>
                                          <p:spTgt spid="4"/>
                                        </p:tgtEl>
                                        <p:attrNameLst>
                                          <p:attrName>style.visibility</p:attrName>
                                        </p:attrNameLst>
                                      </p:cBhvr>
                                      <p:to>
                                        <p:strVal val="visible"/>
                                      </p:to>
                                    </p:set>
                                    <p:anim calcmode="lin" valueType="num">
                                      <p:cBhvr>
                                        <p:cTn id="163" dur="3000" fill="hold"/>
                                        <p:tgtEl>
                                          <p:spTgt spid="4"/>
                                        </p:tgtEl>
                                        <p:attrNameLst>
                                          <p:attrName>ppt_w</p:attrName>
                                        </p:attrNameLst>
                                      </p:cBhvr>
                                      <p:tavLst>
                                        <p:tav tm="0">
                                          <p:val>
                                            <p:strVal val="2/3*#ppt_w"/>
                                          </p:val>
                                        </p:tav>
                                        <p:tav tm="100000">
                                          <p:val>
                                            <p:strVal val="#ppt_w"/>
                                          </p:val>
                                        </p:tav>
                                      </p:tavLst>
                                    </p:anim>
                                    <p:anim calcmode="lin" valueType="num">
                                      <p:cBhvr>
                                        <p:cTn id="164" dur="3000" fill="hold"/>
                                        <p:tgtEl>
                                          <p:spTgt spid="4"/>
                                        </p:tgtEl>
                                        <p:attrNameLst>
                                          <p:attrName>ppt_h</p:attrName>
                                        </p:attrNameLst>
                                      </p:cBhvr>
                                      <p:tavLst>
                                        <p:tav tm="0">
                                          <p:val>
                                            <p:strVal val="2/3*#ppt_h"/>
                                          </p:val>
                                        </p:tav>
                                        <p:tav tm="100000">
                                          <p:val>
                                            <p:strVal val="#ppt_h"/>
                                          </p:val>
                                        </p:tav>
                                      </p:tavLst>
                                    </p:anim>
                                  </p:childTnLst>
                                </p:cTn>
                              </p:par>
                              <p:par>
                                <p:cTn id="165" presetID="16" presetClass="entr" presetSubtype="42" fill="hold" nodeType="withEffect">
                                  <p:stCondLst>
                                    <p:cond delay="0"/>
                                  </p:stCondLst>
                                  <p:childTnLst>
                                    <p:set>
                                      <p:cBhvr>
                                        <p:cTn id="166" dur="1" fill="hold">
                                          <p:stCondLst>
                                            <p:cond delay="0"/>
                                          </p:stCondLst>
                                        </p:cTn>
                                        <p:tgtEl>
                                          <p:spTgt spid="4"/>
                                        </p:tgtEl>
                                        <p:attrNameLst>
                                          <p:attrName>style.visibility</p:attrName>
                                        </p:attrNameLst>
                                      </p:cBhvr>
                                      <p:to>
                                        <p:strVal val="visible"/>
                                      </p:to>
                                    </p:set>
                                    <p:animEffect transition="in" filter="barn(outHorizontal)">
                                      <p:cBhvr>
                                        <p:cTn id="167" dur="500"/>
                                        <p:tgtEl>
                                          <p:spTgt spid="4"/>
                                        </p:tgtEl>
                                      </p:cBhvr>
                                    </p:animEffect>
                                  </p:childTnLst>
                                </p:cTn>
                              </p:par>
                            </p:childTnLst>
                          </p:cTn>
                        </p:par>
                        <p:par>
                          <p:cTn id="168" fill="hold">
                            <p:stCondLst>
                              <p:cond delay="5000"/>
                            </p:stCondLst>
                            <p:childTnLst>
                              <p:par>
                                <p:cTn id="169" presetID="10" presetClass="entr" presetSubtype="0" fill="hold" nodeType="afterEffect">
                                  <p:stCondLst>
                                    <p:cond delay="1500"/>
                                  </p:stCondLst>
                                  <p:childTnLst>
                                    <p:set>
                                      <p:cBhvr>
                                        <p:cTn id="170" dur="1" fill="hold">
                                          <p:stCondLst>
                                            <p:cond delay="0"/>
                                          </p:stCondLst>
                                        </p:cTn>
                                        <p:tgtEl>
                                          <p:spTgt spid="25"/>
                                        </p:tgtEl>
                                        <p:attrNameLst>
                                          <p:attrName>style.visibility</p:attrName>
                                        </p:attrNameLst>
                                      </p:cBhvr>
                                      <p:to>
                                        <p:strVal val="visible"/>
                                      </p:to>
                                    </p:set>
                                    <p:animEffect transition="in" filter="fade">
                                      <p:cBhvr>
                                        <p:cTn id="171"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EBC9A7"/>
              </a:gs>
              <a:gs pos="50000">
                <a:srgbClr val="996633">
                  <a:shade val="67500"/>
                  <a:satMod val="115000"/>
                </a:srgbClr>
              </a:gs>
              <a:gs pos="100000">
                <a:srgbClr val="996633">
                  <a:shade val="100000"/>
                  <a:satMod val="115000"/>
                </a:srgbClr>
              </a:gs>
            </a:gsLst>
            <a:lin ang="5400000" scaled="1"/>
            <a:tileRect/>
          </a:gradFill>
        </p:spPr>
        <p:txBody>
          <a:bodyPr/>
          <a:lstStyle/>
          <a:p>
            <a:endParaRPr lang="es-ES" dirty="0"/>
          </a:p>
        </p:txBody>
      </p:sp>
      <p:pic>
        <p:nvPicPr>
          <p:cNvPr id="4" name="3 Marcador de contenido" descr="0(24).jpg"/>
          <p:cNvPicPr>
            <a:picLocks noGrp="1" noChangeAspect="1"/>
          </p:cNvPicPr>
          <p:nvPr>
            <p:ph idx="1"/>
          </p:nvPr>
        </p:nvPicPr>
        <p:blipFill>
          <a:blip r:embed="rId2"/>
          <a:stretch>
            <a:fillRect/>
          </a:stretch>
        </p:blipFill>
        <p:spPr>
          <a:xfrm>
            <a:off x="0" y="0"/>
            <a:ext cx="9152930" cy="6858000"/>
          </a:xfrm>
          <a:gradFill>
            <a:gsLst>
              <a:gs pos="18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50000" t="50000" r="50000" b="50000"/>
            </a:path>
          </a:gradFill>
        </p:spPr>
      </p:pic>
      <p:sp>
        <p:nvSpPr>
          <p:cNvPr id="5" name="4 Rectángulo"/>
          <p:cNvSpPr/>
          <p:nvPr/>
        </p:nvSpPr>
        <p:spPr>
          <a:xfrm rot="18803570">
            <a:off x="1246543" y="1820408"/>
            <a:ext cx="3861373" cy="178727"/>
          </a:xfrm>
          <a:prstGeom prst="rect">
            <a:avLst/>
          </a:prstGeom>
          <a:gradFill flip="none" rotWithShape="1">
            <a:gsLst>
              <a:gs pos="49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868264">
            <a:off x="3828995" y="4453061"/>
            <a:ext cx="3786214" cy="152003"/>
          </a:xfrm>
          <a:prstGeom prst="rect">
            <a:avLst/>
          </a:prstGeom>
          <a:gradFill flip="none" rotWithShape="1">
            <a:gsLst>
              <a:gs pos="49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703354">
            <a:off x="3867732" y="1752563"/>
            <a:ext cx="3824883" cy="202057"/>
          </a:xfrm>
          <a:prstGeom prst="rect">
            <a:avLst/>
          </a:prstGeom>
          <a:gradFill flip="none" rotWithShape="1">
            <a:gsLst>
              <a:gs pos="49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703354">
            <a:off x="1308000" y="4449490"/>
            <a:ext cx="3774613" cy="192057"/>
          </a:xfrm>
          <a:prstGeom prst="rect">
            <a:avLst/>
          </a:prstGeom>
          <a:gradFill flip="none" rotWithShape="1">
            <a:gsLst>
              <a:gs pos="49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803570">
            <a:off x="1424148" y="1970567"/>
            <a:ext cx="3867041" cy="201977"/>
          </a:xfrm>
          <a:prstGeom prst="rect">
            <a:avLst/>
          </a:prstGeom>
          <a:gradFill flip="none" rotWithShape="1">
            <a:gsLst>
              <a:gs pos="49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703354">
            <a:off x="3678128" y="1900954"/>
            <a:ext cx="3850586" cy="226455"/>
          </a:xfrm>
          <a:prstGeom prst="rect">
            <a:avLst/>
          </a:prstGeom>
          <a:gradFill flip="none" rotWithShape="1">
            <a:gsLst>
              <a:gs pos="49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868264">
            <a:off x="3716491" y="4238083"/>
            <a:ext cx="3879844" cy="176294"/>
          </a:xfrm>
          <a:prstGeom prst="rect">
            <a:avLst/>
          </a:prstGeom>
          <a:gradFill flip="none" rotWithShape="1">
            <a:gsLst>
              <a:gs pos="49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703354">
            <a:off x="1444516" y="4239208"/>
            <a:ext cx="3786214" cy="202056"/>
          </a:xfrm>
          <a:prstGeom prst="rect">
            <a:avLst/>
          </a:prstGeom>
          <a:gradFill flip="none" rotWithShape="1">
            <a:gsLst>
              <a:gs pos="49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flip="none" rotWithShape="1">
            <a:gsLst>
              <a:gs pos="0">
                <a:schemeClr val="bg2">
                  <a:lumMod val="50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3" presetClass="entr" presetSubtype="5"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blinds(vertical)">
                                      <p:cBhvr>
                                        <p:cTn id="42" dur="2000"/>
                                        <p:tgtEl>
                                          <p:spTgt spid="5"/>
                                        </p:tgtEl>
                                      </p:cBhvr>
                                    </p:animEffect>
                                  </p:childTnLst>
                                </p:cTn>
                              </p:par>
                              <p:par>
                                <p:cTn id="43" presetID="3" presetClass="entr" presetSubtype="5"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blinds(vertical)">
                                      <p:cBhvr>
                                        <p:cTn id="45" dur="2000"/>
                                        <p:tgtEl>
                                          <p:spTgt spid="6"/>
                                        </p:tgtEl>
                                      </p:cBhvr>
                                    </p:animEffect>
                                  </p:childTnLst>
                                </p:cTn>
                              </p:par>
                              <p:par>
                                <p:cTn id="46" presetID="3" presetClass="entr" presetSubtype="5"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blinds(vertical)">
                                      <p:cBhvr>
                                        <p:cTn id="48" dur="2000"/>
                                        <p:tgtEl>
                                          <p:spTgt spid="7"/>
                                        </p:tgtEl>
                                      </p:cBhvr>
                                    </p:animEffect>
                                  </p:childTnLst>
                                </p:cTn>
                              </p:par>
                              <p:par>
                                <p:cTn id="49" presetID="3" presetClass="entr" presetSubtype="5"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blinds(vertical)">
                                      <p:cBhvr>
                                        <p:cTn id="51" dur="2000"/>
                                        <p:tgtEl>
                                          <p:spTgt spid="8"/>
                                        </p:tgtEl>
                                      </p:cBhvr>
                                    </p:animEffect>
                                  </p:childTnLst>
                                </p:cTn>
                              </p:par>
                              <p:par>
                                <p:cTn id="52" presetID="3" presetClass="entr" presetSubtype="5"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blinds(vertical)">
                                      <p:cBhvr>
                                        <p:cTn id="54" dur="2000"/>
                                        <p:tgtEl>
                                          <p:spTgt spid="9"/>
                                        </p:tgtEl>
                                      </p:cBhvr>
                                    </p:animEffect>
                                  </p:childTnLst>
                                </p:cTn>
                              </p:par>
                              <p:par>
                                <p:cTn id="55" presetID="3" presetClass="entr" presetSubtype="5"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blinds(vertical)">
                                      <p:cBhvr>
                                        <p:cTn id="57" dur="2000"/>
                                        <p:tgtEl>
                                          <p:spTgt spid="10"/>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linds(vertical)">
                                      <p:cBhvr>
                                        <p:cTn id="60" dur="2000"/>
                                        <p:tgtEl>
                                          <p:spTgt spid="11"/>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blinds(vertical)">
                                      <p:cBhvr>
                                        <p:cTn id="63" dur="2000"/>
                                        <p:tgtEl>
                                          <p:spTgt spid="12"/>
                                        </p:tgtEl>
                                      </p:cBhvr>
                                    </p:animEffect>
                                  </p:childTnLst>
                                </p:cTn>
                              </p:par>
                            </p:childTnLst>
                          </p:cTn>
                        </p:par>
                        <p:par>
                          <p:cTn id="64" fill="hold">
                            <p:stCondLst>
                              <p:cond delay="2000"/>
                            </p:stCondLst>
                            <p:childTnLst>
                              <p:par>
                                <p:cTn id="65" presetID="2" presetClass="exit" presetSubtype="6" fill="hold" grpId="2" nodeType="after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1+ppt_w/2"/>
                                          </p:val>
                                        </p:tav>
                                      </p:tavLst>
                                    </p:anim>
                                    <p:anim calcmode="lin" valueType="num">
                                      <p:cBhvr additive="base">
                                        <p:cTn id="67" dur="2000"/>
                                        <p:tgtEl>
                                          <p:spTgt spid="5"/>
                                        </p:tgtEl>
                                        <p:attrNameLst>
                                          <p:attrName>ppt_y</p:attrName>
                                        </p:attrNameLst>
                                      </p:cBhvr>
                                      <p:tavLst>
                                        <p:tav tm="0">
                                          <p:val>
                                            <p:strVal val="ppt_y"/>
                                          </p:val>
                                        </p:tav>
                                        <p:tav tm="100000">
                                          <p:val>
                                            <p:strVal val="1+ppt_h/2"/>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2000"/>
                                        <p:tgtEl>
                                          <p:spTgt spid="9"/>
                                        </p:tgtEl>
                                        <p:attrNameLst>
                                          <p:attrName>ppt_x</p:attrName>
                                        </p:attrNameLst>
                                      </p:cBhvr>
                                      <p:tavLst>
                                        <p:tav tm="0">
                                          <p:val>
                                            <p:strVal val="ppt_x"/>
                                          </p:val>
                                        </p:tav>
                                        <p:tav tm="100000">
                                          <p:val>
                                            <p:strVal val="1+ppt_w/2"/>
                                          </p:val>
                                        </p:tav>
                                      </p:tavLst>
                                    </p:anim>
                                    <p:anim calcmode="lin" valueType="num">
                                      <p:cBhvr additive="base">
                                        <p:cTn id="71" dur="2000"/>
                                        <p:tgtEl>
                                          <p:spTgt spid="9"/>
                                        </p:tgtEl>
                                        <p:attrNameLst>
                                          <p:attrName>ppt_y</p:attrName>
                                        </p:attrNameLst>
                                      </p:cBhvr>
                                      <p:tavLst>
                                        <p:tav tm="0">
                                          <p:val>
                                            <p:strVal val="ppt_y"/>
                                          </p:val>
                                        </p:tav>
                                        <p:tav tm="100000">
                                          <p:val>
                                            <p:strVal val="1+ppt_h/2"/>
                                          </p:val>
                                        </p:tav>
                                      </p:tavLst>
                                    </p:anim>
                                    <p:set>
                                      <p:cBhvr>
                                        <p:cTn id="72" dur="1" fill="hold">
                                          <p:stCondLst>
                                            <p:cond delay="1999"/>
                                          </p:stCondLst>
                                        </p:cTn>
                                        <p:tgtEl>
                                          <p:spTgt spid="9"/>
                                        </p:tgtEl>
                                        <p:attrNameLst>
                                          <p:attrName>style.visibility</p:attrName>
                                        </p:attrNameLst>
                                      </p:cBhvr>
                                      <p:to>
                                        <p:strVal val="hidden"/>
                                      </p:to>
                                    </p:set>
                                  </p:childTnLst>
                                </p:cTn>
                              </p:par>
                              <p:par>
                                <p:cTn id="73" presetID="2" presetClass="exit" presetSubtype="9" fill="hold" grpId="2"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0-ppt_w/2"/>
                                          </p:val>
                                        </p:tav>
                                      </p:tavLst>
                                    </p:anim>
                                    <p:anim calcmode="lin" valueType="num">
                                      <p:cBhvr additive="base">
                                        <p:cTn id="75" dur="2000"/>
                                        <p:tgtEl>
                                          <p:spTgt spid="6"/>
                                        </p:tgtEl>
                                        <p:attrNameLst>
                                          <p:attrName>ppt_y</p:attrName>
                                        </p:attrNameLst>
                                      </p:cBhvr>
                                      <p:tavLst>
                                        <p:tav tm="0">
                                          <p:val>
                                            <p:strVal val="ppt_y"/>
                                          </p:val>
                                        </p:tav>
                                        <p:tav tm="100000">
                                          <p:val>
                                            <p:strVal val="0-ppt_h/2"/>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9" fill="hold" grpId="2" nodeType="withEffect">
                                  <p:stCondLst>
                                    <p:cond delay="0"/>
                                  </p:stCondLst>
                                  <p:childTnLst>
                                    <p:anim calcmode="lin" valueType="num">
                                      <p:cBhvr additive="base">
                                        <p:cTn id="78" dur="2000"/>
                                        <p:tgtEl>
                                          <p:spTgt spid="11"/>
                                        </p:tgtEl>
                                        <p:attrNameLst>
                                          <p:attrName>ppt_x</p:attrName>
                                        </p:attrNameLst>
                                      </p:cBhvr>
                                      <p:tavLst>
                                        <p:tav tm="0">
                                          <p:val>
                                            <p:strVal val="ppt_x"/>
                                          </p:val>
                                        </p:tav>
                                        <p:tav tm="100000">
                                          <p:val>
                                            <p:strVal val="0-ppt_w/2"/>
                                          </p:val>
                                        </p:tav>
                                      </p:tavLst>
                                    </p:anim>
                                    <p:anim calcmode="lin" valueType="num">
                                      <p:cBhvr additive="base">
                                        <p:cTn id="79" dur="2000"/>
                                        <p:tgtEl>
                                          <p:spTgt spid="11"/>
                                        </p:tgtEl>
                                        <p:attrNameLst>
                                          <p:attrName>ppt_y</p:attrName>
                                        </p:attrNameLst>
                                      </p:cBhvr>
                                      <p:tavLst>
                                        <p:tav tm="0">
                                          <p:val>
                                            <p:strVal val="ppt_y"/>
                                          </p:val>
                                        </p:tav>
                                        <p:tav tm="100000">
                                          <p:val>
                                            <p:strVal val="0-ppt_h/2"/>
                                          </p:val>
                                        </p:tav>
                                      </p:tavLst>
                                    </p:anim>
                                    <p:set>
                                      <p:cBhvr>
                                        <p:cTn id="80" dur="1" fill="hold">
                                          <p:stCondLst>
                                            <p:cond delay="1999"/>
                                          </p:stCondLst>
                                        </p:cTn>
                                        <p:tgtEl>
                                          <p:spTgt spid="11"/>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2000"/>
                                        <p:tgtEl>
                                          <p:spTgt spid="7"/>
                                        </p:tgtEl>
                                        <p:attrNameLst>
                                          <p:attrName>ppt_x</p:attrName>
                                        </p:attrNameLst>
                                      </p:cBhvr>
                                      <p:tavLst>
                                        <p:tav tm="0">
                                          <p:val>
                                            <p:strVal val="ppt_x"/>
                                          </p:val>
                                        </p:tav>
                                        <p:tav tm="100000">
                                          <p:val>
                                            <p:strVal val="0-ppt_w/2"/>
                                          </p:val>
                                        </p:tav>
                                      </p:tavLst>
                                    </p:anim>
                                    <p:anim calcmode="lin" valueType="num">
                                      <p:cBhvr additive="base">
                                        <p:cTn id="83" dur="2000"/>
                                        <p:tgtEl>
                                          <p:spTgt spid="7"/>
                                        </p:tgtEl>
                                        <p:attrNameLst>
                                          <p:attrName>ppt_y</p:attrName>
                                        </p:attrNameLst>
                                      </p:cBhvr>
                                      <p:tavLst>
                                        <p:tav tm="0">
                                          <p:val>
                                            <p:strVal val="ppt_y"/>
                                          </p:val>
                                        </p:tav>
                                        <p:tav tm="100000">
                                          <p:val>
                                            <p:strVal val="1+ppt_h/2"/>
                                          </p:val>
                                        </p:tav>
                                      </p:tavLst>
                                    </p:anim>
                                    <p:set>
                                      <p:cBhvr>
                                        <p:cTn id="84" dur="1" fill="hold">
                                          <p:stCondLst>
                                            <p:cond delay="1999"/>
                                          </p:stCondLst>
                                        </p:cTn>
                                        <p:tgtEl>
                                          <p:spTgt spid="7"/>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0-ppt_w/2"/>
                                          </p:val>
                                        </p:tav>
                                      </p:tavLst>
                                    </p:anim>
                                    <p:anim calcmode="lin" valueType="num">
                                      <p:cBhvr additive="base">
                                        <p:cTn id="87" dur="2000"/>
                                        <p:tgtEl>
                                          <p:spTgt spid="10"/>
                                        </p:tgtEl>
                                        <p:attrNameLst>
                                          <p:attrName>ppt_y</p:attrName>
                                        </p:attrNameLst>
                                      </p:cBhvr>
                                      <p:tavLst>
                                        <p:tav tm="0">
                                          <p:val>
                                            <p:strVal val="ppt_y"/>
                                          </p:val>
                                        </p:tav>
                                        <p:tav tm="100000">
                                          <p:val>
                                            <p:strVal val="1+ppt_h/2"/>
                                          </p:val>
                                        </p:tav>
                                      </p:tavLst>
                                    </p:anim>
                                    <p:set>
                                      <p:cBhvr>
                                        <p:cTn id="88" dur="1" fill="hold">
                                          <p:stCondLst>
                                            <p:cond delay="1999"/>
                                          </p:stCondLst>
                                        </p:cTn>
                                        <p:tgtEl>
                                          <p:spTgt spid="10"/>
                                        </p:tgtEl>
                                        <p:attrNameLst>
                                          <p:attrName>style.visibility</p:attrName>
                                        </p:attrNameLst>
                                      </p:cBhvr>
                                      <p:to>
                                        <p:strVal val="hidden"/>
                                      </p:to>
                                    </p:set>
                                  </p:childTnLst>
                                </p:cTn>
                              </p:par>
                              <p:par>
                                <p:cTn id="89" presetID="2" presetClass="exit" presetSubtype="3" fill="hold" grpId="2" nodeType="withEffect">
                                  <p:stCondLst>
                                    <p:cond delay="0"/>
                                  </p:stCondLst>
                                  <p:childTnLst>
                                    <p:anim calcmode="lin" valueType="num">
                                      <p:cBhvr additive="base">
                                        <p:cTn id="90" dur="2000"/>
                                        <p:tgtEl>
                                          <p:spTgt spid="8"/>
                                        </p:tgtEl>
                                        <p:attrNameLst>
                                          <p:attrName>ppt_x</p:attrName>
                                        </p:attrNameLst>
                                      </p:cBhvr>
                                      <p:tavLst>
                                        <p:tav tm="0">
                                          <p:val>
                                            <p:strVal val="ppt_x"/>
                                          </p:val>
                                        </p:tav>
                                        <p:tav tm="100000">
                                          <p:val>
                                            <p:strVal val="1+ppt_w/2"/>
                                          </p:val>
                                        </p:tav>
                                      </p:tavLst>
                                    </p:anim>
                                    <p:anim calcmode="lin" valueType="num">
                                      <p:cBhvr additive="base">
                                        <p:cTn id="91" dur="2000"/>
                                        <p:tgtEl>
                                          <p:spTgt spid="8"/>
                                        </p:tgtEl>
                                        <p:attrNameLst>
                                          <p:attrName>ppt_y</p:attrName>
                                        </p:attrNameLst>
                                      </p:cBhvr>
                                      <p:tavLst>
                                        <p:tav tm="0">
                                          <p:val>
                                            <p:strVal val="ppt_y"/>
                                          </p:val>
                                        </p:tav>
                                        <p:tav tm="100000">
                                          <p:val>
                                            <p:strVal val="0-ppt_h/2"/>
                                          </p:val>
                                        </p:tav>
                                      </p:tavLst>
                                    </p:anim>
                                    <p:set>
                                      <p:cBhvr>
                                        <p:cTn id="92" dur="1" fill="hold">
                                          <p:stCondLst>
                                            <p:cond delay="1999"/>
                                          </p:stCondLst>
                                        </p:cTn>
                                        <p:tgtEl>
                                          <p:spTgt spid="8"/>
                                        </p:tgtEl>
                                        <p:attrNameLst>
                                          <p:attrName>style.visibility</p:attrName>
                                        </p:attrNameLst>
                                      </p:cBhvr>
                                      <p:to>
                                        <p:strVal val="hidden"/>
                                      </p:to>
                                    </p:set>
                                  </p:childTnLst>
                                </p:cTn>
                              </p:par>
                              <p:par>
                                <p:cTn id="93" presetID="2" presetClass="exit" presetSubtype="3" fill="hold" grpId="2" nodeType="withEffect">
                                  <p:stCondLst>
                                    <p:cond delay="0"/>
                                  </p:stCondLst>
                                  <p:childTnLst>
                                    <p:anim calcmode="lin" valueType="num">
                                      <p:cBhvr additive="base">
                                        <p:cTn id="94" dur="2000"/>
                                        <p:tgtEl>
                                          <p:spTgt spid="12"/>
                                        </p:tgtEl>
                                        <p:attrNameLst>
                                          <p:attrName>ppt_x</p:attrName>
                                        </p:attrNameLst>
                                      </p:cBhvr>
                                      <p:tavLst>
                                        <p:tav tm="0">
                                          <p:val>
                                            <p:strVal val="ppt_x"/>
                                          </p:val>
                                        </p:tav>
                                        <p:tav tm="100000">
                                          <p:val>
                                            <p:strVal val="1+ppt_w/2"/>
                                          </p:val>
                                        </p:tav>
                                      </p:tavLst>
                                    </p:anim>
                                    <p:anim calcmode="lin" valueType="num">
                                      <p:cBhvr additive="base">
                                        <p:cTn id="95" dur="2000"/>
                                        <p:tgtEl>
                                          <p:spTgt spid="12"/>
                                        </p:tgtEl>
                                        <p:attrNameLst>
                                          <p:attrName>ppt_y</p:attrName>
                                        </p:attrNameLst>
                                      </p:cBhvr>
                                      <p:tavLst>
                                        <p:tav tm="0">
                                          <p:val>
                                            <p:strVal val="ppt_y"/>
                                          </p:val>
                                        </p:tav>
                                        <p:tav tm="100000">
                                          <p:val>
                                            <p:strVal val="0-ppt_h/2"/>
                                          </p:val>
                                        </p:tav>
                                      </p:tavLst>
                                    </p:anim>
                                    <p:set>
                                      <p:cBhvr>
                                        <p:cTn id="96" dur="1" fill="hold">
                                          <p:stCondLst>
                                            <p:cond delay="1999"/>
                                          </p:stCondLst>
                                        </p:cTn>
                                        <p:tgtEl>
                                          <p:spTgt spid="12"/>
                                        </p:tgtEl>
                                        <p:attrNameLst>
                                          <p:attrName>style.visibility</p:attrName>
                                        </p:attrNameLst>
                                      </p:cBhvr>
                                      <p:to>
                                        <p:strVal val="hidden"/>
                                      </p:to>
                                    </p:set>
                                  </p:childTnLst>
                                </p:cTn>
                              </p:par>
                              <p:par>
                                <p:cTn id="97" presetID="23" presetClass="entr" presetSubtype="272"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 calcmode="lin" valueType="num">
                                      <p:cBhvr>
                                        <p:cTn id="99" dur="2000" fill="hold"/>
                                        <p:tgtEl>
                                          <p:spTgt spid="4"/>
                                        </p:tgtEl>
                                        <p:attrNameLst>
                                          <p:attrName>ppt_w</p:attrName>
                                        </p:attrNameLst>
                                      </p:cBhvr>
                                      <p:tavLst>
                                        <p:tav tm="0">
                                          <p:val>
                                            <p:strVal val="2/3*#ppt_w"/>
                                          </p:val>
                                        </p:tav>
                                        <p:tav tm="100000">
                                          <p:val>
                                            <p:strVal val="#ppt_w"/>
                                          </p:val>
                                        </p:tav>
                                      </p:tavLst>
                                    </p:anim>
                                    <p:anim calcmode="lin" valueType="num">
                                      <p:cBhvr>
                                        <p:cTn id="100" dur="2000" fill="hold"/>
                                        <p:tgtEl>
                                          <p:spTgt spid="4"/>
                                        </p:tgtEl>
                                        <p:attrNameLst>
                                          <p:attrName>ppt_h</p:attrName>
                                        </p:attrNameLst>
                                      </p:cBhvr>
                                      <p:tavLst>
                                        <p:tav tm="0">
                                          <p:val>
                                            <p:strVal val="2/3*#ppt_h"/>
                                          </p:val>
                                        </p:tav>
                                        <p:tav tm="100000">
                                          <p:val>
                                            <p:strVal val="#ppt_h"/>
                                          </p:val>
                                        </p:tav>
                                      </p:tavLst>
                                    </p:anim>
                                  </p:childTnLst>
                                </p:cTn>
                              </p:par>
                              <p:par>
                                <p:cTn id="101" presetID="8" presetClass="entr" presetSubtype="32"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diamond(out)">
                                      <p:cBhvr>
                                        <p:cTn id="10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bg1"/>
              </a:gs>
              <a:gs pos="50000">
                <a:srgbClr val="996633">
                  <a:shade val="67500"/>
                  <a:satMod val="115000"/>
                </a:srgbClr>
              </a:gs>
              <a:gs pos="100000">
                <a:srgbClr val="996633">
                  <a:shade val="100000"/>
                  <a:satMod val="115000"/>
                </a:srgbClr>
              </a:gs>
            </a:gsLst>
            <a:lin ang="16200000" scaled="1"/>
            <a:tileRect/>
          </a:gradFill>
        </p:spPr>
        <p:txBody>
          <a:bodyPr/>
          <a:lstStyle/>
          <a:p>
            <a:endParaRPr lang="es-ES" dirty="0"/>
          </a:p>
        </p:txBody>
      </p:sp>
      <p:pic>
        <p:nvPicPr>
          <p:cNvPr id="4" name="3 Marcador de contenido" descr="0(21).jpg"/>
          <p:cNvPicPr>
            <a:picLocks noGrp="1" noChangeAspect="1"/>
          </p:cNvPicPr>
          <p:nvPr>
            <p:ph idx="1"/>
          </p:nvPr>
        </p:nvPicPr>
        <p:blipFill>
          <a:blip r:embed="rId2"/>
          <a:stretch>
            <a:fillRect/>
          </a:stretch>
        </p:blipFill>
        <p:spPr>
          <a:xfrm>
            <a:off x="0" y="33454"/>
            <a:ext cx="9144000" cy="6824546"/>
          </a:xfrm>
        </p:spPr>
      </p:pic>
      <p:sp>
        <p:nvSpPr>
          <p:cNvPr id="5" name="4 Trapecio"/>
          <p:cNvSpPr/>
          <p:nvPr/>
        </p:nvSpPr>
        <p:spPr>
          <a:xfrm rot="5400000">
            <a:off x="1393025" y="-821545"/>
            <a:ext cx="1571636" cy="4357686"/>
          </a:xfrm>
          <a:prstGeom prst="trapezoid">
            <a:avLst>
              <a:gd name="adj" fmla="val 26769"/>
            </a:avLst>
          </a:prstGeom>
          <a:gradFill flip="none" rotWithShape="1">
            <a:gsLst>
              <a:gs pos="0">
                <a:schemeClr val="bg1"/>
              </a:gs>
              <a:gs pos="50000">
                <a:srgbClr val="DAAB4E">
                  <a:shade val="67500"/>
                  <a:satMod val="115000"/>
                </a:srgbClr>
              </a:gs>
              <a:gs pos="100000">
                <a:srgbClr val="DAAB4E">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apecio"/>
          <p:cNvSpPr/>
          <p:nvPr/>
        </p:nvSpPr>
        <p:spPr>
          <a:xfrm rot="5400000">
            <a:off x="1393025" y="821529"/>
            <a:ext cx="1571636" cy="4357686"/>
          </a:xfrm>
          <a:prstGeom prst="trapezoid">
            <a:avLst>
              <a:gd name="adj" fmla="val 26769"/>
            </a:avLst>
          </a:prstGeom>
          <a:gradFill flip="none" rotWithShape="1">
            <a:gsLst>
              <a:gs pos="0">
                <a:schemeClr val="bg1"/>
              </a:gs>
              <a:gs pos="50000">
                <a:srgbClr val="DAAB4E">
                  <a:shade val="67500"/>
                  <a:satMod val="115000"/>
                </a:srgbClr>
              </a:gs>
              <a:gs pos="100000">
                <a:srgbClr val="DAAB4E">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rot="5400000">
            <a:off x="1393025" y="2393165"/>
            <a:ext cx="1571636" cy="4357686"/>
          </a:xfrm>
          <a:prstGeom prst="trapezoid">
            <a:avLst>
              <a:gd name="adj" fmla="val 26769"/>
            </a:avLst>
          </a:prstGeom>
          <a:gradFill flip="none" rotWithShape="1">
            <a:gsLst>
              <a:gs pos="0">
                <a:schemeClr val="bg1"/>
              </a:gs>
              <a:gs pos="50000">
                <a:srgbClr val="DAAB4E">
                  <a:shade val="67500"/>
                  <a:satMod val="115000"/>
                </a:srgbClr>
              </a:gs>
              <a:gs pos="100000">
                <a:srgbClr val="DAAB4E">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16200000">
            <a:off x="6179339" y="-821545"/>
            <a:ext cx="1571636" cy="4357686"/>
          </a:xfrm>
          <a:prstGeom prst="trapezoid">
            <a:avLst>
              <a:gd name="adj" fmla="val 26769"/>
            </a:avLst>
          </a:prstGeom>
          <a:gradFill flip="none" rotWithShape="1">
            <a:gsLst>
              <a:gs pos="0">
                <a:schemeClr val="bg1"/>
              </a:gs>
              <a:gs pos="50000">
                <a:srgbClr val="DAAB4E">
                  <a:shade val="67500"/>
                  <a:satMod val="115000"/>
                </a:srgbClr>
              </a:gs>
              <a:gs pos="100000">
                <a:srgbClr val="DAAB4E">
                  <a:shade val="100000"/>
                  <a:satMod val="115000"/>
                </a:srgb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16200000">
            <a:off x="6179339" y="821529"/>
            <a:ext cx="1571636" cy="4357686"/>
          </a:xfrm>
          <a:prstGeom prst="trapezoid">
            <a:avLst>
              <a:gd name="adj" fmla="val 26769"/>
            </a:avLst>
          </a:prstGeom>
          <a:gradFill flip="none" rotWithShape="1">
            <a:gsLst>
              <a:gs pos="0">
                <a:schemeClr val="bg1"/>
              </a:gs>
              <a:gs pos="50000">
                <a:srgbClr val="DAAB4E">
                  <a:shade val="67500"/>
                  <a:satMod val="115000"/>
                </a:srgbClr>
              </a:gs>
              <a:gs pos="100000">
                <a:srgbClr val="DAAB4E">
                  <a:shade val="100000"/>
                  <a:satMod val="115000"/>
                </a:srgb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apecio"/>
          <p:cNvSpPr/>
          <p:nvPr/>
        </p:nvSpPr>
        <p:spPr>
          <a:xfrm rot="16200000">
            <a:off x="6179339" y="2393165"/>
            <a:ext cx="1571636" cy="4357686"/>
          </a:xfrm>
          <a:prstGeom prst="trapezoid">
            <a:avLst>
              <a:gd name="adj" fmla="val 26769"/>
            </a:avLst>
          </a:prstGeom>
          <a:gradFill flip="none" rotWithShape="1">
            <a:gsLst>
              <a:gs pos="0">
                <a:schemeClr val="bg1"/>
              </a:gs>
              <a:gs pos="50000">
                <a:srgbClr val="DAAB4E">
                  <a:shade val="67500"/>
                  <a:satMod val="115000"/>
                </a:srgbClr>
              </a:gs>
              <a:gs pos="100000">
                <a:srgbClr val="DAAB4E">
                  <a:shade val="100000"/>
                  <a:satMod val="115000"/>
                </a:srgb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gradFill flip="none" rotWithShape="1">
            <a:gsLst>
              <a:gs pos="0">
                <a:schemeClr val="bg2">
                  <a:lumMod val="50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3"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linds(horizontal)">
                                      <p:cBhvr>
                                        <p:cTn id="34" dur="3000"/>
                                        <p:tgtEl>
                                          <p:spTgt spid="5"/>
                                        </p:tgtEl>
                                      </p:cBhvr>
                                    </p:animEffect>
                                  </p:childTnLst>
                                </p:cTn>
                              </p:par>
                              <p:par>
                                <p:cTn id="35" presetID="3" presetClass="entr" presetSubtype="10" fill="hold" grpId="1"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blinds(horizontal)">
                                      <p:cBhvr>
                                        <p:cTn id="37" dur="3000"/>
                                        <p:tgtEl>
                                          <p:spTgt spid="6"/>
                                        </p:tgtEl>
                                      </p:cBhvr>
                                    </p:animEffect>
                                  </p:childTnLst>
                                </p:cTn>
                              </p:par>
                              <p:par>
                                <p:cTn id="38" presetID="3" presetClass="entr" presetSubtype="10" fill="hold" grpId="1"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blinds(horizontal)">
                                      <p:cBhvr>
                                        <p:cTn id="40" dur="3000"/>
                                        <p:tgtEl>
                                          <p:spTgt spid="7"/>
                                        </p:tgtEl>
                                      </p:cBhvr>
                                    </p:animEffect>
                                  </p:childTnLst>
                                </p:cTn>
                              </p:par>
                              <p:par>
                                <p:cTn id="41" presetID="3" presetClass="entr" presetSubtype="10"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blinds(horizontal)">
                                      <p:cBhvr>
                                        <p:cTn id="43" dur="3000"/>
                                        <p:tgtEl>
                                          <p:spTgt spid="8"/>
                                        </p:tgtEl>
                                      </p:cBhvr>
                                    </p:animEffect>
                                  </p:childTnLst>
                                </p:cTn>
                              </p:par>
                              <p:par>
                                <p:cTn id="44" presetID="3" presetClass="entr" presetSubtype="10"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blinds(horizontal)">
                                      <p:cBhvr>
                                        <p:cTn id="46" dur="3000"/>
                                        <p:tgtEl>
                                          <p:spTgt spid="9"/>
                                        </p:tgtEl>
                                      </p:cBhvr>
                                    </p:animEffect>
                                  </p:childTnLst>
                                </p:cTn>
                              </p:par>
                              <p:par>
                                <p:cTn id="47" presetID="3" presetClass="entr" presetSubtype="10" fill="hold" grpId="1"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blinds(horizontal)">
                                      <p:cBhvr>
                                        <p:cTn id="49" dur="3000"/>
                                        <p:tgtEl>
                                          <p:spTgt spid="10"/>
                                        </p:tgtEl>
                                      </p:cBhvr>
                                    </p:animEffect>
                                  </p:childTnLst>
                                </p:cTn>
                              </p:par>
                            </p:childTnLst>
                          </p:cTn>
                        </p:par>
                        <p:par>
                          <p:cTn id="50" fill="hold">
                            <p:stCondLst>
                              <p:cond delay="3000"/>
                            </p:stCondLst>
                            <p:childTnLst>
                              <p:par>
                                <p:cTn id="51" presetID="17" presetClass="exit" presetSubtype="8" fill="hold" grpId="2" nodeType="afterEffect">
                                  <p:stCondLst>
                                    <p:cond delay="0"/>
                                  </p:stCondLst>
                                  <p:childTnLst>
                                    <p:anim calcmode="lin" valueType="num">
                                      <p:cBhvr>
                                        <p:cTn id="52" dur="3000"/>
                                        <p:tgtEl>
                                          <p:spTgt spid="5"/>
                                        </p:tgtEl>
                                        <p:attrNameLst>
                                          <p:attrName>ppt_x</p:attrName>
                                        </p:attrNameLst>
                                      </p:cBhvr>
                                      <p:tavLst>
                                        <p:tav tm="0">
                                          <p:val>
                                            <p:strVal val="ppt_x"/>
                                          </p:val>
                                        </p:tav>
                                        <p:tav tm="100000">
                                          <p:val>
                                            <p:strVal val="ppt_x-ppt_w/2"/>
                                          </p:val>
                                        </p:tav>
                                      </p:tavLst>
                                    </p:anim>
                                    <p:anim calcmode="lin" valueType="num">
                                      <p:cBhvr>
                                        <p:cTn id="53" dur="3000"/>
                                        <p:tgtEl>
                                          <p:spTgt spid="5"/>
                                        </p:tgtEl>
                                        <p:attrNameLst>
                                          <p:attrName>ppt_y</p:attrName>
                                        </p:attrNameLst>
                                      </p:cBhvr>
                                      <p:tavLst>
                                        <p:tav tm="0">
                                          <p:val>
                                            <p:strVal val="ppt_y"/>
                                          </p:val>
                                        </p:tav>
                                        <p:tav tm="100000">
                                          <p:val>
                                            <p:strVal val="ppt_y"/>
                                          </p:val>
                                        </p:tav>
                                      </p:tavLst>
                                    </p:anim>
                                    <p:anim calcmode="lin" valueType="num">
                                      <p:cBhvr>
                                        <p:cTn id="54" dur="3000"/>
                                        <p:tgtEl>
                                          <p:spTgt spid="5"/>
                                        </p:tgtEl>
                                        <p:attrNameLst>
                                          <p:attrName>ppt_w</p:attrName>
                                        </p:attrNameLst>
                                      </p:cBhvr>
                                      <p:tavLst>
                                        <p:tav tm="0">
                                          <p:val>
                                            <p:strVal val="ppt_w"/>
                                          </p:val>
                                        </p:tav>
                                        <p:tav tm="100000">
                                          <p:val>
                                            <p:fltVal val="0"/>
                                          </p:val>
                                        </p:tav>
                                      </p:tavLst>
                                    </p:anim>
                                    <p:anim calcmode="lin" valueType="num">
                                      <p:cBhvr>
                                        <p:cTn id="55" dur="3000"/>
                                        <p:tgtEl>
                                          <p:spTgt spid="5"/>
                                        </p:tgtEl>
                                        <p:attrNameLst>
                                          <p:attrName>ppt_h</p:attrName>
                                        </p:attrNameLst>
                                      </p:cBhvr>
                                      <p:tavLst>
                                        <p:tav tm="0">
                                          <p:val>
                                            <p:strVal val="ppt_h"/>
                                          </p:val>
                                        </p:tav>
                                        <p:tav tm="100000">
                                          <p:val>
                                            <p:strVal val="ppt_h"/>
                                          </p:val>
                                        </p:tav>
                                      </p:tavLst>
                                    </p:anim>
                                    <p:set>
                                      <p:cBhvr>
                                        <p:cTn id="56" dur="1" fill="hold">
                                          <p:stCondLst>
                                            <p:cond delay="2999"/>
                                          </p:stCondLst>
                                        </p:cTn>
                                        <p:tgtEl>
                                          <p:spTgt spid="5"/>
                                        </p:tgtEl>
                                        <p:attrNameLst>
                                          <p:attrName>style.visibility</p:attrName>
                                        </p:attrNameLst>
                                      </p:cBhvr>
                                      <p:to>
                                        <p:strVal val="hidden"/>
                                      </p:to>
                                    </p:set>
                                  </p:childTnLst>
                                </p:cTn>
                              </p:par>
                              <p:par>
                                <p:cTn id="57" presetID="17" presetClass="exit" presetSubtype="8" fill="hold" grpId="2" nodeType="withEffect">
                                  <p:stCondLst>
                                    <p:cond delay="0"/>
                                  </p:stCondLst>
                                  <p:childTnLst>
                                    <p:anim calcmode="lin" valueType="num">
                                      <p:cBhvr>
                                        <p:cTn id="58" dur="3000"/>
                                        <p:tgtEl>
                                          <p:spTgt spid="6"/>
                                        </p:tgtEl>
                                        <p:attrNameLst>
                                          <p:attrName>ppt_x</p:attrName>
                                        </p:attrNameLst>
                                      </p:cBhvr>
                                      <p:tavLst>
                                        <p:tav tm="0">
                                          <p:val>
                                            <p:strVal val="ppt_x"/>
                                          </p:val>
                                        </p:tav>
                                        <p:tav tm="100000">
                                          <p:val>
                                            <p:strVal val="ppt_x-ppt_w/2"/>
                                          </p:val>
                                        </p:tav>
                                      </p:tavLst>
                                    </p:anim>
                                    <p:anim calcmode="lin" valueType="num">
                                      <p:cBhvr>
                                        <p:cTn id="59" dur="3000"/>
                                        <p:tgtEl>
                                          <p:spTgt spid="6"/>
                                        </p:tgtEl>
                                        <p:attrNameLst>
                                          <p:attrName>ppt_y</p:attrName>
                                        </p:attrNameLst>
                                      </p:cBhvr>
                                      <p:tavLst>
                                        <p:tav tm="0">
                                          <p:val>
                                            <p:strVal val="ppt_y"/>
                                          </p:val>
                                        </p:tav>
                                        <p:tav tm="100000">
                                          <p:val>
                                            <p:strVal val="ppt_y"/>
                                          </p:val>
                                        </p:tav>
                                      </p:tavLst>
                                    </p:anim>
                                    <p:anim calcmode="lin" valueType="num">
                                      <p:cBhvr>
                                        <p:cTn id="60" dur="3000"/>
                                        <p:tgtEl>
                                          <p:spTgt spid="6"/>
                                        </p:tgtEl>
                                        <p:attrNameLst>
                                          <p:attrName>ppt_w</p:attrName>
                                        </p:attrNameLst>
                                      </p:cBhvr>
                                      <p:tavLst>
                                        <p:tav tm="0">
                                          <p:val>
                                            <p:strVal val="ppt_w"/>
                                          </p:val>
                                        </p:tav>
                                        <p:tav tm="100000">
                                          <p:val>
                                            <p:fltVal val="0"/>
                                          </p:val>
                                        </p:tav>
                                      </p:tavLst>
                                    </p:anim>
                                    <p:anim calcmode="lin" valueType="num">
                                      <p:cBhvr>
                                        <p:cTn id="61" dur="3000"/>
                                        <p:tgtEl>
                                          <p:spTgt spid="6"/>
                                        </p:tgtEl>
                                        <p:attrNameLst>
                                          <p:attrName>ppt_h</p:attrName>
                                        </p:attrNameLst>
                                      </p:cBhvr>
                                      <p:tavLst>
                                        <p:tav tm="0">
                                          <p:val>
                                            <p:strVal val="ppt_h"/>
                                          </p:val>
                                        </p:tav>
                                        <p:tav tm="100000">
                                          <p:val>
                                            <p:strVal val="ppt_h"/>
                                          </p:val>
                                        </p:tav>
                                      </p:tavLst>
                                    </p:anim>
                                    <p:set>
                                      <p:cBhvr>
                                        <p:cTn id="62" dur="1" fill="hold">
                                          <p:stCondLst>
                                            <p:cond delay="2999"/>
                                          </p:stCondLst>
                                        </p:cTn>
                                        <p:tgtEl>
                                          <p:spTgt spid="6"/>
                                        </p:tgtEl>
                                        <p:attrNameLst>
                                          <p:attrName>style.visibility</p:attrName>
                                        </p:attrNameLst>
                                      </p:cBhvr>
                                      <p:to>
                                        <p:strVal val="hidden"/>
                                      </p:to>
                                    </p:set>
                                  </p:childTnLst>
                                </p:cTn>
                              </p:par>
                              <p:par>
                                <p:cTn id="63" presetID="17" presetClass="exit" presetSubtype="8" fill="hold" grpId="2" nodeType="withEffect">
                                  <p:stCondLst>
                                    <p:cond delay="0"/>
                                  </p:stCondLst>
                                  <p:childTnLst>
                                    <p:anim calcmode="lin" valueType="num">
                                      <p:cBhvr>
                                        <p:cTn id="64" dur="3000"/>
                                        <p:tgtEl>
                                          <p:spTgt spid="7"/>
                                        </p:tgtEl>
                                        <p:attrNameLst>
                                          <p:attrName>ppt_x</p:attrName>
                                        </p:attrNameLst>
                                      </p:cBhvr>
                                      <p:tavLst>
                                        <p:tav tm="0">
                                          <p:val>
                                            <p:strVal val="ppt_x"/>
                                          </p:val>
                                        </p:tav>
                                        <p:tav tm="100000">
                                          <p:val>
                                            <p:strVal val="ppt_x-ppt_w/2"/>
                                          </p:val>
                                        </p:tav>
                                      </p:tavLst>
                                    </p:anim>
                                    <p:anim calcmode="lin" valueType="num">
                                      <p:cBhvr>
                                        <p:cTn id="65" dur="3000"/>
                                        <p:tgtEl>
                                          <p:spTgt spid="7"/>
                                        </p:tgtEl>
                                        <p:attrNameLst>
                                          <p:attrName>ppt_y</p:attrName>
                                        </p:attrNameLst>
                                      </p:cBhvr>
                                      <p:tavLst>
                                        <p:tav tm="0">
                                          <p:val>
                                            <p:strVal val="ppt_y"/>
                                          </p:val>
                                        </p:tav>
                                        <p:tav tm="100000">
                                          <p:val>
                                            <p:strVal val="ppt_y"/>
                                          </p:val>
                                        </p:tav>
                                      </p:tavLst>
                                    </p:anim>
                                    <p:anim calcmode="lin" valueType="num">
                                      <p:cBhvr>
                                        <p:cTn id="66" dur="3000"/>
                                        <p:tgtEl>
                                          <p:spTgt spid="7"/>
                                        </p:tgtEl>
                                        <p:attrNameLst>
                                          <p:attrName>ppt_w</p:attrName>
                                        </p:attrNameLst>
                                      </p:cBhvr>
                                      <p:tavLst>
                                        <p:tav tm="0">
                                          <p:val>
                                            <p:strVal val="ppt_w"/>
                                          </p:val>
                                        </p:tav>
                                        <p:tav tm="100000">
                                          <p:val>
                                            <p:fltVal val="0"/>
                                          </p:val>
                                        </p:tav>
                                      </p:tavLst>
                                    </p:anim>
                                    <p:anim calcmode="lin" valueType="num">
                                      <p:cBhvr>
                                        <p:cTn id="67" dur="3000"/>
                                        <p:tgtEl>
                                          <p:spTgt spid="7"/>
                                        </p:tgtEl>
                                        <p:attrNameLst>
                                          <p:attrName>ppt_h</p:attrName>
                                        </p:attrNameLst>
                                      </p:cBhvr>
                                      <p:tavLst>
                                        <p:tav tm="0">
                                          <p:val>
                                            <p:strVal val="ppt_h"/>
                                          </p:val>
                                        </p:tav>
                                        <p:tav tm="100000">
                                          <p:val>
                                            <p:strVal val="ppt_h"/>
                                          </p:val>
                                        </p:tav>
                                      </p:tavLst>
                                    </p:anim>
                                    <p:set>
                                      <p:cBhvr>
                                        <p:cTn id="68" dur="1" fill="hold">
                                          <p:stCondLst>
                                            <p:cond delay="2999"/>
                                          </p:stCondLst>
                                        </p:cTn>
                                        <p:tgtEl>
                                          <p:spTgt spid="7"/>
                                        </p:tgtEl>
                                        <p:attrNameLst>
                                          <p:attrName>style.visibility</p:attrName>
                                        </p:attrNameLst>
                                      </p:cBhvr>
                                      <p:to>
                                        <p:strVal val="hidden"/>
                                      </p:to>
                                    </p:set>
                                  </p:childTnLst>
                                </p:cTn>
                              </p:par>
                              <p:par>
                                <p:cTn id="69" presetID="17" presetClass="exit" presetSubtype="2" fill="hold" grpId="2" nodeType="withEffect">
                                  <p:stCondLst>
                                    <p:cond delay="0"/>
                                  </p:stCondLst>
                                  <p:childTnLst>
                                    <p:anim calcmode="lin" valueType="num">
                                      <p:cBhvr>
                                        <p:cTn id="70" dur="3000"/>
                                        <p:tgtEl>
                                          <p:spTgt spid="8"/>
                                        </p:tgtEl>
                                        <p:attrNameLst>
                                          <p:attrName>ppt_x</p:attrName>
                                        </p:attrNameLst>
                                      </p:cBhvr>
                                      <p:tavLst>
                                        <p:tav tm="0">
                                          <p:val>
                                            <p:strVal val="ppt_x"/>
                                          </p:val>
                                        </p:tav>
                                        <p:tav tm="100000">
                                          <p:val>
                                            <p:strVal val="ppt_x+ppt_w/2"/>
                                          </p:val>
                                        </p:tav>
                                      </p:tavLst>
                                    </p:anim>
                                    <p:anim calcmode="lin" valueType="num">
                                      <p:cBhvr>
                                        <p:cTn id="71" dur="3000"/>
                                        <p:tgtEl>
                                          <p:spTgt spid="8"/>
                                        </p:tgtEl>
                                        <p:attrNameLst>
                                          <p:attrName>ppt_y</p:attrName>
                                        </p:attrNameLst>
                                      </p:cBhvr>
                                      <p:tavLst>
                                        <p:tav tm="0">
                                          <p:val>
                                            <p:strVal val="ppt_y"/>
                                          </p:val>
                                        </p:tav>
                                        <p:tav tm="100000">
                                          <p:val>
                                            <p:strVal val="ppt_y"/>
                                          </p:val>
                                        </p:tav>
                                      </p:tavLst>
                                    </p:anim>
                                    <p:anim calcmode="lin" valueType="num">
                                      <p:cBhvr>
                                        <p:cTn id="72" dur="3000"/>
                                        <p:tgtEl>
                                          <p:spTgt spid="8"/>
                                        </p:tgtEl>
                                        <p:attrNameLst>
                                          <p:attrName>ppt_w</p:attrName>
                                        </p:attrNameLst>
                                      </p:cBhvr>
                                      <p:tavLst>
                                        <p:tav tm="0">
                                          <p:val>
                                            <p:strVal val="ppt_w"/>
                                          </p:val>
                                        </p:tav>
                                        <p:tav tm="100000">
                                          <p:val>
                                            <p:fltVal val="0"/>
                                          </p:val>
                                        </p:tav>
                                      </p:tavLst>
                                    </p:anim>
                                    <p:anim calcmode="lin" valueType="num">
                                      <p:cBhvr>
                                        <p:cTn id="73" dur="3000"/>
                                        <p:tgtEl>
                                          <p:spTgt spid="8"/>
                                        </p:tgtEl>
                                        <p:attrNameLst>
                                          <p:attrName>ppt_h</p:attrName>
                                        </p:attrNameLst>
                                      </p:cBhvr>
                                      <p:tavLst>
                                        <p:tav tm="0">
                                          <p:val>
                                            <p:strVal val="ppt_h"/>
                                          </p:val>
                                        </p:tav>
                                        <p:tav tm="100000">
                                          <p:val>
                                            <p:strVal val="ppt_h"/>
                                          </p:val>
                                        </p:tav>
                                      </p:tavLst>
                                    </p:anim>
                                    <p:set>
                                      <p:cBhvr>
                                        <p:cTn id="74" dur="1" fill="hold">
                                          <p:stCondLst>
                                            <p:cond delay="2999"/>
                                          </p:stCondLst>
                                        </p:cTn>
                                        <p:tgtEl>
                                          <p:spTgt spid="8"/>
                                        </p:tgtEl>
                                        <p:attrNameLst>
                                          <p:attrName>style.visibility</p:attrName>
                                        </p:attrNameLst>
                                      </p:cBhvr>
                                      <p:to>
                                        <p:strVal val="hidden"/>
                                      </p:to>
                                    </p:set>
                                  </p:childTnLst>
                                </p:cTn>
                              </p:par>
                              <p:par>
                                <p:cTn id="75" presetID="17" presetClass="exit" presetSubtype="2" fill="hold" grpId="2" nodeType="withEffect">
                                  <p:stCondLst>
                                    <p:cond delay="0"/>
                                  </p:stCondLst>
                                  <p:childTnLst>
                                    <p:anim calcmode="lin" valueType="num">
                                      <p:cBhvr>
                                        <p:cTn id="76" dur="3000"/>
                                        <p:tgtEl>
                                          <p:spTgt spid="9"/>
                                        </p:tgtEl>
                                        <p:attrNameLst>
                                          <p:attrName>ppt_x</p:attrName>
                                        </p:attrNameLst>
                                      </p:cBhvr>
                                      <p:tavLst>
                                        <p:tav tm="0">
                                          <p:val>
                                            <p:strVal val="ppt_x"/>
                                          </p:val>
                                        </p:tav>
                                        <p:tav tm="100000">
                                          <p:val>
                                            <p:strVal val="ppt_x+ppt_w/2"/>
                                          </p:val>
                                        </p:tav>
                                      </p:tavLst>
                                    </p:anim>
                                    <p:anim calcmode="lin" valueType="num">
                                      <p:cBhvr>
                                        <p:cTn id="77" dur="3000"/>
                                        <p:tgtEl>
                                          <p:spTgt spid="9"/>
                                        </p:tgtEl>
                                        <p:attrNameLst>
                                          <p:attrName>ppt_y</p:attrName>
                                        </p:attrNameLst>
                                      </p:cBhvr>
                                      <p:tavLst>
                                        <p:tav tm="0">
                                          <p:val>
                                            <p:strVal val="ppt_y"/>
                                          </p:val>
                                        </p:tav>
                                        <p:tav tm="100000">
                                          <p:val>
                                            <p:strVal val="ppt_y"/>
                                          </p:val>
                                        </p:tav>
                                      </p:tavLst>
                                    </p:anim>
                                    <p:anim calcmode="lin" valueType="num">
                                      <p:cBhvr>
                                        <p:cTn id="78" dur="3000"/>
                                        <p:tgtEl>
                                          <p:spTgt spid="9"/>
                                        </p:tgtEl>
                                        <p:attrNameLst>
                                          <p:attrName>ppt_w</p:attrName>
                                        </p:attrNameLst>
                                      </p:cBhvr>
                                      <p:tavLst>
                                        <p:tav tm="0">
                                          <p:val>
                                            <p:strVal val="ppt_w"/>
                                          </p:val>
                                        </p:tav>
                                        <p:tav tm="100000">
                                          <p:val>
                                            <p:fltVal val="0"/>
                                          </p:val>
                                        </p:tav>
                                      </p:tavLst>
                                    </p:anim>
                                    <p:anim calcmode="lin" valueType="num">
                                      <p:cBhvr>
                                        <p:cTn id="79" dur="3000"/>
                                        <p:tgtEl>
                                          <p:spTgt spid="9"/>
                                        </p:tgtEl>
                                        <p:attrNameLst>
                                          <p:attrName>ppt_h</p:attrName>
                                        </p:attrNameLst>
                                      </p:cBhvr>
                                      <p:tavLst>
                                        <p:tav tm="0">
                                          <p:val>
                                            <p:strVal val="ppt_h"/>
                                          </p:val>
                                        </p:tav>
                                        <p:tav tm="100000">
                                          <p:val>
                                            <p:strVal val="ppt_h"/>
                                          </p:val>
                                        </p:tav>
                                      </p:tavLst>
                                    </p:anim>
                                    <p:set>
                                      <p:cBhvr>
                                        <p:cTn id="80" dur="1" fill="hold">
                                          <p:stCondLst>
                                            <p:cond delay="2999"/>
                                          </p:stCondLst>
                                        </p:cTn>
                                        <p:tgtEl>
                                          <p:spTgt spid="9"/>
                                        </p:tgtEl>
                                        <p:attrNameLst>
                                          <p:attrName>style.visibility</p:attrName>
                                        </p:attrNameLst>
                                      </p:cBhvr>
                                      <p:to>
                                        <p:strVal val="hidden"/>
                                      </p:to>
                                    </p:set>
                                  </p:childTnLst>
                                </p:cTn>
                              </p:par>
                              <p:par>
                                <p:cTn id="81" presetID="17" presetClass="exit" presetSubtype="2" fill="hold" grpId="2" nodeType="withEffect">
                                  <p:stCondLst>
                                    <p:cond delay="0"/>
                                  </p:stCondLst>
                                  <p:childTnLst>
                                    <p:anim calcmode="lin" valueType="num">
                                      <p:cBhvr>
                                        <p:cTn id="82" dur="3000"/>
                                        <p:tgtEl>
                                          <p:spTgt spid="10"/>
                                        </p:tgtEl>
                                        <p:attrNameLst>
                                          <p:attrName>ppt_x</p:attrName>
                                        </p:attrNameLst>
                                      </p:cBhvr>
                                      <p:tavLst>
                                        <p:tav tm="0">
                                          <p:val>
                                            <p:strVal val="ppt_x"/>
                                          </p:val>
                                        </p:tav>
                                        <p:tav tm="100000">
                                          <p:val>
                                            <p:strVal val="ppt_x+ppt_w/2"/>
                                          </p:val>
                                        </p:tav>
                                      </p:tavLst>
                                    </p:anim>
                                    <p:anim calcmode="lin" valueType="num">
                                      <p:cBhvr>
                                        <p:cTn id="83" dur="3000"/>
                                        <p:tgtEl>
                                          <p:spTgt spid="10"/>
                                        </p:tgtEl>
                                        <p:attrNameLst>
                                          <p:attrName>ppt_y</p:attrName>
                                        </p:attrNameLst>
                                      </p:cBhvr>
                                      <p:tavLst>
                                        <p:tav tm="0">
                                          <p:val>
                                            <p:strVal val="ppt_y"/>
                                          </p:val>
                                        </p:tav>
                                        <p:tav tm="100000">
                                          <p:val>
                                            <p:strVal val="ppt_y"/>
                                          </p:val>
                                        </p:tav>
                                      </p:tavLst>
                                    </p:anim>
                                    <p:anim calcmode="lin" valueType="num">
                                      <p:cBhvr>
                                        <p:cTn id="84" dur="3000"/>
                                        <p:tgtEl>
                                          <p:spTgt spid="10"/>
                                        </p:tgtEl>
                                        <p:attrNameLst>
                                          <p:attrName>ppt_w</p:attrName>
                                        </p:attrNameLst>
                                      </p:cBhvr>
                                      <p:tavLst>
                                        <p:tav tm="0">
                                          <p:val>
                                            <p:strVal val="ppt_w"/>
                                          </p:val>
                                        </p:tav>
                                        <p:tav tm="100000">
                                          <p:val>
                                            <p:fltVal val="0"/>
                                          </p:val>
                                        </p:tav>
                                      </p:tavLst>
                                    </p:anim>
                                    <p:anim calcmode="lin" valueType="num">
                                      <p:cBhvr>
                                        <p:cTn id="85" dur="3000"/>
                                        <p:tgtEl>
                                          <p:spTgt spid="10"/>
                                        </p:tgtEl>
                                        <p:attrNameLst>
                                          <p:attrName>ppt_h</p:attrName>
                                        </p:attrNameLst>
                                      </p:cBhvr>
                                      <p:tavLst>
                                        <p:tav tm="0">
                                          <p:val>
                                            <p:strVal val="ppt_h"/>
                                          </p:val>
                                        </p:tav>
                                        <p:tav tm="100000">
                                          <p:val>
                                            <p:strVal val="ppt_h"/>
                                          </p:val>
                                        </p:tav>
                                      </p:tavLst>
                                    </p:anim>
                                    <p:set>
                                      <p:cBhvr>
                                        <p:cTn id="86" dur="1" fill="hold">
                                          <p:stCondLst>
                                            <p:cond delay="2999"/>
                                          </p:stCondLst>
                                        </p:cTn>
                                        <p:tgtEl>
                                          <p:spTgt spid="10"/>
                                        </p:tgtEl>
                                        <p:attrNameLst>
                                          <p:attrName>style.visibility</p:attrName>
                                        </p:attrNameLst>
                                      </p:cBhvr>
                                      <p:to>
                                        <p:strVal val="hidden"/>
                                      </p:to>
                                    </p:set>
                                  </p:childTnLst>
                                </p:cTn>
                              </p:par>
                              <p:par>
                                <p:cTn id="87" presetID="3" presetClass="exit" presetSubtype="5" fill="hold" grpId="3" nodeType="withEffect">
                                  <p:stCondLst>
                                    <p:cond delay="0"/>
                                  </p:stCondLst>
                                  <p:childTnLst>
                                    <p:animEffect transition="out" filter="blinds(vertical)">
                                      <p:cBhvr>
                                        <p:cTn id="88" dur="3000"/>
                                        <p:tgtEl>
                                          <p:spTgt spid="5"/>
                                        </p:tgtEl>
                                      </p:cBhvr>
                                    </p:animEffect>
                                    <p:set>
                                      <p:cBhvr>
                                        <p:cTn id="89" dur="1" fill="hold">
                                          <p:stCondLst>
                                            <p:cond delay="2999"/>
                                          </p:stCondLst>
                                        </p:cTn>
                                        <p:tgtEl>
                                          <p:spTgt spid="5"/>
                                        </p:tgtEl>
                                        <p:attrNameLst>
                                          <p:attrName>style.visibility</p:attrName>
                                        </p:attrNameLst>
                                      </p:cBhvr>
                                      <p:to>
                                        <p:strVal val="hidden"/>
                                      </p:to>
                                    </p:set>
                                  </p:childTnLst>
                                </p:cTn>
                              </p:par>
                              <p:par>
                                <p:cTn id="90" presetID="3" presetClass="exit" presetSubtype="5" fill="hold" grpId="3" nodeType="withEffect">
                                  <p:stCondLst>
                                    <p:cond delay="0"/>
                                  </p:stCondLst>
                                  <p:childTnLst>
                                    <p:animEffect transition="out" filter="blinds(vertical)">
                                      <p:cBhvr>
                                        <p:cTn id="91" dur="3000"/>
                                        <p:tgtEl>
                                          <p:spTgt spid="6"/>
                                        </p:tgtEl>
                                      </p:cBhvr>
                                    </p:animEffect>
                                    <p:set>
                                      <p:cBhvr>
                                        <p:cTn id="92" dur="1" fill="hold">
                                          <p:stCondLst>
                                            <p:cond delay="2999"/>
                                          </p:stCondLst>
                                        </p:cTn>
                                        <p:tgtEl>
                                          <p:spTgt spid="6"/>
                                        </p:tgtEl>
                                        <p:attrNameLst>
                                          <p:attrName>style.visibility</p:attrName>
                                        </p:attrNameLst>
                                      </p:cBhvr>
                                      <p:to>
                                        <p:strVal val="hidden"/>
                                      </p:to>
                                    </p:set>
                                  </p:childTnLst>
                                </p:cTn>
                              </p:par>
                              <p:par>
                                <p:cTn id="93" presetID="3" presetClass="exit" presetSubtype="5" fill="hold" grpId="3" nodeType="withEffect">
                                  <p:stCondLst>
                                    <p:cond delay="0"/>
                                  </p:stCondLst>
                                  <p:childTnLst>
                                    <p:animEffect transition="out" filter="blinds(vertical)">
                                      <p:cBhvr>
                                        <p:cTn id="94" dur="3000"/>
                                        <p:tgtEl>
                                          <p:spTgt spid="7"/>
                                        </p:tgtEl>
                                      </p:cBhvr>
                                    </p:animEffect>
                                    <p:set>
                                      <p:cBhvr>
                                        <p:cTn id="95" dur="1" fill="hold">
                                          <p:stCondLst>
                                            <p:cond delay="2999"/>
                                          </p:stCondLst>
                                        </p:cTn>
                                        <p:tgtEl>
                                          <p:spTgt spid="7"/>
                                        </p:tgtEl>
                                        <p:attrNameLst>
                                          <p:attrName>style.visibility</p:attrName>
                                        </p:attrNameLst>
                                      </p:cBhvr>
                                      <p:to>
                                        <p:strVal val="hidden"/>
                                      </p:to>
                                    </p:set>
                                  </p:childTnLst>
                                </p:cTn>
                              </p:par>
                              <p:par>
                                <p:cTn id="96" presetID="3" presetClass="exit" presetSubtype="5" fill="hold" grpId="3" nodeType="withEffect">
                                  <p:stCondLst>
                                    <p:cond delay="0"/>
                                  </p:stCondLst>
                                  <p:childTnLst>
                                    <p:animEffect transition="out" filter="blinds(vertical)">
                                      <p:cBhvr>
                                        <p:cTn id="97" dur="3000"/>
                                        <p:tgtEl>
                                          <p:spTgt spid="8"/>
                                        </p:tgtEl>
                                      </p:cBhvr>
                                    </p:animEffect>
                                    <p:set>
                                      <p:cBhvr>
                                        <p:cTn id="98" dur="1" fill="hold">
                                          <p:stCondLst>
                                            <p:cond delay="2999"/>
                                          </p:stCondLst>
                                        </p:cTn>
                                        <p:tgtEl>
                                          <p:spTgt spid="8"/>
                                        </p:tgtEl>
                                        <p:attrNameLst>
                                          <p:attrName>style.visibility</p:attrName>
                                        </p:attrNameLst>
                                      </p:cBhvr>
                                      <p:to>
                                        <p:strVal val="hidden"/>
                                      </p:to>
                                    </p:set>
                                  </p:childTnLst>
                                </p:cTn>
                              </p:par>
                              <p:par>
                                <p:cTn id="99" presetID="3" presetClass="exit" presetSubtype="5" fill="hold" grpId="3" nodeType="withEffect">
                                  <p:stCondLst>
                                    <p:cond delay="0"/>
                                  </p:stCondLst>
                                  <p:childTnLst>
                                    <p:animEffect transition="out" filter="blinds(vertical)">
                                      <p:cBhvr>
                                        <p:cTn id="100" dur="3000"/>
                                        <p:tgtEl>
                                          <p:spTgt spid="9"/>
                                        </p:tgtEl>
                                      </p:cBhvr>
                                    </p:animEffect>
                                    <p:set>
                                      <p:cBhvr>
                                        <p:cTn id="101" dur="1" fill="hold">
                                          <p:stCondLst>
                                            <p:cond delay="2999"/>
                                          </p:stCondLst>
                                        </p:cTn>
                                        <p:tgtEl>
                                          <p:spTgt spid="9"/>
                                        </p:tgtEl>
                                        <p:attrNameLst>
                                          <p:attrName>style.visibility</p:attrName>
                                        </p:attrNameLst>
                                      </p:cBhvr>
                                      <p:to>
                                        <p:strVal val="hidden"/>
                                      </p:to>
                                    </p:set>
                                  </p:childTnLst>
                                </p:cTn>
                              </p:par>
                              <p:par>
                                <p:cTn id="102" presetID="3" presetClass="exit" presetSubtype="5" fill="hold" grpId="3" nodeType="withEffect">
                                  <p:stCondLst>
                                    <p:cond delay="0"/>
                                  </p:stCondLst>
                                  <p:childTnLst>
                                    <p:animEffect transition="out" filter="blinds(vertical)">
                                      <p:cBhvr>
                                        <p:cTn id="103" dur="3000"/>
                                        <p:tgtEl>
                                          <p:spTgt spid="10"/>
                                        </p:tgtEl>
                                      </p:cBhvr>
                                    </p:animEffect>
                                    <p:set>
                                      <p:cBhvr>
                                        <p:cTn id="104" dur="1" fill="hold">
                                          <p:stCondLst>
                                            <p:cond delay="2999"/>
                                          </p:stCondLst>
                                        </p:cTn>
                                        <p:tgtEl>
                                          <p:spTgt spid="10"/>
                                        </p:tgtEl>
                                        <p:attrNameLst>
                                          <p:attrName>style.visibility</p:attrName>
                                        </p:attrNameLst>
                                      </p:cBhvr>
                                      <p:to>
                                        <p:strVal val="hidden"/>
                                      </p:to>
                                    </p:set>
                                  </p:childTnLst>
                                </p:cTn>
                              </p:par>
                              <p:par>
                                <p:cTn id="105" presetID="17" presetClass="entr" presetSubtype="10"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fltVal val="0"/>
                                          </p:val>
                                        </p:tav>
                                        <p:tav tm="100000">
                                          <p:val>
                                            <p:strVal val="#ppt_w"/>
                                          </p:val>
                                        </p:tav>
                                      </p:tavLst>
                                    </p:anim>
                                    <p:anim calcmode="lin" valueType="num">
                                      <p:cBhvr>
                                        <p:cTn id="108"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p:spPr>
        <p:txBody>
          <a:bodyPr/>
          <a:lstStyle/>
          <a:p>
            <a:endParaRPr lang="es-ES" dirty="0"/>
          </a:p>
        </p:txBody>
      </p:sp>
      <p:pic>
        <p:nvPicPr>
          <p:cNvPr id="4" name="3 Marcador de contenido" descr="0(29).jpg"/>
          <p:cNvPicPr>
            <a:picLocks noGrp="1" noChangeAspect="1"/>
          </p:cNvPicPr>
          <p:nvPr>
            <p:ph idx="1"/>
          </p:nvPr>
        </p:nvPicPr>
        <p:blipFill>
          <a:blip r:embed="rId2"/>
          <a:stretch>
            <a:fillRect/>
          </a:stretch>
        </p:blipFill>
        <p:spPr>
          <a:xfrm>
            <a:off x="0" y="0"/>
            <a:ext cx="9144000" cy="6858000"/>
          </a:xfrm>
        </p:spPr>
      </p:pic>
      <p:sp>
        <p:nvSpPr>
          <p:cNvPr id="5" name="4 Cheurón"/>
          <p:cNvSpPr/>
          <p:nvPr/>
        </p:nvSpPr>
        <p:spPr>
          <a:xfrm>
            <a:off x="0" y="0"/>
            <a:ext cx="4572000" cy="4214842"/>
          </a:xfrm>
          <a:prstGeom prst="chevron">
            <a:avLst>
              <a:gd name="adj" fmla="val 87639"/>
            </a:avLst>
          </a:prstGeom>
          <a:gradFill flip="none" rotWithShape="1">
            <a:gsLst>
              <a:gs pos="0">
                <a:srgbClr val="D6B19C"/>
              </a:gs>
              <a:gs pos="30000">
                <a:srgbClr val="D49E6C"/>
              </a:gs>
              <a:gs pos="70000">
                <a:srgbClr val="A65528"/>
              </a:gs>
              <a:gs pos="100000">
                <a:srgbClr val="663012"/>
              </a:gs>
            </a:gsLst>
            <a:lin ang="162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4572000" y="0"/>
            <a:ext cx="4572000" cy="4214842"/>
          </a:xfrm>
          <a:prstGeom prst="chevron">
            <a:avLst>
              <a:gd name="adj" fmla="val 88781"/>
            </a:avLst>
          </a:prstGeom>
          <a:gradFill flip="none" rotWithShape="1">
            <a:gsLst>
              <a:gs pos="0">
                <a:srgbClr val="D6B19C"/>
              </a:gs>
              <a:gs pos="30000">
                <a:srgbClr val="D49E6C"/>
              </a:gs>
              <a:gs pos="70000">
                <a:srgbClr val="A65528"/>
              </a:gs>
              <a:gs pos="100000">
                <a:srgbClr val="663012"/>
              </a:gs>
            </a:gsLst>
            <a:lin ang="162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0"/>
            <a:ext cx="3286084" cy="4214842"/>
          </a:xfrm>
          <a:prstGeom prst="chevron">
            <a:avLst>
              <a:gd name="adj" fmla="val 79087"/>
            </a:avLst>
          </a:prstGeom>
          <a:gradFill flip="none" rotWithShape="1">
            <a:gsLst>
              <a:gs pos="0">
                <a:srgbClr val="D6B19C"/>
              </a:gs>
              <a:gs pos="30000">
                <a:srgbClr val="D49E6C"/>
              </a:gs>
              <a:gs pos="70000">
                <a:srgbClr val="A65528"/>
              </a:gs>
              <a:gs pos="100000">
                <a:srgbClr val="663012"/>
              </a:gs>
            </a:gsLst>
            <a:lin ang="162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5786446" y="0"/>
            <a:ext cx="3357554" cy="4214842"/>
          </a:xfrm>
          <a:prstGeom prst="chevron">
            <a:avLst>
              <a:gd name="adj" fmla="val 80339"/>
            </a:avLst>
          </a:prstGeom>
          <a:gradFill flip="none" rotWithShape="1">
            <a:gsLst>
              <a:gs pos="0">
                <a:srgbClr val="D6B19C"/>
              </a:gs>
              <a:gs pos="30000">
                <a:srgbClr val="D49E6C"/>
              </a:gs>
              <a:gs pos="70000">
                <a:srgbClr val="A65528"/>
              </a:gs>
              <a:gs pos="100000">
                <a:srgbClr val="663012"/>
              </a:gs>
            </a:gsLst>
            <a:lin ang="162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0800000">
            <a:off x="6715140" y="0"/>
            <a:ext cx="2428860" cy="4214842"/>
          </a:xfrm>
          <a:prstGeom prst="chevron">
            <a:avLst>
              <a:gd name="adj" fmla="val 78420"/>
            </a:avLst>
          </a:prstGeom>
          <a:gradFill flip="none" rotWithShape="1">
            <a:gsLst>
              <a:gs pos="0">
                <a:srgbClr val="D6B19C"/>
              </a:gs>
              <a:gs pos="30000">
                <a:srgbClr val="D49E6C"/>
              </a:gs>
              <a:gs pos="70000">
                <a:srgbClr val="A65528"/>
              </a:gs>
              <a:gs pos="100000">
                <a:srgbClr val="663012"/>
              </a:gs>
            </a:gsLst>
            <a:lin ang="162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0"/>
            <a:ext cx="2357422" cy="4214842"/>
          </a:xfrm>
          <a:prstGeom prst="chevron">
            <a:avLst>
              <a:gd name="adj" fmla="val 80130"/>
            </a:avLst>
          </a:prstGeom>
          <a:gradFill flip="none" rotWithShape="1">
            <a:gsLst>
              <a:gs pos="0">
                <a:srgbClr val="D6B19C"/>
              </a:gs>
              <a:gs pos="30000">
                <a:srgbClr val="D49E6C"/>
              </a:gs>
              <a:gs pos="70000">
                <a:srgbClr val="A65528"/>
              </a:gs>
              <a:gs pos="100000">
                <a:srgbClr val="663012"/>
              </a:gs>
            </a:gsLst>
            <a:lin ang="162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0" y="0"/>
            <a:ext cx="9144000" cy="6858000"/>
          </a:xfrm>
          <a:prstGeom prst="rect">
            <a:avLst/>
          </a:prstGeom>
          <a:gradFill flip="none" rotWithShape="1">
            <a:gsLst>
              <a:gs pos="0">
                <a:schemeClr val="bg2">
                  <a:lumMod val="50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ppt_y"/>
                                          </p:val>
                                        </p:tav>
                                        <p:tav tm="100000">
                                          <p:val>
                                            <p:strVal val="#ppt_y"/>
                                          </p:val>
                                        </p:tav>
                                      </p:tavLst>
                                    </p:anim>
                                  </p:childTnLst>
                                </p:cTn>
                              </p:par>
                              <p:par>
                                <p:cTn id="32" presetID="8" presetClass="emph" presetSubtype="0" fill="hold" grpId="1" nodeType="withEffect">
                                  <p:stCondLst>
                                    <p:cond delay="0"/>
                                  </p:stCondLst>
                                  <p:childTnLst>
                                    <p:animRot by="10800000">
                                      <p:cBhvr>
                                        <p:cTn id="33" dur="3000" fill="hold"/>
                                        <p:tgtEl>
                                          <p:spTgt spid="5"/>
                                        </p:tgtEl>
                                        <p:attrNameLst>
                                          <p:attrName>r</p:attrName>
                                        </p:attrNameLst>
                                      </p:cBhvr>
                                    </p:animRot>
                                  </p:childTnLst>
                                </p:cTn>
                              </p:par>
                              <p:par>
                                <p:cTn id="34" presetID="8" presetClass="emph" presetSubtype="0" fill="hold" grpId="1" nodeType="withEffect">
                                  <p:stCondLst>
                                    <p:cond delay="0"/>
                                  </p:stCondLst>
                                  <p:childTnLst>
                                    <p:animRot by="10800000">
                                      <p:cBhvr>
                                        <p:cTn id="35" dur="3000" fill="hold"/>
                                        <p:tgtEl>
                                          <p:spTgt spid="7"/>
                                        </p:tgtEl>
                                        <p:attrNameLst>
                                          <p:attrName>r</p:attrName>
                                        </p:attrNameLst>
                                      </p:cBhvr>
                                    </p:animRot>
                                  </p:childTnLst>
                                </p:cTn>
                              </p:par>
                              <p:par>
                                <p:cTn id="36" presetID="8" presetClass="emph" presetSubtype="0" fill="hold" grpId="1" nodeType="withEffect">
                                  <p:stCondLst>
                                    <p:cond delay="0"/>
                                  </p:stCondLst>
                                  <p:childTnLst>
                                    <p:animRot by="10800000">
                                      <p:cBhvr>
                                        <p:cTn id="37" dur="3000" fill="hold"/>
                                        <p:tgtEl>
                                          <p:spTgt spid="10"/>
                                        </p:tgtEl>
                                        <p:attrNameLst>
                                          <p:attrName>r</p:attrName>
                                        </p:attrNameLst>
                                      </p:cBhvr>
                                    </p:animRot>
                                  </p:childTnLst>
                                </p:cTn>
                              </p:par>
                              <p:par>
                                <p:cTn id="38" presetID="8" presetClass="emph" presetSubtype="0" fill="hold" grpId="1" nodeType="withEffect">
                                  <p:stCondLst>
                                    <p:cond delay="0"/>
                                  </p:stCondLst>
                                  <p:childTnLst>
                                    <p:animRot by="-10800000">
                                      <p:cBhvr>
                                        <p:cTn id="39" dur="3000" fill="hold"/>
                                        <p:tgtEl>
                                          <p:spTgt spid="6"/>
                                        </p:tgtEl>
                                        <p:attrNameLst>
                                          <p:attrName>r</p:attrName>
                                        </p:attrNameLst>
                                      </p:cBhvr>
                                    </p:animRot>
                                  </p:childTnLst>
                                </p:cTn>
                              </p:par>
                              <p:par>
                                <p:cTn id="40" presetID="8" presetClass="emph" presetSubtype="0" fill="hold" grpId="1" nodeType="withEffect">
                                  <p:stCondLst>
                                    <p:cond delay="0"/>
                                  </p:stCondLst>
                                  <p:childTnLst>
                                    <p:animRot by="-10800000">
                                      <p:cBhvr>
                                        <p:cTn id="41" dur="3000" fill="hold"/>
                                        <p:tgtEl>
                                          <p:spTgt spid="8"/>
                                        </p:tgtEl>
                                        <p:attrNameLst>
                                          <p:attrName>r</p:attrName>
                                        </p:attrNameLst>
                                      </p:cBhvr>
                                    </p:animRot>
                                  </p:childTnLst>
                                </p:cTn>
                              </p:par>
                              <p:par>
                                <p:cTn id="42" presetID="8" presetClass="emph" presetSubtype="0" fill="hold" grpId="1" nodeType="withEffect">
                                  <p:stCondLst>
                                    <p:cond delay="0"/>
                                  </p:stCondLst>
                                  <p:childTnLst>
                                    <p:animRot by="-10800000">
                                      <p:cBhvr>
                                        <p:cTn id="43" dur="3000" fill="hold"/>
                                        <p:tgtEl>
                                          <p:spTgt spid="9"/>
                                        </p:tgtEl>
                                        <p:attrNameLst>
                                          <p:attrName>r</p:attrName>
                                        </p:attrNameLst>
                                      </p:cBhvr>
                                    </p:animRot>
                                  </p:childTnLst>
                                </p:cTn>
                              </p:par>
                            </p:childTnLst>
                          </p:cTn>
                        </p:par>
                        <p:par>
                          <p:cTn id="44" fill="hold">
                            <p:stCondLst>
                              <p:cond delay="3000"/>
                            </p:stCondLst>
                            <p:childTnLst>
                              <p:par>
                                <p:cTn id="45" presetID="2" presetClass="exit" presetSubtype="2" fill="hold" grpId="2" nodeType="afterEffect">
                                  <p:stCondLst>
                                    <p:cond delay="0"/>
                                  </p:stCondLst>
                                  <p:childTnLst>
                                    <p:anim calcmode="lin" valueType="num">
                                      <p:cBhvr additive="base">
                                        <p:cTn id="46" dur="3000"/>
                                        <p:tgtEl>
                                          <p:spTgt spid="5"/>
                                        </p:tgtEl>
                                        <p:attrNameLst>
                                          <p:attrName>ppt_x</p:attrName>
                                        </p:attrNameLst>
                                      </p:cBhvr>
                                      <p:tavLst>
                                        <p:tav tm="0">
                                          <p:val>
                                            <p:strVal val="ppt_x"/>
                                          </p:val>
                                        </p:tav>
                                        <p:tav tm="100000">
                                          <p:val>
                                            <p:strVal val="1+ppt_w/2"/>
                                          </p:val>
                                        </p:tav>
                                      </p:tavLst>
                                    </p:anim>
                                    <p:anim calcmode="lin" valueType="num">
                                      <p:cBhvr additive="base">
                                        <p:cTn id="47" dur="3000"/>
                                        <p:tgtEl>
                                          <p:spTgt spid="5"/>
                                        </p:tgtEl>
                                        <p:attrNameLst>
                                          <p:attrName>ppt_y</p:attrName>
                                        </p:attrNameLst>
                                      </p:cBhvr>
                                      <p:tavLst>
                                        <p:tav tm="0">
                                          <p:val>
                                            <p:strVal val="ppt_y"/>
                                          </p:val>
                                        </p:tav>
                                        <p:tav tm="100000">
                                          <p:val>
                                            <p:strVal val="ppt_y"/>
                                          </p:val>
                                        </p:tav>
                                      </p:tavLst>
                                    </p:anim>
                                    <p:set>
                                      <p:cBhvr>
                                        <p:cTn id="48" dur="1" fill="hold">
                                          <p:stCondLst>
                                            <p:cond delay="2999"/>
                                          </p:stCondLst>
                                        </p:cTn>
                                        <p:tgtEl>
                                          <p:spTgt spid="5"/>
                                        </p:tgtEl>
                                        <p:attrNameLst>
                                          <p:attrName>style.visibility</p:attrName>
                                        </p:attrNameLst>
                                      </p:cBhvr>
                                      <p:to>
                                        <p:strVal val="hidden"/>
                                      </p:to>
                                    </p:set>
                                  </p:childTnLst>
                                </p:cTn>
                              </p:par>
                              <p:par>
                                <p:cTn id="49" presetID="2" presetClass="exit" presetSubtype="2" fill="hold" grpId="2"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1+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2" fill="hold" grpId="2" nodeType="withEffect">
                                  <p:stCondLst>
                                    <p:cond delay="0"/>
                                  </p:stCondLst>
                                  <p:childTnLst>
                                    <p:anim calcmode="lin" valueType="num">
                                      <p:cBhvr additive="base">
                                        <p:cTn id="54" dur="3000"/>
                                        <p:tgtEl>
                                          <p:spTgt spid="10"/>
                                        </p:tgtEl>
                                        <p:attrNameLst>
                                          <p:attrName>ppt_x</p:attrName>
                                        </p:attrNameLst>
                                      </p:cBhvr>
                                      <p:tavLst>
                                        <p:tav tm="0">
                                          <p:val>
                                            <p:strVal val="ppt_x"/>
                                          </p:val>
                                        </p:tav>
                                        <p:tav tm="100000">
                                          <p:val>
                                            <p:strVal val="1+ppt_w/2"/>
                                          </p:val>
                                        </p:tav>
                                      </p:tavLst>
                                    </p:anim>
                                    <p:anim calcmode="lin" valueType="num">
                                      <p:cBhvr additive="base">
                                        <p:cTn id="55" dur="3000"/>
                                        <p:tgtEl>
                                          <p:spTgt spid="10"/>
                                        </p:tgtEl>
                                        <p:attrNameLst>
                                          <p:attrName>ppt_y</p:attrName>
                                        </p:attrNameLst>
                                      </p:cBhvr>
                                      <p:tavLst>
                                        <p:tav tm="0">
                                          <p:val>
                                            <p:strVal val="ppt_y"/>
                                          </p:val>
                                        </p:tav>
                                        <p:tav tm="100000">
                                          <p:val>
                                            <p:strVal val="ppt_y"/>
                                          </p:val>
                                        </p:tav>
                                      </p:tavLst>
                                    </p:anim>
                                    <p:set>
                                      <p:cBhvr>
                                        <p:cTn id="56" dur="1" fill="hold">
                                          <p:stCondLst>
                                            <p:cond delay="2999"/>
                                          </p:stCondLst>
                                        </p:cTn>
                                        <p:tgtEl>
                                          <p:spTgt spid="10"/>
                                        </p:tgtEl>
                                        <p:attrNameLst>
                                          <p:attrName>style.visibility</p:attrName>
                                        </p:attrNameLst>
                                      </p:cBhvr>
                                      <p:to>
                                        <p:strVal val="hidden"/>
                                      </p:to>
                                    </p:set>
                                  </p:childTnLst>
                                </p:cTn>
                              </p:par>
                              <p:par>
                                <p:cTn id="57" presetID="2" presetClass="exit" presetSubtype="8" fill="hold" grpId="2" nodeType="with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0-ppt_w/2"/>
                                          </p:val>
                                        </p:tav>
                                      </p:tavLst>
                                    </p:anim>
                                    <p:anim calcmode="lin" valueType="num">
                                      <p:cBhvr additive="base">
                                        <p:cTn id="59" dur="3000"/>
                                        <p:tgtEl>
                                          <p:spTgt spid="6"/>
                                        </p:tgtEl>
                                        <p:attrNameLst>
                                          <p:attrName>ppt_y</p:attrName>
                                        </p:attrNameLst>
                                      </p:cBhvr>
                                      <p:tavLst>
                                        <p:tav tm="0">
                                          <p:val>
                                            <p:strVal val="ppt_y"/>
                                          </p:val>
                                        </p:tav>
                                        <p:tav tm="100000">
                                          <p:val>
                                            <p:strVal val="ppt_y"/>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0-ppt_w/2"/>
                                          </p:val>
                                        </p:tav>
                                      </p:tavLst>
                                    </p:anim>
                                    <p:anim calcmode="lin" valueType="num">
                                      <p:cBhvr additive="base">
                                        <p:cTn id="63" dur="3000"/>
                                        <p:tgtEl>
                                          <p:spTgt spid="8"/>
                                        </p:tgtEl>
                                        <p:attrNameLst>
                                          <p:attrName>ppt_y</p:attrName>
                                        </p:attrNameLst>
                                      </p:cBhvr>
                                      <p:tavLst>
                                        <p:tav tm="0">
                                          <p:val>
                                            <p:strVal val="ppt_y"/>
                                          </p:val>
                                        </p:tav>
                                        <p:tav tm="100000">
                                          <p:val>
                                            <p:strVal val="ppt_y"/>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0-ppt_w/2"/>
                                          </p:val>
                                        </p:tav>
                                      </p:tavLst>
                                    </p:anim>
                                    <p:anim calcmode="lin" valueType="num">
                                      <p:cBhvr additive="base">
                                        <p:cTn id="67" dur="3000"/>
                                        <p:tgtEl>
                                          <p:spTgt spid="9"/>
                                        </p:tgtEl>
                                        <p:attrNameLst>
                                          <p:attrName>ppt_y</p:attrName>
                                        </p:attrNameLst>
                                      </p:cBhvr>
                                      <p:tavLst>
                                        <p:tav tm="0">
                                          <p:val>
                                            <p:strVal val="ppt_y"/>
                                          </p:val>
                                        </p:tav>
                                        <p:tav tm="100000">
                                          <p:val>
                                            <p:strVal val="ppt_y"/>
                                          </p:val>
                                        </p:tav>
                                      </p:tavLst>
                                    </p:anim>
                                    <p:set>
                                      <p:cBhvr>
                                        <p:cTn id="68" dur="1" fill="hold">
                                          <p:stCondLst>
                                            <p:cond delay="2999"/>
                                          </p:stCondLst>
                                        </p:cTn>
                                        <p:tgtEl>
                                          <p:spTgt spid="9"/>
                                        </p:tgtEl>
                                        <p:attrNameLst>
                                          <p:attrName>style.visibility</p:attrName>
                                        </p:attrNameLst>
                                      </p:cBhvr>
                                      <p:to>
                                        <p:strVal val="hidden"/>
                                      </p:to>
                                    </p:set>
                                  </p:childTnLst>
                                </p:cTn>
                              </p:par>
                              <p:par>
                                <p:cTn id="69" presetID="17" presetClass="entr" presetSubtype="10"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fltVal val="0"/>
                                          </p:val>
                                        </p:tav>
                                        <p:tav tm="100000">
                                          <p:val>
                                            <p:strVal val="#ppt_w"/>
                                          </p:val>
                                        </p:tav>
                                      </p:tavLst>
                                    </p:anim>
                                    <p:anim calcmode="lin" valueType="num">
                                      <p:cBhvr>
                                        <p:cTn id="72"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CuadroTexto"/>
          <p:cNvSpPr txBox="1"/>
          <p:nvPr/>
        </p:nvSpPr>
        <p:spPr>
          <a:xfrm>
            <a:off x="857224" y="357166"/>
            <a:ext cx="7621189" cy="738664"/>
          </a:xfrm>
          <a:prstGeom prst="rect">
            <a:avLst/>
          </a:prstGeom>
        </p:spPr>
        <p:style>
          <a:lnRef idx="0">
            <a:schemeClr val="accent2"/>
          </a:lnRef>
          <a:fillRef idx="3">
            <a:schemeClr val="accent2"/>
          </a:fillRef>
          <a:effectRef idx="3">
            <a:schemeClr val="accent2"/>
          </a:effectRef>
          <a:fontRef idx="minor">
            <a:schemeClr val="lt1"/>
          </a:fontRef>
        </p:style>
        <p:txBody>
          <a:bodyPr wrap="none" rtlCol="0">
            <a:spAutoFit/>
          </a:bodyPr>
          <a:lstStyle/>
          <a:p>
            <a:r>
              <a:rPr lang="es-ES" sz="2400" b="1" dirty="0" smtClean="0">
                <a:effectLst>
                  <a:outerShdw blurRad="38100" dist="38100" dir="2700000" algn="tl">
                    <a:srgbClr val="000000">
                      <a:alpha val="43137"/>
                    </a:srgbClr>
                  </a:outerShdw>
                </a:effectLst>
                <a:latin typeface="Arial Black" pitchFamily="34" charset="0"/>
              </a:rPr>
              <a:t>VIDEO DESPEGUE EN CABINA  BOEING 737 </a:t>
            </a:r>
          </a:p>
          <a:p>
            <a:endParaRPr lang="es-ES" dirty="0"/>
          </a:p>
        </p:txBody>
      </p:sp>
    </p:spTree>
    <p:controls>
      <p:control spid="1027" name="ShockwaveFlash1" r:id="rId2" imgW="7772400" imgH="5829480"/>
    </p:controls>
  </p:cSld>
  <p:clrMapOvr>
    <a:masterClrMapping/>
  </p:clrMapOvr>
  <p:transition spd="slow" advClick="0" advTm="550000">
    <p:sndAc>
      <p:endSnd/>
    </p:sndAc>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bg2">
                  <a:lumMod val="60000"/>
                  <a:lumOff val="40000"/>
                  <a:shade val="30000"/>
                  <a:satMod val="115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p:spPr>
        <p:txBody>
          <a:bodyPr/>
          <a:lstStyle/>
          <a:p>
            <a:endParaRPr lang="es-ES" dirty="0"/>
          </a:p>
        </p:txBody>
      </p:sp>
      <p:pic>
        <p:nvPicPr>
          <p:cNvPr id="14" name="13 Marcador de contenido" descr="pic-4124-6-1280x800.jpg"/>
          <p:cNvPicPr>
            <a:picLocks noGrp="1" noChangeAspect="1"/>
          </p:cNvPicPr>
          <p:nvPr>
            <p:ph idx="1"/>
          </p:nvPr>
        </p:nvPicPr>
        <p:blipFill>
          <a:blip r:embed="rId4"/>
          <a:stretch>
            <a:fillRect/>
          </a:stretch>
        </p:blipFill>
        <p:spPr>
          <a:xfrm>
            <a:off x="0" y="0"/>
            <a:ext cx="9144000" cy="7858156"/>
          </a:xfrm>
          <a:solidFill>
            <a:schemeClr val="bg1"/>
          </a:solidFill>
        </p:spPr>
      </p:pic>
      <p:pic>
        <p:nvPicPr>
          <p:cNvPr id="15" name="14 Imagen" descr="Nuages.gif"/>
          <p:cNvPicPr>
            <a:picLocks noChangeAspect="1"/>
          </p:cNvPicPr>
          <p:nvPr/>
        </p:nvPicPr>
        <p:blipFill>
          <a:blip r:embed="rId5"/>
          <a:stretch>
            <a:fillRect/>
          </a:stretch>
        </p:blipFill>
        <p:spPr>
          <a:xfrm>
            <a:off x="-21594" y="0"/>
            <a:ext cx="9165594" cy="3857628"/>
          </a:xfrm>
          <a:prstGeom prst="rect">
            <a:avLst/>
          </a:prstGeom>
          <a:effectLst>
            <a:softEdge rad="635000"/>
          </a:effectLst>
        </p:spPr>
      </p:pic>
      <p:sp>
        <p:nvSpPr>
          <p:cNvPr id="7" name="6 CuadroTexto"/>
          <p:cNvSpPr txBox="1"/>
          <p:nvPr/>
        </p:nvSpPr>
        <p:spPr>
          <a:xfrm rot="19583722">
            <a:off x="-7793" y="6211664"/>
            <a:ext cx="1214446" cy="338554"/>
          </a:xfrm>
          <a:prstGeom prst="rect">
            <a:avLst/>
          </a:prstGeom>
          <a:noFill/>
        </p:spPr>
        <p:txBody>
          <a:bodyPr wrap="square" rtlCol="0">
            <a:spAutoFit/>
          </a:bodyPr>
          <a:lstStyle/>
          <a:p>
            <a:r>
              <a:rPr lang="es-ES_tradnl" sz="1600" b="1" dirty="0" err="1" smtClean="0">
                <a:solidFill>
                  <a:schemeClr val="tx2">
                    <a:lumMod val="75000"/>
                  </a:schemeClr>
                </a:solidFill>
                <a:effectLst>
                  <a:outerShdw blurRad="38100" dist="38100" dir="2700000" algn="tl">
                    <a:srgbClr val="000000">
                      <a:alpha val="43137"/>
                    </a:srgbClr>
                  </a:outerShdw>
                </a:effectLst>
                <a:latin typeface="Pristina" pitchFamily="66" charset="0"/>
              </a:rPr>
              <a:t>Pps</a:t>
            </a:r>
            <a:r>
              <a:rPr lang="es-ES_tradnl" sz="1600" b="1" dirty="0" smtClean="0">
                <a:solidFill>
                  <a:schemeClr val="tx2">
                    <a:lumMod val="75000"/>
                  </a:schemeClr>
                </a:solidFill>
                <a:effectLst>
                  <a:outerShdw blurRad="38100" dist="38100" dir="2700000" algn="tl">
                    <a:srgbClr val="000000">
                      <a:alpha val="43137"/>
                    </a:srgbClr>
                  </a:outerShdw>
                </a:effectLst>
                <a:latin typeface="Pristina" pitchFamily="66" charset="0"/>
              </a:rPr>
              <a:t> Raquel</a:t>
            </a:r>
            <a:endParaRPr lang="es-ES" sz="1600" b="1" dirty="0">
              <a:solidFill>
                <a:schemeClr val="tx2">
                  <a:lumMod val="75000"/>
                </a:schemeClr>
              </a:solidFill>
              <a:effectLst>
                <a:outerShdw blurRad="38100" dist="38100" dir="2700000" algn="tl">
                  <a:srgbClr val="000000">
                    <a:alpha val="43137"/>
                  </a:srgbClr>
                </a:outerShdw>
              </a:effectLst>
              <a:latin typeface="Pristina" pitchFamily="66" charset="0"/>
            </a:endParaRPr>
          </a:p>
        </p:txBody>
      </p:sp>
      <p:pic>
        <p:nvPicPr>
          <p:cNvPr id="48130" name="Picture 2" descr="Rendered Image"/>
          <p:cNvPicPr>
            <a:picLocks noChangeAspect="1" noChangeArrowheads="1"/>
          </p:cNvPicPr>
          <p:nvPr/>
        </p:nvPicPr>
        <p:blipFill>
          <a:blip r:embed="rId6">
            <a:lum contrast="40000"/>
          </a:blip>
          <a:srcRect/>
          <a:stretch>
            <a:fillRect/>
          </a:stretch>
        </p:blipFill>
        <p:spPr bwMode="auto">
          <a:xfrm rot="20053829">
            <a:off x="3765051" y="5077615"/>
            <a:ext cx="2152650" cy="1381126"/>
          </a:xfrm>
          <a:prstGeom prst="rect">
            <a:avLst/>
          </a:prstGeom>
          <a:noFill/>
        </p:spPr>
      </p:pic>
      <p:sp>
        <p:nvSpPr>
          <p:cNvPr id="8" name="7 Rectángulo"/>
          <p:cNvSpPr/>
          <p:nvPr/>
        </p:nvSpPr>
        <p:spPr>
          <a:xfrm>
            <a:off x="0" y="0"/>
            <a:ext cx="9144000" cy="7858156"/>
          </a:xfrm>
          <a:prstGeom prst="rect">
            <a:avLst/>
          </a:prstGeom>
          <a:gradFill flip="none" rotWithShape="1">
            <a:gsLst>
              <a:gs pos="0">
                <a:schemeClr val="bg2">
                  <a:lumMod val="50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0000">
    <p:sndAc>
      <p:stSnd loop="1">
        <p:snd r:embed="rId3" name="concorde frank pource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47" presetClass="entr" presetSubtype="0"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9000"/>
                                        <p:tgtEl>
                                          <p:spTgt spid="14"/>
                                        </p:tgtEl>
                                      </p:cBhvr>
                                    </p:animEffect>
                                    <p:anim calcmode="lin" valueType="num">
                                      <p:cBhvr>
                                        <p:cTn id="11" dur="9000" fill="hold"/>
                                        <p:tgtEl>
                                          <p:spTgt spid="14"/>
                                        </p:tgtEl>
                                        <p:attrNameLst>
                                          <p:attrName>ppt_x</p:attrName>
                                        </p:attrNameLst>
                                      </p:cBhvr>
                                      <p:tavLst>
                                        <p:tav tm="0">
                                          <p:val>
                                            <p:strVal val="#ppt_x"/>
                                          </p:val>
                                        </p:tav>
                                        <p:tav tm="100000">
                                          <p:val>
                                            <p:strVal val="#ppt_x"/>
                                          </p:val>
                                        </p:tav>
                                      </p:tavLst>
                                    </p:anim>
                                    <p:anim calcmode="lin" valueType="num">
                                      <p:cBhvr>
                                        <p:cTn id="12" dur="9000" fill="hold"/>
                                        <p:tgtEl>
                                          <p:spTgt spid="14"/>
                                        </p:tgtEl>
                                        <p:attrNameLst>
                                          <p:attrName>ppt_y</p:attrName>
                                        </p:attrNameLst>
                                      </p:cBhvr>
                                      <p:tavLst>
                                        <p:tav tm="0">
                                          <p:val>
                                            <p:strVal val="#ppt_y-.1"/>
                                          </p:val>
                                        </p:tav>
                                        <p:tav tm="100000">
                                          <p:val>
                                            <p:strVal val="#ppt_y"/>
                                          </p:val>
                                        </p:tav>
                                      </p:tavLst>
                                    </p:anim>
                                  </p:childTnLst>
                                </p:cTn>
                              </p:par>
                              <p:par>
                                <p:cTn id="13" presetID="9" presetClass="emph" presetSubtype="0" nodeType="withEffect">
                                  <p:stCondLst>
                                    <p:cond delay="0"/>
                                  </p:stCondLst>
                                  <p:childTnLst>
                                    <p:set>
                                      <p:cBhvr rctx="PPT">
                                        <p:cTn id="14" dur="indefinite"/>
                                        <p:tgtEl>
                                          <p:spTgt spid="15"/>
                                        </p:tgtEl>
                                        <p:attrNameLst>
                                          <p:attrName>style.opacity</p:attrName>
                                        </p:attrNameLst>
                                      </p:cBhvr>
                                      <p:to>
                                        <p:strVal val="0.25"/>
                                      </p:to>
                                    </p:set>
                                    <p:animEffect filter="image" prLst="opacity: 0.25">
                                      <p:cBhvr rctx="IE">
                                        <p:cTn id="15" dur="indefinite"/>
                                        <p:tgtEl>
                                          <p:spTgt spid="15"/>
                                        </p:tgtEl>
                                      </p:cBhvr>
                                    </p:animEffect>
                                  </p:childTnLst>
                                </p:cTn>
                              </p:par>
                            </p:childTnLst>
                          </p:cTn>
                        </p:par>
                        <p:par>
                          <p:cTn id="16" fill="hold">
                            <p:stCondLst>
                              <p:cond delay="900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000"/>
                                        <p:tgtEl>
                                          <p:spTgt spid="7"/>
                                        </p:tgtEl>
                                      </p:cBhvr>
                                    </p:animEffect>
                                  </p:childTnLst>
                                </p:cTn>
                              </p:par>
                            </p:childTnLst>
                          </p:cTn>
                        </p:par>
                        <p:par>
                          <p:cTn id="20" fill="hold">
                            <p:stCondLst>
                              <p:cond delay="11000"/>
                            </p:stCondLst>
                            <p:childTnLst>
                              <p:par>
                                <p:cTn id="21" presetID="15" presetClass="entr" presetSubtype="0" fill="hold" nodeType="afterEffect">
                                  <p:stCondLst>
                                    <p:cond delay="0"/>
                                  </p:stCondLst>
                                  <p:childTnLst>
                                    <p:set>
                                      <p:cBhvr>
                                        <p:cTn id="22" dur="1" fill="hold">
                                          <p:stCondLst>
                                            <p:cond delay="0"/>
                                          </p:stCondLst>
                                        </p:cTn>
                                        <p:tgtEl>
                                          <p:spTgt spid="48130"/>
                                        </p:tgtEl>
                                        <p:attrNameLst>
                                          <p:attrName>style.visibility</p:attrName>
                                        </p:attrNameLst>
                                      </p:cBhvr>
                                      <p:to>
                                        <p:strVal val="visible"/>
                                      </p:to>
                                    </p:set>
                                    <p:anim calcmode="lin" valueType="num">
                                      <p:cBhvr>
                                        <p:cTn id="23" dur="2000" fill="hold"/>
                                        <p:tgtEl>
                                          <p:spTgt spid="48130"/>
                                        </p:tgtEl>
                                        <p:attrNameLst>
                                          <p:attrName>ppt_w</p:attrName>
                                        </p:attrNameLst>
                                      </p:cBhvr>
                                      <p:tavLst>
                                        <p:tav tm="0">
                                          <p:val>
                                            <p:fltVal val="0"/>
                                          </p:val>
                                        </p:tav>
                                        <p:tav tm="100000">
                                          <p:val>
                                            <p:strVal val="#ppt_w"/>
                                          </p:val>
                                        </p:tav>
                                      </p:tavLst>
                                    </p:anim>
                                    <p:anim calcmode="lin" valueType="num">
                                      <p:cBhvr>
                                        <p:cTn id="24" dur="2000" fill="hold"/>
                                        <p:tgtEl>
                                          <p:spTgt spid="48130"/>
                                        </p:tgtEl>
                                        <p:attrNameLst>
                                          <p:attrName>ppt_h</p:attrName>
                                        </p:attrNameLst>
                                      </p:cBhvr>
                                      <p:tavLst>
                                        <p:tav tm="0">
                                          <p:val>
                                            <p:fltVal val="0"/>
                                          </p:val>
                                        </p:tav>
                                        <p:tav tm="100000">
                                          <p:val>
                                            <p:strVal val="#ppt_h"/>
                                          </p:val>
                                        </p:tav>
                                      </p:tavLst>
                                    </p:anim>
                                    <p:anim calcmode="lin" valueType="num">
                                      <p:cBhvr>
                                        <p:cTn id="25" dur="2000" fill="hold"/>
                                        <p:tgtEl>
                                          <p:spTgt spid="48130"/>
                                        </p:tgtEl>
                                        <p:attrNameLst>
                                          <p:attrName>ppt_x</p:attrName>
                                        </p:attrNameLst>
                                      </p:cBhvr>
                                      <p:tavLst>
                                        <p:tav tm="0" fmla="#ppt_x+(cos(-2*pi*(1-$))*-#ppt_x-sin(-2*pi*(1-$))*(1-#ppt_y))*(1-$)">
                                          <p:val>
                                            <p:fltVal val="0"/>
                                          </p:val>
                                        </p:tav>
                                        <p:tav tm="100000">
                                          <p:val>
                                            <p:fltVal val="1"/>
                                          </p:val>
                                        </p:tav>
                                      </p:tavLst>
                                    </p:anim>
                                    <p:anim calcmode="lin" valueType="num">
                                      <p:cBhvr>
                                        <p:cTn id="26" dur="2000" fill="hold"/>
                                        <p:tgtEl>
                                          <p:spTgt spid="48130"/>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CABINAS DE CONTROL DE VUEL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-CABINAS DE CONTROL DE VUELO-</Template>
  <TotalTime>0</TotalTime>
  <Words>196</Words>
  <Application>Microsoft Office PowerPoint</Application>
  <PresentationFormat>Presentación en pantalla (4:3)</PresentationFormat>
  <Paragraphs>21</Paragraphs>
  <Slides>31</Slides>
  <Notes>1</Notes>
  <HiddenSlides>0</HiddenSlides>
  <MMClips>1</MMClips>
  <ScaleCrop>false</ScaleCrop>
  <HeadingPairs>
    <vt:vector size="4" baseType="variant">
      <vt:variant>
        <vt:lpstr>Tema</vt:lpstr>
      </vt:variant>
      <vt:variant>
        <vt:i4>2</vt:i4>
      </vt:variant>
      <vt:variant>
        <vt:lpstr>Títulos de diapositiva</vt:lpstr>
      </vt:variant>
      <vt:variant>
        <vt:i4>31</vt:i4>
      </vt:variant>
    </vt:vector>
  </HeadingPairs>
  <TitlesOfParts>
    <vt:vector size="33" baseType="lpstr">
      <vt:lpstr>-CABINAS DE CONTROL DE VUELO-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2014-10-14T19:58:14Z</dcterms:created>
  <dcterms:modified xsi:type="dcterms:W3CDTF">2014-10-14T20:12:18Z</dcterms:modified>
</cp:coreProperties>
</file>