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4" r:id="rId3"/>
    <p:sldId id="296" r:id="rId4"/>
    <p:sldId id="257" r:id="rId5"/>
    <p:sldId id="303" r:id="rId6"/>
    <p:sldId id="263" r:id="rId7"/>
    <p:sldId id="273" r:id="rId8"/>
    <p:sldId id="276" r:id="rId9"/>
    <p:sldId id="261" r:id="rId10"/>
    <p:sldId id="266" r:id="rId11"/>
    <p:sldId id="284" r:id="rId12"/>
    <p:sldId id="268" r:id="rId13"/>
    <p:sldId id="270" r:id="rId14"/>
    <p:sldId id="278" r:id="rId15"/>
    <p:sldId id="283" r:id="rId16"/>
    <p:sldId id="281" r:id="rId17"/>
    <p:sldId id="286" r:id="rId18"/>
    <p:sldId id="259" r:id="rId19"/>
    <p:sldId id="293" r:id="rId20"/>
    <p:sldId id="291" r:id="rId21"/>
    <p:sldId id="294" r:id="rId22"/>
    <p:sldId id="288" r:id="rId23"/>
    <p:sldId id="305" r:id="rId2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JH65IeKqf1+W04AtCbFlA" hashData="Sjc0ZCIxVwfHSmoMnERpC1szvZ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16EA"/>
    <a:srgbClr val="F6AAFC"/>
    <a:srgbClr val="FF3300"/>
    <a:srgbClr val="4C302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775" autoAdjust="0"/>
    <p:restoredTop sz="94660"/>
  </p:normalViewPr>
  <p:slideViewPr>
    <p:cSldViewPr>
      <p:cViewPr>
        <p:scale>
          <a:sx n="400" d="100"/>
          <a:sy n="400" d="100"/>
        </p:scale>
        <p:origin x="5466" y="374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853E-B571-4CE8-9FCB-ACD335C7E894}" type="datetimeFigureOut">
              <a:rPr lang="es-PE" smtClean="0"/>
              <a:pPr/>
              <a:t>16/07/2019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D97-B436-43FF-8958-B5ED8D78FF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853E-B571-4CE8-9FCB-ACD335C7E894}" type="datetimeFigureOut">
              <a:rPr lang="es-PE" smtClean="0"/>
              <a:pPr/>
              <a:t>16/07/2019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D97-B436-43FF-8958-B5ED8D78FF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853E-B571-4CE8-9FCB-ACD335C7E894}" type="datetimeFigureOut">
              <a:rPr lang="es-PE" smtClean="0"/>
              <a:pPr/>
              <a:t>16/07/2019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D97-B436-43FF-8958-B5ED8D78FF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853E-B571-4CE8-9FCB-ACD335C7E894}" type="datetimeFigureOut">
              <a:rPr lang="es-PE" smtClean="0"/>
              <a:pPr/>
              <a:t>16/07/2019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D97-B436-43FF-8958-B5ED8D78FF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853E-B571-4CE8-9FCB-ACD335C7E894}" type="datetimeFigureOut">
              <a:rPr lang="es-PE" smtClean="0"/>
              <a:pPr/>
              <a:t>16/07/2019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D97-B436-43FF-8958-B5ED8D78FF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853E-B571-4CE8-9FCB-ACD335C7E894}" type="datetimeFigureOut">
              <a:rPr lang="es-PE" smtClean="0"/>
              <a:pPr/>
              <a:t>16/07/2019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D97-B436-43FF-8958-B5ED8D78FF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853E-B571-4CE8-9FCB-ACD335C7E894}" type="datetimeFigureOut">
              <a:rPr lang="es-PE" smtClean="0"/>
              <a:pPr/>
              <a:t>16/07/2019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D97-B436-43FF-8958-B5ED8D78FF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853E-B571-4CE8-9FCB-ACD335C7E894}" type="datetimeFigureOut">
              <a:rPr lang="es-PE" smtClean="0"/>
              <a:pPr/>
              <a:t>16/07/2019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D97-B436-43FF-8958-B5ED8D78FF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853E-B571-4CE8-9FCB-ACD335C7E894}" type="datetimeFigureOut">
              <a:rPr lang="es-PE" smtClean="0"/>
              <a:pPr/>
              <a:t>16/07/2019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D97-B436-43FF-8958-B5ED8D78FF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853E-B571-4CE8-9FCB-ACD335C7E894}" type="datetimeFigureOut">
              <a:rPr lang="es-PE" smtClean="0"/>
              <a:pPr/>
              <a:t>16/07/2019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D97-B436-43FF-8958-B5ED8D78FF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853E-B571-4CE8-9FCB-ACD335C7E894}" type="datetimeFigureOut">
              <a:rPr lang="es-PE" smtClean="0"/>
              <a:pPr/>
              <a:t>16/07/2019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D97-B436-43FF-8958-B5ED8D78FF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3853E-B571-4CE8-9FCB-ACD335C7E894}" type="datetimeFigureOut">
              <a:rPr lang="es-PE" smtClean="0"/>
              <a:pPr/>
              <a:t>16/07/2019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6ED97-B436-43FF-8958-B5ED8D78FFD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5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6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6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6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7.png"/><Relationship Id="rId18" Type="http://schemas.openxmlformats.org/officeDocument/2006/relationships/image" Target="../media/image8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3.png"/><Relationship Id="rId11" Type="http://schemas.openxmlformats.org/officeDocument/2006/relationships/image" Target="../media/image7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2.png"/><Relationship Id="rId9" Type="http://schemas.openxmlformats.org/officeDocument/2006/relationships/image" Target="../media/image7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C302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Resultado de imagen para buho vitroux  pintado png"/>
          <p:cNvPicPr>
            <a:picLocks noChangeAspect="1" noChangeArrowheads="1"/>
          </p:cNvPicPr>
          <p:nvPr/>
        </p:nvPicPr>
        <p:blipFill>
          <a:blip r:embed="rId3"/>
          <a:srcRect l="7353" r="4412" b="7254"/>
          <a:stretch>
            <a:fillRect/>
          </a:stretch>
        </p:blipFill>
        <p:spPr bwMode="auto">
          <a:xfrm>
            <a:off x="2571735" y="0"/>
            <a:ext cx="3929091" cy="5143500"/>
          </a:xfrm>
          <a:prstGeom prst="rect">
            <a:avLst/>
          </a:prstGeom>
          <a:noFill/>
        </p:spPr>
      </p:pic>
      <p:pic>
        <p:nvPicPr>
          <p:cNvPr id="24578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/>
          <a:stretch>
            <a:fillRect/>
          </a:stretch>
        </p:blipFill>
        <p:spPr bwMode="auto">
          <a:xfrm rot="1919018">
            <a:off x="7015047" y="501619"/>
            <a:ext cx="571500" cy="2914650"/>
          </a:xfrm>
          <a:prstGeom prst="rect">
            <a:avLst/>
          </a:prstGeom>
          <a:noFill/>
        </p:spPr>
      </p:pic>
      <p:pic>
        <p:nvPicPr>
          <p:cNvPr id="17" name="16 Imagen" descr="cooltext330490895718696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1927022">
            <a:off x="7396212" y="396768"/>
            <a:ext cx="617669" cy="4429156"/>
          </a:xfrm>
          <a:prstGeom prst="rect">
            <a:avLst/>
          </a:prstGeom>
        </p:spPr>
      </p:pic>
      <p:pic>
        <p:nvPicPr>
          <p:cNvPr id="33" name="32 Imagen" descr="_BxukQ2_m9qlkjBuhJJvZbdm0os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44" y="0"/>
            <a:ext cx="1214446" cy="9917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_BxukQ2_m9qlkjBuhJJvZbdm0os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0" y="785800"/>
            <a:ext cx="1214446" cy="9917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_BxukQ2_m9qlkjBuhJJvZbdm0os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714494"/>
            <a:ext cx="1214446" cy="9917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_BxukQ2_m9qlkjBuhJJvZbdm0os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0" y="2571750"/>
            <a:ext cx="1214446" cy="9917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_BxukQ2_m9qlkjBuhJJvZbdm0os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429024"/>
            <a:ext cx="1214446" cy="9917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_BxukQ2_m9qlkjBuhJJvZbdm0os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0" y="4357700"/>
            <a:ext cx="1214446" cy="9917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_BxukQ2_m9qlkjBuhJJvZbdm0os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142944" y="0"/>
            <a:ext cx="1214446" cy="9917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_BxukQ2_m9qlkjBuhJJvZbdm0os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785800"/>
            <a:ext cx="1214446" cy="9917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_BxukQ2_m9qlkjBuhJJvZbdm0os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000100" y="1714494"/>
            <a:ext cx="1214446" cy="9917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_BxukQ2_m9qlkjBuhJJvZbdm0os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2571750"/>
            <a:ext cx="1214446" cy="9917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_BxukQ2_m9qlkjBuhJJvZbdm0os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000100" y="3429024"/>
            <a:ext cx="1214446" cy="9917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_BxukQ2_m9qlkjBuhJJvZbdm0os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4357700"/>
            <a:ext cx="1214446" cy="9917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cooltext330492200023046.png"/>
          <p:cNvPicPr>
            <a:picLocks noChangeAspect="1"/>
          </p:cNvPicPr>
          <p:nvPr/>
        </p:nvPicPr>
        <p:blipFill>
          <a:blip r:embed="rId7">
            <a:lum bright="20000"/>
          </a:blip>
          <a:stretch>
            <a:fillRect/>
          </a:stretch>
        </p:blipFill>
        <p:spPr>
          <a:xfrm>
            <a:off x="5929322" y="4429138"/>
            <a:ext cx="2500330" cy="381995"/>
          </a:xfrm>
          <a:prstGeom prst="rect">
            <a:avLst/>
          </a:prstGeom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642974" y="-357208"/>
            <a:ext cx="10144164" cy="5703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8000">
    <p:sndAc>
      <p:stSnd loop="1">
        <p:snd r:embed="rId2" name="Cyndi Lauper - A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000"/>
                            </p:stCondLst>
                            <p:childTnLst>
                              <p:par>
                                <p:cTn id="9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attern-camilla-kit-erika-country-painting-painting-patterns-tole-painting-painting-and-painting-patterns-C4ffca86197f443127d4ebab7f557f5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500562" y="0"/>
            <a:ext cx="364333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bdb2d13f4d3f48772f628302d29493b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000100" y="0"/>
            <a:ext cx="350046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ntraste-Simultáne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58694" cy="973294"/>
          </a:xfrm>
          <a:prstGeom prst="rect">
            <a:avLst/>
          </a:prstGeom>
        </p:spPr>
      </p:pic>
      <p:pic>
        <p:nvPicPr>
          <p:cNvPr id="6" name="5 Imagen" descr="Contraste-Simultáne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00114"/>
            <a:ext cx="958694" cy="973294"/>
          </a:xfrm>
          <a:prstGeom prst="rect">
            <a:avLst/>
          </a:prstGeom>
        </p:spPr>
      </p:pic>
      <p:pic>
        <p:nvPicPr>
          <p:cNvPr id="7" name="6 Imagen" descr="Contraste-Simultáne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00264"/>
            <a:ext cx="958694" cy="973294"/>
          </a:xfrm>
          <a:prstGeom prst="rect">
            <a:avLst/>
          </a:prstGeom>
        </p:spPr>
      </p:pic>
      <p:pic>
        <p:nvPicPr>
          <p:cNvPr id="8" name="7 Imagen" descr="Contraste-Simultáne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71816"/>
            <a:ext cx="958694" cy="973294"/>
          </a:xfrm>
          <a:prstGeom prst="rect">
            <a:avLst/>
          </a:prstGeom>
        </p:spPr>
      </p:pic>
      <p:pic>
        <p:nvPicPr>
          <p:cNvPr id="9" name="8 Imagen" descr="Contraste-Simultáne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70206"/>
            <a:ext cx="958694" cy="973294"/>
          </a:xfrm>
          <a:prstGeom prst="rect">
            <a:avLst/>
          </a:prstGeom>
        </p:spPr>
      </p:pic>
      <p:pic>
        <p:nvPicPr>
          <p:cNvPr id="10" name="9 Imagen" descr="Contraste-Simultáne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5306" y="0"/>
            <a:ext cx="958694" cy="973294"/>
          </a:xfrm>
          <a:prstGeom prst="rect">
            <a:avLst/>
          </a:prstGeom>
        </p:spPr>
      </p:pic>
      <p:pic>
        <p:nvPicPr>
          <p:cNvPr id="11" name="10 Imagen" descr="Contraste-Simultáne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5306" y="1000114"/>
            <a:ext cx="958694" cy="973294"/>
          </a:xfrm>
          <a:prstGeom prst="rect">
            <a:avLst/>
          </a:prstGeom>
        </p:spPr>
      </p:pic>
      <p:pic>
        <p:nvPicPr>
          <p:cNvPr id="12" name="11 Imagen" descr="Contraste-Simultáne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5306" y="2000264"/>
            <a:ext cx="958694" cy="973294"/>
          </a:xfrm>
          <a:prstGeom prst="rect">
            <a:avLst/>
          </a:prstGeom>
        </p:spPr>
      </p:pic>
      <p:pic>
        <p:nvPicPr>
          <p:cNvPr id="13" name="12 Imagen" descr="Contraste-Simultáne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5306" y="3071816"/>
            <a:ext cx="958694" cy="973294"/>
          </a:xfrm>
          <a:prstGeom prst="rect">
            <a:avLst/>
          </a:prstGeom>
        </p:spPr>
      </p:pic>
      <p:pic>
        <p:nvPicPr>
          <p:cNvPr id="14" name="13 Imagen" descr="Contraste-Simultáne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5306" y="4170206"/>
            <a:ext cx="958694" cy="973294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C302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b30c15fbc1cca84a99d2d45c571c6e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3786213" cy="5143500"/>
          </a:xfrm>
          <a:prstGeom prst="rect">
            <a:avLst/>
          </a:prstGeom>
        </p:spPr>
      </p:pic>
      <p:pic>
        <p:nvPicPr>
          <p:cNvPr id="5" name="4 Imagen" descr="sowa-witraz-tiffany.pn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643438" y="0"/>
            <a:ext cx="371477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Conector"/>
          <p:cNvSpPr/>
          <p:nvPr/>
        </p:nvSpPr>
        <p:spPr>
          <a:xfrm>
            <a:off x="214282" y="0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Conector"/>
          <p:cNvSpPr/>
          <p:nvPr/>
        </p:nvSpPr>
        <p:spPr>
          <a:xfrm>
            <a:off x="214282" y="571486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Conector"/>
          <p:cNvSpPr/>
          <p:nvPr/>
        </p:nvSpPr>
        <p:spPr>
          <a:xfrm>
            <a:off x="214282" y="1143008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Conector"/>
          <p:cNvSpPr/>
          <p:nvPr/>
        </p:nvSpPr>
        <p:spPr>
          <a:xfrm>
            <a:off x="214282" y="1714494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Conector"/>
          <p:cNvSpPr/>
          <p:nvPr/>
        </p:nvSpPr>
        <p:spPr>
          <a:xfrm>
            <a:off x="214282" y="2286016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Conector"/>
          <p:cNvSpPr/>
          <p:nvPr/>
        </p:nvSpPr>
        <p:spPr>
          <a:xfrm>
            <a:off x="214282" y="2857502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Conector"/>
          <p:cNvSpPr/>
          <p:nvPr/>
        </p:nvSpPr>
        <p:spPr>
          <a:xfrm>
            <a:off x="214282" y="3429024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Conector"/>
          <p:cNvSpPr/>
          <p:nvPr/>
        </p:nvSpPr>
        <p:spPr>
          <a:xfrm>
            <a:off x="214282" y="4071948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Conector"/>
          <p:cNvSpPr/>
          <p:nvPr/>
        </p:nvSpPr>
        <p:spPr>
          <a:xfrm>
            <a:off x="214282" y="4686300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Conector"/>
          <p:cNvSpPr/>
          <p:nvPr/>
        </p:nvSpPr>
        <p:spPr>
          <a:xfrm>
            <a:off x="8501090" y="0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Conector"/>
          <p:cNvSpPr/>
          <p:nvPr/>
        </p:nvSpPr>
        <p:spPr>
          <a:xfrm>
            <a:off x="8501090" y="571486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Conector"/>
          <p:cNvSpPr/>
          <p:nvPr/>
        </p:nvSpPr>
        <p:spPr>
          <a:xfrm>
            <a:off x="8501090" y="1143008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Conector"/>
          <p:cNvSpPr/>
          <p:nvPr/>
        </p:nvSpPr>
        <p:spPr>
          <a:xfrm>
            <a:off x="8501090" y="1714494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Conector"/>
          <p:cNvSpPr/>
          <p:nvPr/>
        </p:nvSpPr>
        <p:spPr>
          <a:xfrm>
            <a:off x="8501090" y="2286016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Conector"/>
          <p:cNvSpPr/>
          <p:nvPr/>
        </p:nvSpPr>
        <p:spPr>
          <a:xfrm>
            <a:off x="8501090" y="2857502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0" name="29 Conector"/>
          <p:cNvSpPr/>
          <p:nvPr/>
        </p:nvSpPr>
        <p:spPr>
          <a:xfrm>
            <a:off x="8501090" y="3429024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1" name="30 Conector"/>
          <p:cNvSpPr/>
          <p:nvPr/>
        </p:nvSpPr>
        <p:spPr>
          <a:xfrm>
            <a:off x="8501090" y="4071948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2" name="31 Conector"/>
          <p:cNvSpPr/>
          <p:nvPr/>
        </p:nvSpPr>
        <p:spPr>
          <a:xfrm>
            <a:off x="8501090" y="4686300"/>
            <a:ext cx="457200" cy="457200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3" name="32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095d180e4d506d381a80c49e92bee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0"/>
            <a:ext cx="412433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407548639c0233ec75039179798258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286380" y="0"/>
            <a:ext cx="347980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27 Imagen" descr="180px-Penrose_square.svg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500562" y="0"/>
            <a:ext cx="785818" cy="785818"/>
          </a:xfrm>
          <a:prstGeom prst="rect">
            <a:avLst/>
          </a:prstGeom>
        </p:spPr>
      </p:pic>
      <p:pic>
        <p:nvPicPr>
          <p:cNvPr id="29" name="28 Imagen" descr="180px-Penrose_square.svg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500562" y="428610"/>
            <a:ext cx="785818" cy="785818"/>
          </a:xfrm>
          <a:prstGeom prst="rect">
            <a:avLst/>
          </a:prstGeom>
        </p:spPr>
      </p:pic>
      <p:pic>
        <p:nvPicPr>
          <p:cNvPr id="30" name="29 Imagen" descr="180px-Penrose_square.svg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500562" y="857256"/>
            <a:ext cx="785818" cy="785818"/>
          </a:xfrm>
          <a:prstGeom prst="rect">
            <a:avLst/>
          </a:prstGeom>
        </p:spPr>
      </p:pic>
      <p:pic>
        <p:nvPicPr>
          <p:cNvPr id="31" name="30 Imagen" descr="180px-Penrose_square.svg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500562" y="1285866"/>
            <a:ext cx="785818" cy="785818"/>
          </a:xfrm>
          <a:prstGeom prst="rect">
            <a:avLst/>
          </a:prstGeom>
        </p:spPr>
      </p:pic>
      <p:pic>
        <p:nvPicPr>
          <p:cNvPr id="32" name="31 Imagen" descr="180px-Penrose_square.svg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500562" y="1643074"/>
            <a:ext cx="785818" cy="785818"/>
          </a:xfrm>
          <a:prstGeom prst="rect">
            <a:avLst/>
          </a:prstGeom>
        </p:spPr>
      </p:pic>
      <p:pic>
        <p:nvPicPr>
          <p:cNvPr id="33" name="32 Imagen" descr="180px-Penrose_square.svg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500562" y="2071684"/>
            <a:ext cx="785818" cy="785818"/>
          </a:xfrm>
          <a:prstGeom prst="rect">
            <a:avLst/>
          </a:prstGeom>
        </p:spPr>
      </p:pic>
      <p:pic>
        <p:nvPicPr>
          <p:cNvPr id="34" name="33 Imagen" descr="180px-Penrose_square.svg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500562" y="2500330"/>
            <a:ext cx="785818" cy="785818"/>
          </a:xfrm>
          <a:prstGeom prst="rect">
            <a:avLst/>
          </a:prstGeom>
        </p:spPr>
      </p:pic>
      <p:pic>
        <p:nvPicPr>
          <p:cNvPr id="35" name="34 Imagen" descr="180px-Penrose_square.svg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500562" y="2928940"/>
            <a:ext cx="785818" cy="785818"/>
          </a:xfrm>
          <a:prstGeom prst="rect">
            <a:avLst/>
          </a:prstGeom>
        </p:spPr>
      </p:pic>
      <p:pic>
        <p:nvPicPr>
          <p:cNvPr id="36" name="35 Imagen" descr="180px-Penrose_square.svg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500562" y="3286148"/>
            <a:ext cx="785818" cy="785818"/>
          </a:xfrm>
          <a:prstGeom prst="rect">
            <a:avLst/>
          </a:prstGeom>
        </p:spPr>
      </p:pic>
      <p:pic>
        <p:nvPicPr>
          <p:cNvPr id="37" name="36 Imagen" descr="180px-Penrose_square.svg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500562" y="3714758"/>
            <a:ext cx="785818" cy="785818"/>
          </a:xfrm>
          <a:prstGeom prst="rect">
            <a:avLst/>
          </a:prstGeom>
        </p:spPr>
      </p:pic>
      <p:pic>
        <p:nvPicPr>
          <p:cNvPr id="38" name="37 Imagen" descr="180px-Penrose_square.svg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500562" y="4143404"/>
            <a:ext cx="785818" cy="785818"/>
          </a:xfrm>
          <a:prstGeom prst="rect">
            <a:avLst/>
          </a:prstGeom>
        </p:spPr>
      </p:pic>
      <p:pic>
        <p:nvPicPr>
          <p:cNvPr id="39" name="38 Imagen" descr="180px-Penrose_square.svg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500562" y="4572014"/>
            <a:ext cx="785818" cy="785818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6AAFC"/>
            </a:gs>
            <a:gs pos="50000">
              <a:srgbClr val="1616EA">
                <a:shade val="67500"/>
                <a:satMod val="115000"/>
              </a:srgbClr>
            </a:gs>
            <a:gs pos="100000">
              <a:srgbClr val="1616E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1ed2157b066814b5c4183db7734d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642910" y="0"/>
            <a:ext cx="4052897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2d490dc5b20a548f82258726a534c5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714876" y="0"/>
            <a:ext cx="3730637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0"/>
            <a:ext cx="656063" cy="642942"/>
          </a:xfrm>
          <a:prstGeom prst="rect">
            <a:avLst/>
          </a:prstGeom>
          <a:effectLst/>
        </p:spPr>
      </p:pic>
      <p:pic>
        <p:nvPicPr>
          <p:cNvPr id="5" name="4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642924"/>
            <a:ext cx="656063" cy="642942"/>
          </a:xfrm>
          <a:prstGeom prst="rect">
            <a:avLst/>
          </a:prstGeom>
          <a:effectLst/>
        </p:spPr>
      </p:pic>
      <p:pic>
        <p:nvPicPr>
          <p:cNvPr id="6" name="5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1285884"/>
            <a:ext cx="656063" cy="642942"/>
          </a:xfrm>
          <a:prstGeom prst="rect">
            <a:avLst/>
          </a:prstGeom>
          <a:effectLst/>
        </p:spPr>
      </p:pic>
      <p:pic>
        <p:nvPicPr>
          <p:cNvPr id="7" name="6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1928808"/>
            <a:ext cx="656063" cy="642942"/>
          </a:xfrm>
          <a:prstGeom prst="rect">
            <a:avLst/>
          </a:prstGeom>
          <a:effectLst/>
        </p:spPr>
      </p:pic>
      <p:pic>
        <p:nvPicPr>
          <p:cNvPr id="8" name="7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2571768"/>
            <a:ext cx="656063" cy="642942"/>
          </a:xfrm>
          <a:prstGeom prst="rect">
            <a:avLst/>
          </a:prstGeom>
          <a:effectLst/>
        </p:spPr>
      </p:pic>
      <p:pic>
        <p:nvPicPr>
          <p:cNvPr id="9" name="8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3214692"/>
            <a:ext cx="656063" cy="642942"/>
          </a:xfrm>
          <a:prstGeom prst="rect">
            <a:avLst/>
          </a:prstGeom>
          <a:effectLst/>
        </p:spPr>
      </p:pic>
      <p:pic>
        <p:nvPicPr>
          <p:cNvPr id="10" name="9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3857634"/>
            <a:ext cx="656063" cy="642942"/>
          </a:xfrm>
          <a:prstGeom prst="rect">
            <a:avLst/>
          </a:prstGeom>
          <a:effectLst/>
        </p:spPr>
      </p:pic>
      <p:pic>
        <p:nvPicPr>
          <p:cNvPr id="11" name="10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4500558"/>
            <a:ext cx="656063" cy="642942"/>
          </a:xfrm>
          <a:prstGeom prst="rect">
            <a:avLst/>
          </a:prstGeom>
          <a:effectLst/>
        </p:spPr>
      </p:pic>
      <p:pic>
        <p:nvPicPr>
          <p:cNvPr id="12" name="11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487937" y="0"/>
            <a:ext cx="656063" cy="642942"/>
          </a:xfrm>
          <a:prstGeom prst="rect">
            <a:avLst/>
          </a:prstGeom>
          <a:effectLst/>
        </p:spPr>
      </p:pic>
      <p:pic>
        <p:nvPicPr>
          <p:cNvPr id="13" name="12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487937" y="642924"/>
            <a:ext cx="656063" cy="642942"/>
          </a:xfrm>
          <a:prstGeom prst="rect">
            <a:avLst/>
          </a:prstGeom>
          <a:effectLst/>
        </p:spPr>
      </p:pic>
      <p:pic>
        <p:nvPicPr>
          <p:cNvPr id="14" name="13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487937" y="1285884"/>
            <a:ext cx="656063" cy="642942"/>
          </a:xfrm>
          <a:prstGeom prst="rect">
            <a:avLst/>
          </a:prstGeom>
          <a:effectLst/>
        </p:spPr>
      </p:pic>
      <p:pic>
        <p:nvPicPr>
          <p:cNvPr id="15" name="14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487937" y="1928808"/>
            <a:ext cx="656063" cy="642942"/>
          </a:xfrm>
          <a:prstGeom prst="rect">
            <a:avLst/>
          </a:prstGeom>
          <a:effectLst/>
        </p:spPr>
      </p:pic>
      <p:pic>
        <p:nvPicPr>
          <p:cNvPr id="16" name="15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487937" y="2571750"/>
            <a:ext cx="656063" cy="642942"/>
          </a:xfrm>
          <a:prstGeom prst="rect">
            <a:avLst/>
          </a:prstGeom>
          <a:effectLst/>
        </p:spPr>
      </p:pic>
      <p:pic>
        <p:nvPicPr>
          <p:cNvPr id="17" name="16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487937" y="3214674"/>
            <a:ext cx="656063" cy="642942"/>
          </a:xfrm>
          <a:prstGeom prst="rect">
            <a:avLst/>
          </a:prstGeom>
          <a:effectLst/>
        </p:spPr>
      </p:pic>
      <p:pic>
        <p:nvPicPr>
          <p:cNvPr id="18" name="17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487937" y="3857634"/>
            <a:ext cx="656063" cy="642942"/>
          </a:xfrm>
          <a:prstGeom prst="rect">
            <a:avLst/>
          </a:prstGeom>
          <a:effectLst/>
        </p:spPr>
      </p:pic>
      <p:pic>
        <p:nvPicPr>
          <p:cNvPr id="19" name="18 Imagen" descr="circulo_cromatico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487937" y="4500558"/>
            <a:ext cx="656063" cy="642942"/>
          </a:xfrm>
          <a:prstGeom prst="rect">
            <a:avLst/>
          </a:prstGeom>
          <a:effectLst/>
        </p:spPr>
      </p:pic>
      <p:sp>
        <p:nvSpPr>
          <p:cNvPr id="21" name="20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rgbClr val="F6AAFC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86013fc99d0da149304ebf085318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857224" y="0"/>
            <a:ext cx="364333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8fb1c256e91c271b73dd6e1a50b133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500563" y="0"/>
            <a:ext cx="378621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22 Imagen" descr="decorative-mandala-stencil-design-svg-image-download.png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0" y="0"/>
            <a:ext cx="857224" cy="820078"/>
          </a:xfrm>
          <a:prstGeom prst="rect">
            <a:avLst/>
          </a:prstGeom>
        </p:spPr>
      </p:pic>
      <p:pic>
        <p:nvPicPr>
          <p:cNvPr id="24" name="23 Imagen" descr="decorative-mandala-stencil-design-svg-image-download.png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0" y="857238"/>
            <a:ext cx="857224" cy="820078"/>
          </a:xfrm>
          <a:prstGeom prst="rect">
            <a:avLst/>
          </a:prstGeom>
        </p:spPr>
      </p:pic>
      <p:pic>
        <p:nvPicPr>
          <p:cNvPr id="25" name="24 Imagen" descr="decorative-mandala-stencil-design-svg-image-download.png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0" y="1714512"/>
            <a:ext cx="857224" cy="820078"/>
          </a:xfrm>
          <a:prstGeom prst="rect">
            <a:avLst/>
          </a:prstGeom>
        </p:spPr>
      </p:pic>
      <p:pic>
        <p:nvPicPr>
          <p:cNvPr id="26" name="25 Imagen" descr="decorative-mandala-stencil-design-svg-image-download.png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0" y="2571750"/>
            <a:ext cx="857224" cy="820078"/>
          </a:xfrm>
          <a:prstGeom prst="rect">
            <a:avLst/>
          </a:prstGeom>
        </p:spPr>
      </p:pic>
      <p:pic>
        <p:nvPicPr>
          <p:cNvPr id="27" name="26 Imagen" descr="decorative-mandala-stencil-design-svg-image-download.png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0" y="3466184"/>
            <a:ext cx="857224" cy="820078"/>
          </a:xfrm>
          <a:prstGeom prst="rect">
            <a:avLst/>
          </a:prstGeom>
        </p:spPr>
      </p:pic>
      <p:pic>
        <p:nvPicPr>
          <p:cNvPr id="28" name="27 Imagen" descr="decorative-mandala-stencil-design-svg-image-download.png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0" y="4323422"/>
            <a:ext cx="857224" cy="820078"/>
          </a:xfrm>
          <a:prstGeom prst="rect">
            <a:avLst/>
          </a:prstGeom>
        </p:spPr>
      </p:pic>
      <p:pic>
        <p:nvPicPr>
          <p:cNvPr id="29" name="28 Imagen" descr="decorative-mandala-stencil-design-svg-image-download.png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8286776" y="0"/>
            <a:ext cx="857224" cy="820078"/>
          </a:xfrm>
          <a:prstGeom prst="rect">
            <a:avLst/>
          </a:prstGeom>
        </p:spPr>
      </p:pic>
      <p:pic>
        <p:nvPicPr>
          <p:cNvPr id="30" name="29 Imagen" descr="decorative-mandala-stencil-design-svg-image-download.png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8286776" y="857238"/>
            <a:ext cx="857224" cy="820078"/>
          </a:xfrm>
          <a:prstGeom prst="rect">
            <a:avLst/>
          </a:prstGeom>
        </p:spPr>
      </p:pic>
      <p:pic>
        <p:nvPicPr>
          <p:cNvPr id="31" name="30 Imagen" descr="decorative-mandala-stencil-design-svg-image-download.png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8286776" y="1714512"/>
            <a:ext cx="857224" cy="820078"/>
          </a:xfrm>
          <a:prstGeom prst="rect">
            <a:avLst/>
          </a:prstGeom>
        </p:spPr>
      </p:pic>
      <p:pic>
        <p:nvPicPr>
          <p:cNvPr id="32" name="31 Imagen" descr="decorative-mandala-stencil-design-svg-image-download.png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8286776" y="2571750"/>
            <a:ext cx="857224" cy="820078"/>
          </a:xfrm>
          <a:prstGeom prst="rect">
            <a:avLst/>
          </a:prstGeom>
        </p:spPr>
      </p:pic>
      <p:pic>
        <p:nvPicPr>
          <p:cNvPr id="33" name="32 Imagen" descr="decorative-mandala-stencil-design-svg-image-download.png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8286776" y="3466184"/>
            <a:ext cx="857224" cy="820078"/>
          </a:xfrm>
          <a:prstGeom prst="rect">
            <a:avLst/>
          </a:prstGeom>
        </p:spPr>
      </p:pic>
      <p:pic>
        <p:nvPicPr>
          <p:cNvPr id="34" name="33 Imagen" descr="decorative-mandala-stencil-design-svg-image-download.png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8286776" y="4323422"/>
            <a:ext cx="857224" cy="82007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718938132_e9e9e8ebaf_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714348" y="0"/>
            <a:ext cx="342902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24c4d4f185abc8721523a4fada8432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00628" y="0"/>
            <a:ext cx="342106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214810" y="0"/>
            <a:ext cx="714362" cy="714362"/>
          </a:xfrm>
          <a:prstGeom prst="rect">
            <a:avLst/>
          </a:prstGeom>
        </p:spPr>
      </p:pic>
      <p:pic>
        <p:nvPicPr>
          <p:cNvPr id="5" name="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214810" y="714362"/>
            <a:ext cx="714362" cy="714362"/>
          </a:xfrm>
          <a:prstGeom prst="rect">
            <a:avLst/>
          </a:prstGeom>
        </p:spPr>
      </p:pic>
      <p:pic>
        <p:nvPicPr>
          <p:cNvPr id="6" name="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214810" y="1500180"/>
            <a:ext cx="714362" cy="714362"/>
          </a:xfrm>
          <a:prstGeom prst="rect">
            <a:avLst/>
          </a:prstGeom>
        </p:spPr>
      </p:pic>
      <p:pic>
        <p:nvPicPr>
          <p:cNvPr id="7" name="6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214810" y="2214560"/>
            <a:ext cx="714362" cy="714362"/>
          </a:xfrm>
          <a:prstGeom prst="rect">
            <a:avLst/>
          </a:prstGeom>
        </p:spPr>
      </p:pic>
      <p:pic>
        <p:nvPicPr>
          <p:cNvPr id="8" name="7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214810" y="2928940"/>
            <a:ext cx="714362" cy="714362"/>
          </a:xfrm>
          <a:prstGeom prst="rect">
            <a:avLst/>
          </a:prstGeom>
        </p:spPr>
      </p:pic>
      <p:pic>
        <p:nvPicPr>
          <p:cNvPr id="9" name="8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214810" y="3643320"/>
            <a:ext cx="714362" cy="714362"/>
          </a:xfrm>
          <a:prstGeom prst="rect">
            <a:avLst/>
          </a:prstGeom>
        </p:spPr>
      </p:pic>
      <p:pic>
        <p:nvPicPr>
          <p:cNvPr id="10" name="9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214810" y="4429138"/>
            <a:ext cx="714362" cy="71436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F6AAFC"/>
            </a:gs>
            <a:gs pos="16000">
              <a:srgbClr val="1F1F1F"/>
            </a:gs>
            <a:gs pos="17999">
              <a:srgbClr val="FFFFFF"/>
            </a:gs>
            <a:gs pos="42000">
              <a:srgbClr val="636363"/>
            </a:gs>
            <a:gs pos="53000">
              <a:srgbClr val="CFCFCF"/>
            </a:gs>
            <a:gs pos="66000">
              <a:srgbClr val="CFCFCF"/>
            </a:gs>
            <a:gs pos="75999">
              <a:srgbClr val="1F1F1F"/>
            </a:gs>
            <a:gs pos="78999">
              <a:srgbClr val="FFFFFF"/>
            </a:gs>
            <a:gs pos="100000">
              <a:srgbClr val="7F7F7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a33a8dfd62a1f626b14dddf4d61d34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643438" y="0"/>
            <a:ext cx="337661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9_05_2016 (1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071538" y="0"/>
            <a:ext cx="354171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nector"/>
          <p:cNvSpPr/>
          <p:nvPr/>
        </p:nvSpPr>
        <p:spPr>
          <a:xfrm>
            <a:off x="214282" y="0"/>
            <a:ext cx="714380" cy="714362"/>
          </a:xfrm>
          <a:prstGeom prst="flowChartConnector">
            <a:avLst/>
          </a:prstGeom>
          <a:blipFill>
            <a:blip r:embed="rId4" cstate="print">
              <a:lum bright="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onector"/>
          <p:cNvSpPr/>
          <p:nvPr/>
        </p:nvSpPr>
        <p:spPr>
          <a:xfrm>
            <a:off x="214282" y="714362"/>
            <a:ext cx="714380" cy="714362"/>
          </a:xfrm>
          <a:prstGeom prst="flowChartConnector">
            <a:avLst/>
          </a:prstGeom>
          <a:blipFill>
            <a:blip r:embed="rId4" cstate="print">
              <a:lum bright="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onector"/>
          <p:cNvSpPr/>
          <p:nvPr/>
        </p:nvSpPr>
        <p:spPr>
          <a:xfrm>
            <a:off x="214282" y="1428742"/>
            <a:ext cx="714380" cy="714362"/>
          </a:xfrm>
          <a:prstGeom prst="flowChartConnector">
            <a:avLst/>
          </a:prstGeom>
          <a:blipFill>
            <a:blip r:embed="rId4" cstate="print">
              <a:lum bright="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onector"/>
          <p:cNvSpPr/>
          <p:nvPr/>
        </p:nvSpPr>
        <p:spPr>
          <a:xfrm>
            <a:off x="214282" y="2143122"/>
            <a:ext cx="714380" cy="714362"/>
          </a:xfrm>
          <a:prstGeom prst="flowChartConnector">
            <a:avLst/>
          </a:prstGeom>
          <a:blipFill>
            <a:blip r:embed="rId4" cstate="print">
              <a:lum bright="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Conector"/>
          <p:cNvSpPr/>
          <p:nvPr/>
        </p:nvSpPr>
        <p:spPr>
          <a:xfrm>
            <a:off x="214282" y="2928940"/>
            <a:ext cx="714380" cy="714362"/>
          </a:xfrm>
          <a:prstGeom prst="flowChartConnector">
            <a:avLst/>
          </a:prstGeom>
          <a:blipFill>
            <a:blip r:embed="rId4" cstate="print">
              <a:lum bright="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Conector"/>
          <p:cNvSpPr/>
          <p:nvPr/>
        </p:nvSpPr>
        <p:spPr>
          <a:xfrm>
            <a:off x="214282" y="3643320"/>
            <a:ext cx="714380" cy="714362"/>
          </a:xfrm>
          <a:prstGeom prst="flowChartConnector">
            <a:avLst/>
          </a:prstGeom>
          <a:blipFill>
            <a:blip r:embed="rId4" cstate="print">
              <a:lum bright="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Conector"/>
          <p:cNvSpPr/>
          <p:nvPr/>
        </p:nvSpPr>
        <p:spPr>
          <a:xfrm>
            <a:off x="214282" y="4429138"/>
            <a:ext cx="714380" cy="714362"/>
          </a:xfrm>
          <a:prstGeom prst="flowChartConnector">
            <a:avLst/>
          </a:prstGeom>
          <a:blipFill>
            <a:blip r:embed="rId4" cstate="print">
              <a:lum bright="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Conector"/>
          <p:cNvSpPr/>
          <p:nvPr/>
        </p:nvSpPr>
        <p:spPr>
          <a:xfrm>
            <a:off x="8215338" y="0"/>
            <a:ext cx="714380" cy="714362"/>
          </a:xfrm>
          <a:prstGeom prst="flowChartConnector">
            <a:avLst/>
          </a:prstGeom>
          <a:blipFill>
            <a:blip r:embed="rId4" cstate="print">
              <a:lum bright="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Conector"/>
          <p:cNvSpPr/>
          <p:nvPr/>
        </p:nvSpPr>
        <p:spPr>
          <a:xfrm>
            <a:off x="8215338" y="714362"/>
            <a:ext cx="714380" cy="714362"/>
          </a:xfrm>
          <a:prstGeom prst="flowChartConnector">
            <a:avLst/>
          </a:prstGeom>
          <a:blipFill>
            <a:blip r:embed="rId4" cstate="print">
              <a:lum bright="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Conector"/>
          <p:cNvSpPr/>
          <p:nvPr/>
        </p:nvSpPr>
        <p:spPr>
          <a:xfrm>
            <a:off x="8215338" y="1428742"/>
            <a:ext cx="714380" cy="714362"/>
          </a:xfrm>
          <a:prstGeom prst="flowChartConnector">
            <a:avLst/>
          </a:prstGeom>
          <a:blipFill>
            <a:blip r:embed="rId4" cstate="print">
              <a:lum bright="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Conector"/>
          <p:cNvSpPr/>
          <p:nvPr/>
        </p:nvSpPr>
        <p:spPr>
          <a:xfrm>
            <a:off x="8215338" y="2214560"/>
            <a:ext cx="714380" cy="714362"/>
          </a:xfrm>
          <a:prstGeom prst="flowChartConnector">
            <a:avLst/>
          </a:prstGeom>
          <a:blipFill>
            <a:blip r:embed="rId4" cstate="print">
              <a:lum bright="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Conector"/>
          <p:cNvSpPr/>
          <p:nvPr/>
        </p:nvSpPr>
        <p:spPr>
          <a:xfrm>
            <a:off x="8215338" y="2928940"/>
            <a:ext cx="714380" cy="714362"/>
          </a:xfrm>
          <a:prstGeom prst="flowChartConnector">
            <a:avLst/>
          </a:prstGeom>
          <a:blipFill>
            <a:blip r:embed="rId4" cstate="print">
              <a:lum bright="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Conector"/>
          <p:cNvSpPr/>
          <p:nvPr/>
        </p:nvSpPr>
        <p:spPr>
          <a:xfrm>
            <a:off x="8215338" y="3643320"/>
            <a:ext cx="714380" cy="714362"/>
          </a:xfrm>
          <a:prstGeom prst="flowChartConnector">
            <a:avLst/>
          </a:prstGeom>
          <a:blipFill>
            <a:blip r:embed="rId4" cstate="print">
              <a:lum bright="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Conector"/>
          <p:cNvSpPr/>
          <p:nvPr/>
        </p:nvSpPr>
        <p:spPr>
          <a:xfrm>
            <a:off x="8215338" y="4357700"/>
            <a:ext cx="714380" cy="714362"/>
          </a:xfrm>
          <a:prstGeom prst="flowChartConnector">
            <a:avLst/>
          </a:prstGeom>
          <a:blipFill>
            <a:blip r:embed="rId4" cstate="print">
              <a:lum bright="3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ce7623e8d6a5ff960e01110e162a6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14876" y="0"/>
            <a:ext cx="3735397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08c5bc76c451edb2dc210da0986f6d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714348" y="0"/>
            <a:ext cx="400052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744624040102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77119" y="0"/>
            <a:ext cx="666881" cy="666881"/>
          </a:xfrm>
          <a:prstGeom prst="rect">
            <a:avLst/>
          </a:prstGeom>
        </p:spPr>
      </p:pic>
      <p:pic>
        <p:nvPicPr>
          <p:cNvPr id="5" name="4 Imagen" descr="2744624040102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77119" y="571486"/>
            <a:ext cx="666881" cy="666881"/>
          </a:xfrm>
          <a:prstGeom prst="rect">
            <a:avLst/>
          </a:prstGeom>
        </p:spPr>
      </p:pic>
      <p:pic>
        <p:nvPicPr>
          <p:cNvPr id="6" name="5 Imagen" descr="2744624040102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77119" y="1143008"/>
            <a:ext cx="666881" cy="666881"/>
          </a:xfrm>
          <a:prstGeom prst="rect">
            <a:avLst/>
          </a:prstGeom>
        </p:spPr>
      </p:pic>
      <p:pic>
        <p:nvPicPr>
          <p:cNvPr id="7" name="6 Imagen" descr="2744624040102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77119" y="1714494"/>
            <a:ext cx="666881" cy="666881"/>
          </a:xfrm>
          <a:prstGeom prst="rect">
            <a:avLst/>
          </a:prstGeom>
        </p:spPr>
      </p:pic>
      <p:pic>
        <p:nvPicPr>
          <p:cNvPr id="8" name="7 Imagen" descr="2744624040102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77119" y="2286016"/>
            <a:ext cx="666881" cy="666881"/>
          </a:xfrm>
          <a:prstGeom prst="rect">
            <a:avLst/>
          </a:prstGeom>
        </p:spPr>
      </p:pic>
      <p:pic>
        <p:nvPicPr>
          <p:cNvPr id="9" name="8 Imagen" descr="2744624040102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77119" y="2857502"/>
            <a:ext cx="666881" cy="666881"/>
          </a:xfrm>
          <a:prstGeom prst="rect">
            <a:avLst/>
          </a:prstGeom>
        </p:spPr>
      </p:pic>
      <p:pic>
        <p:nvPicPr>
          <p:cNvPr id="10" name="9 Imagen" descr="2744624040102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77119" y="3429024"/>
            <a:ext cx="666881" cy="666881"/>
          </a:xfrm>
          <a:prstGeom prst="rect">
            <a:avLst/>
          </a:prstGeom>
        </p:spPr>
      </p:pic>
      <p:pic>
        <p:nvPicPr>
          <p:cNvPr id="11" name="10 Imagen" descr="27446240401021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77119" y="4000511"/>
            <a:ext cx="666881" cy="571504"/>
          </a:xfrm>
          <a:prstGeom prst="rect">
            <a:avLst/>
          </a:prstGeom>
        </p:spPr>
      </p:pic>
      <p:pic>
        <p:nvPicPr>
          <p:cNvPr id="12" name="11 Imagen" descr="27446240401021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501090" y="4500576"/>
            <a:ext cx="642910" cy="642924"/>
          </a:xfrm>
          <a:prstGeom prst="rect">
            <a:avLst/>
          </a:prstGeom>
        </p:spPr>
      </p:pic>
      <p:pic>
        <p:nvPicPr>
          <p:cNvPr id="22" name="21 Imagen" descr="2744624040102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666881" cy="666881"/>
          </a:xfrm>
          <a:prstGeom prst="rect">
            <a:avLst/>
          </a:prstGeom>
        </p:spPr>
      </p:pic>
      <p:pic>
        <p:nvPicPr>
          <p:cNvPr id="23" name="22 Imagen" descr="27446240401021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571487"/>
            <a:ext cx="666881" cy="642942"/>
          </a:xfrm>
          <a:prstGeom prst="rect">
            <a:avLst/>
          </a:prstGeom>
        </p:spPr>
      </p:pic>
      <p:pic>
        <p:nvPicPr>
          <p:cNvPr id="24" name="23 Imagen" descr="2744624040102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143007"/>
            <a:ext cx="666881" cy="666881"/>
          </a:xfrm>
          <a:prstGeom prst="rect">
            <a:avLst/>
          </a:prstGeom>
        </p:spPr>
      </p:pic>
      <p:pic>
        <p:nvPicPr>
          <p:cNvPr id="25" name="24 Imagen" descr="27446240401021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714494"/>
            <a:ext cx="666881" cy="642942"/>
          </a:xfrm>
          <a:prstGeom prst="rect">
            <a:avLst/>
          </a:prstGeom>
        </p:spPr>
      </p:pic>
      <p:pic>
        <p:nvPicPr>
          <p:cNvPr id="26" name="25 Imagen" descr="2744624040102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286016"/>
            <a:ext cx="666881" cy="666881"/>
          </a:xfrm>
          <a:prstGeom prst="rect">
            <a:avLst/>
          </a:prstGeom>
        </p:spPr>
      </p:pic>
      <p:pic>
        <p:nvPicPr>
          <p:cNvPr id="27" name="26 Imagen" descr="27446240401021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2857503"/>
            <a:ext cx="666881" cy="642942"/>
          </a:xfrm>
          <a:prstGeom prst="rect">
            <a:avLst/>
          </a:prstGeom>
        </p:spPr>
      </p:pic>
      <p:pic>
        <p:nvPicPr>
          <p:cNvPr id="28" name="27 Imagen" descr="2744624040102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23"/>
            <a:ext cx="666881" cy="666881"/>
          </a:xfrm>
          <a:prstGeom prst="rect">
            <a:avLst/>
          </a:prstGeom>
        </p:spPr>
      </p:pic>
      <p:pic>
        <p:nvPicPr>
          <p:cNvPr id="29" name="28 Imagen" descr="27446240401021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4000510"/>
            <a:ext cx="666881" cy="642942"/>
          </a:xfrm>
          <a:prstGeom prst="rect">
            <a:avLst/>
          </a:prstGeom>
        </p:spPr>
      </p:pic>
      <p:pic>
        <p:nvPicPr>
          <p:cNvPr id="30" name="29 Imagen" descr="27446240401021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4500576"/>
            <a:ext cx="666881" cy="642924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b61925a3b54bcca966781290822bcf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500694" y="0"/>
            <a:ext cx="315277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b98394d236aad15e7881f34d3f5634f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0034" y="0"/>
            <a:ext cx="3957645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lack-sun-rays-md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0"/>
            <a:ext cx="928676" cy="928676"/>
          </a:xfrm>
          <a:prstGeom prst="rect">
            <a:avLst/>
          </a:prstGeom>
        </p:spPr>
      </p:pic>
      <p:pic>
        <p:nvPicPr>
          <p:cNvPr id="5" name="4 Imagen" descr="black-sun-rays-md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1071552"/>
            <a:ext cx="928676" cy="928676"/>
          </a:xfrm>
          <a:prstGeom prst="rect">
            <a:avLst/>
          </a:prstGeom>
        </p:spPr>
      </p:pic>
      <p:pic>
        <p:nvPicPr>
          <p:cNvPr id="6" name="5 Imagen" descr="black-sun-rays-md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2071684"/>
            <a:ext cx="928676" cy="928676"/>
          </a:xfrm>
          <a:prstGeom prst="rect">
            <a:avLst/>
          </a:prstGeom>
        </p:spPr>
      </p:pic>
      <p:pic>
        <p:nvPicPr>
          <p:cNvPr id="7" name="6 Imagen" descr="black-sun-rays-md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3143254"/>
            <a:ext cx="928676" cy="928676"/>
          </a:xfrm>
          <a:prstGeom prst="rect">
            <a:avLst/>
          </a:prstGeom>
        </p:spPr>
      </p:pic>
      <p:pic>
        <p:nvPicPr>
          <p:cNvPr id="8" name="7 Imagen" descr="black-sun-rays-md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4214824"/>
            <a:ext cx="928676" cy="928676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2f35243fa080bd76d398899e9edc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500562" y="0"/>
            <a:ext cx="385765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318d11487a3e7a6a4712ba0d2c3c70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785786" y="0"/>
            <a:ext cx="3643337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74440_flag_512x51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0" y="0"/>
            <a:ext cx="785800" cy="785800"/>
          </a:xfrm>
          <a:prstGeom prst="rect">
            <a:avLst/>
          </a:prstGeom>
        </p:spPr>
      </p:pic>
      <p:pic>
        <p:nvPicPr>
          <p:cNvPr id="6" name="5 Imagen" descr="674440_flag_512x51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0" y="714362"/>
            <a:ext cx="785800" cy="785800"/>
          </a:xfrm>
          <a:prstGeom prst="rect">
            <a:avLst/>
          </a:prstGeom>
        </p:spPr>
      </p:pic>
      <p:pic>
        <p:nvPicPr>
          <p:cNvPr id="7" name="6 Imagen" descr="674440_flag_512x51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0" y="1500198"/>
            <a:ext cx="785800" cy="785800"/>
          </a:xfrm>
          <a:prstGeom prst="rect">
            <a:avLst/>
          </a:prstGeom>
        </p:spPr>
      </p:pic>
      <p:pic>
        <p:nvPicPr>
          <p:cNvPr id="8" name="7 Imagen" descr="674440_flag_512x51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0" y="2214560"/>
            <a:ext cx="785800" cy="785800"/>
          </a:xfrm>
          <a:prstGeom prst="rect">
            <a:avLst/>
          </a:prstGeom>
        </p:spPr>
      </p:pic>
      <p:pic>
        <p:nvPicPr>
          <p:cNvPr id="9" name="8 Imagen" descr="674440_flag_512x51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0" y="2928958"/>
            <a:ext cx="785800" cy="785800"/>
          </a:xfrm>
          <a:prstGeom prst="rect">
            <a:avLst/>
          </a:prstGeom>
        </p:spPr>
      </p:pic>
      <p:pic>
        <p:nvPicPr>
          <p:cNvPr id="10" name="9 Imagen" descr="674440_flag_512x51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0" y="3643320"/>
            <a:ext cx="785800" cy="785800"/>
          </a:xfrm>
          <a:prstGeom prst="rect">
            <a:avLst/>
          </a:prstGeom>
        </p:spPr>
      </p:pic>
      <p:pic>
        <p:nvPicPr>
          <p:cNvPr id="11" name="10 Imagen" descr="674440_flag_512x51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</p:spPr>
      </p:pic>
      <p:pic>
        <p:nvPicPr>
          <p:cNvPr id="12" name="11 Imagen" descr="674440_flag_512x51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8358200" y="0"/>
            <a:ext cx="785800" cy="785800"/>
          </a:xfrm>
          <a:prstGeom prst="rect">
            <a:avLst/>
          </a:prstGeom>
        </p:spPr>
      </p:pic>
      <p:pic>
        <p:nvPicPr>
          <p:cNvPr id="13" name="12 Imagen" descr="674440_flag_512x51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8358200" y="714362"/>
            <a:ext cx="785800" cy="785800"/>
          </a:xfrm>
          <a:prstGeom prst="rect">
            <a:avLst/>
          </a:prstGeom>
        </p:spPr>
      </p:pic>
      <p:pic>
        <p:nvPicPr>
          <p:cNvPr id="14" name="13 Imagen" descr="674440_flag_512x51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8358200" y="1500198"/>
            <a:ext cx="785800" cy="785800"/>
          </a:xfrm>
          <a:prstGeom prst="rect">
            <a:avLst/>
          </a:prstGeom>
        </p:spPr>
      </p:pic>
      <p:pic>
        <p:nvPicPr>
          <p:cNvPr id="15" name="14 Imagen" descr="674440_flag_512x51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8358200" y="2214560"/>
            <a:ext cx="785800" cy="785800"/>
          </a:xfrm>
          <a:prstGeom prst="rect">
            <a:avLst/>
          </a:prstGeom>
        </p:spPr>
      </p:pic>
      <p:pic>
        <p:nvPicPr>
          <p:cNvPr id="16" name="15 Imagen" descr="674440_flag_512x51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8358200" y="2928958"/>
            <a:ext cx="785800" cy="785800"/>
          </a:xfrm>
          <a:prstGeom prst="rect">
            <a:avLst/>
          </a:prstGeom>
        </p:spPr>
      </p:pic>
      <p:pic>
        <p:nvPicPr>
          <p:cNvPr id="17" name="16 Imagen" descr="674440_flag_512x51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8358200" y="3643320"/>
            <a:ext cx="785800" cy="785800"/>
          </a:xfrm>
          <a:prstGeom prst="rect">
            <a:avLst/>
          </a:prstGeom>
        </p:spPr>
      </p:pic>
      <p:pic>
        <p:nvPicPr>
          <p:cNvPr id="18" name="17 Imagen" descr="674440_flag_512x51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8358200" y="4357700"/>
            <a:ext cx="785800" cy="78580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07c0ec31f3cf7758d178effdbf7b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86314" y="0"/>
            <a:ext cx="3429025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5181e336a2eabbfad1acda6617972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000100" y="0"/>
            <a:ext cx="379730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857238" cy="857238"/>
          </a:xfrm>
          <a:prstGeom prst="rect">
            <a:avLst/>
          </a:prstGeom>
        </p:spPr>
      </p:pic>
      <p:pic>
        <p:nvPicPr>
          <p:cNvPr id="6" name="5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57238"/>
            <a:ext cx="857238" cy="857238"/>
          </a:xfrm>
          <a:prstGeom prst="rect">
            <a:avLst/>
          </a:prstGeom>
        </p:spPr>
      </p:pic>
      <p:pic>
        <p:nvPicPr>
          <p:cNvPr id="7" name="6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14512"/>
            <a:ext cx="857238" cy="857238"/>
          </a:xfrm>
          <a:prstGeom prst="rect">
            <a:avLst/>
          </a:prstGeom>
        </p:spPr>
      </p:pic>
      <p:pic>
        <p:nvPicPr>
          <p:cNvPr id="8" name="7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71750"/>
            <a:ext cx="857238" cy="857238"/>
          </a:xfrm>
          <a:prstGeom prst="rect">
            <a:avLst/>
          </a:prstGeom>
        </p:spPr>
      </p:pic>
      <p:pic>
        <p:nvPicPr>
          <p:cNvPr id="9" name="8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29024"/>
            <a:ext cx="857238" cy="857238"/>
          </a:xfrm>
          <a:prstGeom prst="rect">
            <a:avLst/>
          </a:prstGeom>
        </p:spPr>
      </p:pic>
      <p:pic>
        <p:nvPicPr>
          <p:cNvPr id="10" name="9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6262"/>
            <a:ext cx="857238" cy="857238"/>
          </a:xfrm>
          <a:prstGeom prst="rect">
            <a:avLst/>
          </a:prstGeom>
        </p:spPr>
      </p:pic>
      <p:pic>
        <p:nvPicPr>
          <p:cNvPr id="11" name="10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62" y="0"/>
            <a:ext cx="857238" cy="857238"/>
          </a:xfrm>
          <a:prstGeom prst="rect">
            <a:avLst/>
          </a:prstGeom>
        </p:spPr>
      </p:pic>
      <p:pic>
        <p:nvPicPr>
          <p:cNvPr id="12" name="11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62" y="857238"/>
            <a:ext cx="857238" cy="857238"/>
          </a:xfrm>
          <a:prstGeom prst="rect">
            <a:avLst/>
          </a:prstGeom>
        </p:spPr>
      </p:pic>
      <p:pic>
        <p:nvPicPr>
          <p:cNvPr id="13" name="12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62" y="1714512"/>
            <a:ext cx="857238" cy="857238"/>
          </a:xfrm>
          <a:prstGeom prst="rect">
            <a:avLst/>
          </a:prstGeom>
        </p:spPr>
      </p:pic>
      <p:pic>
        <p:nvPicPr>
          <p:cNvPr id="14" name="13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62" y="2571750"/>
            <a:ext cx="857238" cy="857238"/>
          </a:xfrm>
          <a:prstGeom prst="rect">
            <a:avLst/>
          </a:prstGeom>
        </p:spPr>
      </p:pic>
      <p:pic>
        <p:nvPicPr>
          <p:cNvPr id="15" name="14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62" y="3429024"/>
            <a:ext cx="857238" cy="857238"/>
          </a:xfrm>
          <a:prstGeom prst="rect">
            <a:avLst/>
          </a:prstGeom>
        </p:spPr>
      </p:pic>
      <p:pic>
        <p:nvPicPr>
          <p:cNvPr id="16" name="15 Imagen" descr="60a1bc51be06543edfb4d27e995aaeec-plano-aislado-girasol-cabeza-ilustraci--n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62" y="4286262"/>
            <a:ext cx="857238" cy="85723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elier-pictura-pe-sticla-incepatori-207793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643438" y="0"/>
            <a:ext cx="335758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-250-ho-5-x-7-b-250-ho-caprichoso-luna-estrellas-por__aHR0cHM6Ly9zLW1lZGlhLWNhY2hlLWFrMC5waW5pbWcuY29tL29yaWdpbmFscy9hMS9kMi8zNC9hMWQyMzQ1OGIyMDAzMWUxZjYxYzdiZDllNzU1OGZkMy5qcGc=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000100" y="0"/>
            <a:ext cx="364333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5" y="0"/>
            <a:ext cx="857238" cy="857238"/>
          </a:xfrm>
          <a:prstGeom prst="rect">
            <a:avLst/>
          </a:prstGeom>
        </p:spPr>
      </p:pic>
      <p:pic>
        <p:nvPicPr>
          <p:cNvPr id="5" name="4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857237"/>
            <a:ext cx="857238" cy="857238"/>
          </a:xfrm>
          <a:prstGeom prst="rect">
            <a:avLst/>
          </a:prstGeom>
        </p:spPr>
      </p:pic>
      <p:pic>
        <p:nvPicPr>
          <p:cNvPr id="6" name="5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1714493"/>
            <a:ext cx="857238" cy="857238"/>
          </a:xfrm>
          <a:prstGeom prst="rect">
            <a:avLst/>
          </a:prstGeom>
        </p:spPr>
      </p:pic>
      <p:pic>
        <p:nvPicPr>
          <p:cNvPr id="7" name="6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2571749"/>
            <a:ext cx="857238" cy="857238"/>
          </a:xfrm>
          <a:prstGeom prst="rect">
            <a:avLst/>
          </a:prstGeom>
        </p:spPr>
      </p:pic>
      <p:pic>
        <p:nvPicPr>
          <p:cNvPr id="8" name="7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3429005"/>
            <a:ext cx="857238" cy="857238"/>
          </a:xfrm>
          <a:prstGeom prst="rect">
            <a:avLst/>
          </a:prstGeom>
        </p:spPr>
      </p:pic>
      <p:pic>
        <p:nvPicPr>
          <p:cNvPr id="9" name="8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4286261"/>
            <a:ext cx="857238" cy="857238"/>
          </a:xfrm>
          <a:prstGeom prst="rect">
            <a:avLst/>
          </a:prstGeom>
        </p:spPr>
      </p:pic>
      <p:pic>
        <p:nvPicPr>
          <p:cNvPr id="10" name="9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2463" y="1"/>
            <a:ext cx="857238" cy="857238"/>
          </a:xfrm>
          <a:prstGeom prst="rect">
            <a:avLst/>
          </a:prstGeom>
        </p:spPr>
      </p:pic>
      <p:pic>
        <p:nvPicPr>
          <p:cNvPr id="11" name="10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2462" y="857238"/>
            <a:ext cx="857238" cy="857238"/>
          </a:xfrm>
          <a:prstGeom prst="rect">
            <a:avLst/>
          </a:prstGeom>
        </p:spPr>
      </p:pic>
      <p:pic>
        <p:nvPicPr>
          <p:cNvPr id="12" name="11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2462" y="1714494"/>
            <a:ext cx="857238" cy="857238"/>
          </a:xfrm>
          <a:prstGeom prst="rect">
            <a:avLst/>
          </a:prstGeom>
        </p:spPr>
      </p:pic>
      <p:pic>
        <p:nvPicPr>
          <p:cNvPr id="13" name="12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2462" y="2571750"/>
            <a:ext cx="857238" cy="857238"/>
          </a:xfrm>
          <a:prstGeom prst="rect">
            <a:avLst/>
          </a:prstGeom>
        </p:spPr>
      </p:pic>
      <p:pic>
        <p:nvPicPr>
          <p:cNvPr id="14" name="13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2462" y="3429006"/>
            <a:ext cx="857238" cy="857238"/>
          </a:xfrm>
          <a:prstGeom prst="rect">
            <a:avLst/>
          </a:prstGeom>
        </p:spPr>
      </p:pic>
      <p:pic>
        <p:nvPicPr>
          <p:cNvPr id="15" name="14 Imagen" descr="c2cc3af848fb65fc938158c4cc048cb3-icono-de-grandes-l--neas-de-sol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2462" y="4286262"/>
            <a:ext cx="857238" cy="857238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FF33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8672851447bb5a30846481dfd3c4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214942" y="0"/>
            <a:ext cx="370999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3eb4d2c2fa8acb884b493ce302657bf.pn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285720" y="0"/>
            <a:ext cx="414340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-colo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0"/>
            <a:ext cx="676501" cy="676501"/>
          </a:xfrm>
          <a:prstGeom prst="rect">
            <a:avLst/>
          </a:prstGeom>
          <a:effectLst/>
        </p:spPr>
      </p:pic>
      <p:pic>
        <p:nvPicPr>
          <p:cNvPr id="5" name="4 Imagen" descr="circulo-colo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714362"/>
            <a:ext cx="676501" cy="676501"/>
          </a:xfrm>
          <a:prstGeom prst="rect">
            <a:avLst/>
          </a:prstGeom>
          <a:effectLst/>
        </p:spPr>
      </p:pic>
      <p:pic>
        <p:nvPicPr>
          <p:cNvPr id="6" name="5 Imagen" descr="circulo-colo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1428760"/>
            <a:ext cx="676501" cy="676501"/>
          </a:xfrm>
          <a:prstGeom prst="rect">
            <a:avLst/>
          </a:prstGeom>
          <a:effectLst/>
        </p:spPr>
      </p:pic>
      <p:pic>
        <p:nvPicPr>
          <p:cNvPr id="7" name="6 Imagen" descr="circulo-colo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2071702"/>
            <a:ext cx="676501" cy="676501"/>
          </a:xfrm>
          <a:prstGeom prst="rect">
            <a:avLst/>
          </a:prstGeom>
          <a:effectLst/>
        </p:spPr>
      </p:pic>
      <p:pic>
        <p:nvPicPr>
          <p:cNvPr id="8" name="7 Imagen" descr="circulo-colo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2714644"/>
            <a:ext cx="676501" cy="676501"/>
          </a:xfrm>
          <a:prstGeom prst="rect">
            <a:avLst/>
          </a:prstGeom>
          <a:effectLst/>
        </p:spPr>
      </p:pic>
      <p:pic>
        <p:nvPicPr>
          <p:cNvPr id="9" name="8 Imagen" descr="circulo-colo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357586"/>
            <a:ext cx="676501" cy="676501"/>
          </a:xfrm>
          <a:prstGeom prst="rect">
            <a:avLst/>
          </a:prstGeom>
          <a:effectLst/>
        </p:spPr>
      </p:pic>
      <p:pic>
        <p:nvPicPr>
          <p:cNvPr id="10" name="9 Imagen" descr="circulo-colo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4000528"/>
            <a:ext cx="676501" cy="676501"/>
          </a:xfrm>
          <a:prstGeom prst="rect">
            <a:avLst/>
          </a:prstGeom>
          <a:effectLst/>
        </p:spPr>
      </p:pic>
      <p:pic>
        <p:nvPicPr>
          <p:cNvPr id="11" name="10 Imagen" descr="circulo-colo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4643452"/>
            <a:ext cx="676501" cy="676501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b06613380a485c2c9fa79aef6686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500562" y="0"/>
            <a:ext cx="378621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146512bf2fb7f9812da7c5d8993bc4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928662" y="0"/>
            <a:ext cx="35719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7158fe1789d8971b5b47ceb3f76e56c_1298134053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0"/>
            <a:ext cx="785786" cy="772689"/>
          </a:xfrm>
          <a:prstGeom prst="rect">
            <a:avLst/>
          </a:prstGeom>
        </p:spPr>
      </p:pic>
      <p:pic>
        <p:nvPicPr>
          <p:cNvPr id="6" name="5 Imagen" descr="c7158fe1789d8971b5b47ceb3f76e56c_1298134053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642924"/>
            <a:ext cx="785786" cy="772689"/>
          </a:xfrm>
          <a:prstGeom prst="rect">
            <a:avLst/>
          </a:prstGeom>
        </p:spPr>
      </p:pic>
      <p:pic>
        <p:nvPicPr>
          <p:cNvPr id="7" name="6 Imagen" descr="c7158fe1789d8971b5b47ceb3f76e56c_1298134053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1357304"/>
            <a:ext cx="785786" cy="772689"/>
          </a:xfrm>
          <a:prstGeom prst="rect">
            <a:avLst/>
          </a:prstGeom>
        </p:spPr>
      </p:pic>
      <p:pic>
        <p:nvPicPr>
          <p:cNvPr id="8" name="7 Imagen" descr="c7158fe1789d8971b5b47ceb3f76e56c_1298134053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2071684"/>
            <a:ext cx="785786" cy="772689"/>
          </a:xfrm>
          <a:prstGeom prst="rect">
            <a:avLst/>
          </a:prstGeom>
        </p:spPr>
      </p:pic>
      <p:pic>
        <p:nvPicPr>
          <p:cNvPr id="9" name="8 Imagen" descr="c7158fe1789d8971b5b47ceb3f76e56c_1298134053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2857502"/>
            <a:ext cx="785786" cy="772689"/>
          </a:xfrm>
          <a:prstGeom prst="rect">
            <a:avLst/>
          </a:prstGeom>
        </p:spPr>
      </p:pic>
      <p:pic>
        <p:nvPicPr>
          <p:cNvPr id="10" name="9 Imagen" descr="c7158fe1789d8971b5b47ceb3f76e56c_1298134053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3571882"/>
            <a:ext cx="785786" cy="772689"/>
          </a:xfrm>
          <a:prstGeom prst="rect">
            <a:avLst/>
          </a:prstGeom>
        </p:spPr>
      </p:pic>
      <p:pic>
        <p:nvPicPr>
          <p:cNvPr id="11" name="10 Imagen" descr="c7158fe1789d8971b5b47ceb3f76e56c_1298134053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4370811"/>
            <a:ext cx="785786" cy="772689"/>
          </a:xfrm>
          <a:prstGeom prst="rect">
            <a:avLst/>
          </a:prstGeom>
        </p:spPr>
      </p:pic>
      <p:pic>
        <p:nvPicPr>
          <p:cNvPr id="12" name="11 Imagen" descr="c7158fe1789d8971b5b47ceb3f76e56c_1298134053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358214" y="0"/>
            <a:ext cx="785786" cy="772689"/>
          </a:xfrm>
          <a:prstGeom prst="rect">
            <a:avLst/>
          </a:prstGeom>
        </p:spPr>
      </p:pic>
      <p:pic>
        <p:nvPicPr>
          <p:cNvPr id="13" name="12 Imagen" descr="c7158fe1789d8971b5b47ceb3f76e56c_1298134053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358214" y="642924"/>
            <a:ext cx="785786" cy="772689"/>
          </a:xfrm>
          <a:prstGeom prst="rect">
            <a:avLst/>
          </a:prstGeom>
        </p:spPr>
      </p:pic>
      <p:pic>
        <p:nvPicPr>
          <p:cNvPr id="14" name="13 Imagen" descr="c7158fe1789d8971b5b47ceb3f76e56c_1298134053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358214" y="1357304"/>
            <a:ext cx="785786" cy="772689"/>
          </a:xfrm>
          <a:prstGeom prst="rect">
            <a:avLst/>
          </a:prstGeom>
        </p:spPr>
      </p:pic>
      <p:pic>
        <p:nvPicPr>
          <p:cNvPr id="15" name="14 Imagen" descr="c7158fe1789d8971b5b47ceb3f76e56c_1298134053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358214" y="2071684"/>
            <a:ext cx="785786" cy="772689"/>
          </a:xfrm>
          <a:prstGeom prst="rect">
            <a:avLst/>
          </a:prstGeom>
        </p:spPr>
      </p:pic>
      <p:pic>
        <p:nvPicPr>
          <p:cNvPr id="16" name="15 Imagen" descr="c7158fe1789d8971b5b47ceb3f76e56c_1298134053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358214" y="2857502"/>
            <a:ext cx="785786" cy="772689"/>
          </a:xfrm>
          <a:prstGeom prst="rect">
            <a:avLst/>
          </a:prstGeom>
        </p:spPr>
      </p:pic>
      <p:pic>
        <p:nvPicPr>
          <p:cNvPr id="17" name="16 Imagen" descr="c7158fe1789d8971b5b47ceb3f76e56c_1298134053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358214" y="3571882"/>
            <a:ext cx="785786" cy="772689"/>
          </a:xfrm>
          <a:prstGeom prst="rect">
            <a:avLst/>
          </a:prstGeom>
        </p:spPr>
      </p:pic>
      <p:pic>
        <p:nvPicPr>
          <p:cNvPr id="18" name="17 Imagen" descr="c7158fe1789d8971b5b47ceb3f76e56c_1298134053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8358214" y="4370811"/>
            <a:ext cx="785786" cy="772689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6AAFC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64df655af5ffb48689fdc58eef7ca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572000" y="0"/>
            <a:ext cx="3690945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fe49c6a498dda491a6e5f832410c8e8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857224" y="0"/>
            <a:ext cx="3735397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857224" cy="844365"/>
          </a:xfrm>
          <a:prstGeom prst="rect">
            <a:avLst/>
          </a:prstGeom>
        </p:spPr>
      </p:pic>
      <p:pic>
        <p:nvPicPr>
          <p:cNvPr id="7" name="6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57238"/>
            <a:ext cx="857224" cy="844365"/>
          </a:xfrm>
          <a:prstGeom prst="rect">
            <a:avLst/>
          </a:prstGeom>
        </p:spPr>
      </p:pic>
      <p:pic>
        <p:nvPicPr>
          <p:cNvPr id="8" name="7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14494"/>
            <a:ext cx="857224" cy="844365"/>
          </a:xfrm>
          <a:prstGeom prst="rect">
            <a:avLst/>
          </a:prstGeom>
        </p:spPr>
      </p:pic>
      <p:pic>
        <p:nvPicPr>
          <p:cNvPr id="9" name="8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71750"/>
            <a:ext cx="857224" cy="844365"/>
          </a:xfrm>
          <a:prstGeom prst="rect">
            <a:avLst/>
          </a:prstGeom>
        </p:spPr>
      </p:pic>
      <p:pic>
        <p:nvPicPr>
          <p:cNvPr id="10" name="9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29006"/>
            <a:ext cx="857224" cy="844365"/>
          </a:xfrm>
          <a:prstGeom prst="rect">
            <a:avLst/>
          </a:prstGeom>
        </p:spPr>
      </p:pic>
      <p:pic>
        <p:nvPicPr>
          <p:cNvPr id="11" name="10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99135"/>
            <a:ext cx="857224" cy="844365"/>
          </a:xfrm>
          <a:prstGeom prst="rect">
            <a:avLst/>
          </a:prstGeom>
        </p:spPr>
      </p:pic>
      <p:pic>
        <p:nvPicPr>
          <p:cNvPr id="12" name="11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286712" y="0"/>
            <a:ext cx="857288" cy="844365"/>
          </a:xfrm>
          <a:prstGeom prst="rect">
            <a:avLst/>
          </a:prstGeom>
        </p:spPr>
      </p:pic>
      <p:pic>
        <p:nvPicPr>
          <p:cNvPr id="14" name="13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286712" y="857238"/>
            <a:ext cx="857288" cy="844365"/>
          </a:xfrm>
          <a:prstGeom prst="rect">
            <a:avLst/>
          </a:prstGeom>
        </p:spPr>
      </p:pic>
      <p:pic>
        <p:nvPicPr>
          <p:cNvPr id="15" name="14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286712" y="1714512"/>
            <a:ext cx="857288" cy="844365"/>
          </a:xfrm>
          <a:prstGeom prst="rect">
            <a:avLst/>
          </a:prstGeom>
        </p:spPr>
      </p:pic>
      <p:pic>
        <p:nvPicPr>
          <p:cNvPr id="16" name="15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286712" y="2571750"/>
            <a:ext cx="857288" cy="844365"/>
          </a:xfrm>
          <a:prstGeom prst="rect">
            <a:avLst/>
          </a:prstGeom>
        </p:spPr>
      </p:pic>
      <p:pic>
        <p:nvPicPr>
          <p:cNvPr id="17" name="16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286712" y="3441897"/>
            <a:ext cx="857288" cy="844365"/>
          </a:xfrm>
          <a:prstGeom prst="rect">
            <a:avLst/>
          </a:prstGeom>
        </p:spPr>
      </p:pic>
      <p:pic>
        <p:nvPicPr>
          <p:cNvPr id="18" name="17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286712" y="4299135"/>
            <a:ext cx="857288" cy="844365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616EA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b6a717397cea7e2e3ecc07ab9ab25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929190" y="0"/>
            <a:ext cx="3438515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23 Imagen" descr="Horned_Owl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857224" y="0"/>
            <a:ext cx="407196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25 Imagen" descr="6_rpw04-idwNV70sVynuQ5buavA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>
            <a:off x="0" y="0"/>
            <a:ext cx="790087" cy="788772"/>
          </a:xfrm>
          <a:prstGeom prst="rect">
            <a:avLst/>
          </a:prstGeom>
        </p:spPr>
      </p:pic>
      <p:pic>
        <p:nvPicPr>
          <p:cNvPr id="27" name="26 Imagen" descr="6_rpw04-idwNV70sVynuQ5buavA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>
            <a:off x="0" y="714362"/>
            <a:ext cx="790087" cy="788772"/>
          </a:xfrm>
          <a:prstGeom prst="rect">
            <a:avLst/>
          </a:prstGeom>
        </p:spPr>
      </p:pic>
      <p:pic>
        <p:nvPicPr>
          <p:cNvPr id="28" name="27 Imagen" descr="6_rpw04-idwNV70sVynuQ5buavA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>
            <a:off x="0" y="1428760"/>
            <a:ext cx="790087" cy="788772"/>
          </a:xfrm>
          <a:prstGeom prst="rect">
            <a:avLst/>
          </a:prstGeom>
        </p:spPr>
      </p:pic>
      <p:pic>
        <p:nvPicPr>
          <p:cNvPr id="29" name="28 Imagen" descr="6_rpw04-idwNV70sVynuQ5buavA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>
            <a:off x="0" y="2143122"/>
            <a:ext cx="790087" cy="788772"/>
          </a:xfrm>
          <a:prstGeom prst="rect">
            <a:avLst/>
          </a:prstGeom>
        </p:spPr>
      </p:pic>
      <p:pic>
        <p:nvPicPr>
          <p:cNvPr id="30" name="29 Imagen" descr="6_rpw04-idwNV70sVynuQ5buavA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>
            <a:off x="0" y="2857520"/>
            <a:ext cx="790087" cy="788772"/>
          </a:xfrm>
          <a:prstGeom prst="rect">
            <a:avLst/>
          </a:prstGeom>
        </p:spPr>
      </p:pic>
      <p:pic>
        <p:nvPicPr>
          <p:cNvPr id="31" name="30 Imagen" descr="6_rpw04-idwNV70sVynuQ5buavA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>
            <a:off x="0" y="3571882"/>
            <a:ext cx="790087" cy="788772"/>
          </a:xfrm>
          <a:prstGeom prst="rect">
            <a:avLst/>
          </a:prstGeom>
        </p:spPr>
      </p:pic>
      <p:pic>
        <p:nvPicPr>
          <p:cNvPr id="32" name="31 Imagen" descr="6_rpw04-idwNV70sVynuQ5buavA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>
            <a:off x="0" y="4286280"/>
            <a:ext cx="790087" cy="788772"/>
          </a:xfrm>
          <a:prstGeom prst="rect">
            <a:avLst/>
          </a:prstGeom>
        </p:spPr>
      </p:pic>
      <p:pic>
        <p:nvPicPr>
          <p:cNvPr id="34" name="33 Imagen" descr="6_rpw04-idwNV70sVynuQ5buavA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>
            <a:off x="8353913" y="0"/>
            <a:ext cx="790087" cy="788772"/>
          </a:xfrm>
          <a:prstGeom prst="rect">
            <a:avLst/>
          </a:prstGeom>
        </p:spPr>
      </p:pic>
      <p:pic>
        <p:nvPicPr>
          <p:cNvPr id="35" name="34 Imagen" descr="6_rpw04-idwNV70sVynuQ5buavA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>
            <a:off x="8353913" y="714362"/>
            <a:ext cx="790087" cy="788772"/>
          </a:xfrm>
          <a:prstGeom prst="rect">
            <a:avLst/>
          </a:prstGeom>
        </p:spPr>
      </p:pic>
      <p:pic>
        <p:nvPicPr>
          <p:cNvPr id="36" name="35 Imagen" descr="6_rpw04-idwNV70sVynuQ5buavA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>
            <a:off x="8353913" y="1428760"/>
            <a:ext cx="790087" cy="788772"/>
          </a:xfrm>
          <a:prstGeom prst="rect">
            <a:avLst/>
          </a:prstGeom>
        </p:spPr>
      </p:pic>
      <p:pic>
        <p:nvPicPr>
          <p:cNvPr id="37" name="36 Imagen" descr="6_rpw04-idwNV70sVynuQ5buavA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>
            <a:off x="8353913" y="2143122"/>
            <a:ext cx="790087" cy="788772"/>
          </a:xfrm>
          <a:prstGeom prst="rect">
            <a:avLst/>
          </a:prstGeom>
        </p:spPr>
      </p:pic>
      <p:pic>
        <p:nvPicPr>
          <p:cNvPr id="38" name="37 Imagen" descr="6_rpw04-idwNV70sVynuQ5buavA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>
            <a:off x="8353913" y="2857520"/>
            <a:ext cx="790087" cy="788772"/>
          </a:xfrm>
          <a:prstGeom prst="rect">
            <a:avLst/>
          </a:prstGeom>
        </p:spPr>
      </p:pic>
      <p:pic>
        <p:nvPicPr>
          <p:cNvPr id="39" name="38 Imagen" descr="6_rpw04-idwNV70sVynuQ5buavA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>
            <a:off x="8353913" y="3571882"/>
            <a:ext cx="790087" cy="788772"/>
          </a:xfrm>
          <a:prstGeom prst="rect">
            <a:avLst/>
          </a:prstGeom>
        </p:spPr>
      </p:pic>
      <p:pic>
        <p:nvPicPr>
          <p:cNvPr id="40" name="39 Imagen" descr="6_rpw04-idwNV70sVynuQ5buavA.png"/>
          <p:cNvPicPr>
            <a:picLocks noChangeAspect="1"/>
          </p:cNvPicPr>
          <p:nvPr/>
        </p:nvPicPr>
        <p:blipFill>
          <a:blip r:embed="rId4" cstate="print">
            <a:lum bright="20000" contrast="40000"/>
          </a:blip>
          <a:stretch>
            <a:fillRect/>
          </a:stretch>
        </p:blipFill>
        <p:spPr>
          <a:xfrm>
            <a:off x="8353913" y="4286280"/>
            <a:ext cx="790087" cy="788772"/>
          </a:xfrm>
          <a:prstGeom prst="rect">
            <a:avLst/>
          </a:prstGeom>
        </p:spPr>
      </p:pic>
      <p:sp>
        <p:nvSpPr>
          <p:cNvPr id="41" name="40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bc04f7723acc75765804cb2b5062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143504" y="0"/>
            <a:ext cx="354489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ntg+Owl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28596" y="0"/>
            <a:ext cx="371477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6346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0"/>
            <a:ext cx="655992" cy="642924"/>
          </a:xfrm>
          <a:prstGeom prst="rect">
            <a:avLst/>
          </a:prstGeom>
        </p:spPr>
      </p:pic>
      <p:pic>
        <p:nvPicPr>
          <p:cNvPr id="5" name="4 Imagen" descr="36346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642924"/>
            <a:ext cx="655992" cy="642924"/>
          </a:xfrm>
          <a:prstGeom prst="rect">
            <a:avLst/>
          </a:prstGeom>
        </p:spPr>
      </p:pic>
      <p:pic>
        <p:nvPicPr>
          <p:cNvPr id="6" name="5 Imagen" descr="36346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1285884"/>
            <a:ext cx="655992" cy="642924"/>
          </a:xfrm>
          <a:prstGeom prst="rect">
            <a:avLst/>
          </a:prstGeom>
        </p:spPr>
      </p:pic>
      <p:pic>
        <p:nvPicPr>
          <p:cNvPr id="7" name="6 Imagen" descr="36346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1928808"/>
            <a:ext cx="655992" cy="642924"/>
          </a:xfrm>
          <a:prstGeom prst="rect">
            <a:avLst/>
          </a:prstGeom>
        </p:spPr>
      </p:pic>
      <p:pic>
        <p:nvPicPr>
          <p:cNvPr id="8" name="7 Imagen" descr="36346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2571768"/>
            <a:ext cx="655992" cy="642924"/>
          </a:xfrm>
          <a:prstGeom prst="rect">
            <a:avLst/>
          </a:prstGeom>
        </p:spPr>
      </p:pic>
      <p:pic>
        <p:nvPicPr>
          <p:cNvPr id="9" name="8 Imagen" descr="36346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3214692"/>
            <a:ext cx="655992" cy="642924"/>
          </a:xfrm>
          <a:prstGeom prst="rect">
            <a:avLst/>
          </a:prstGeom>
        </p:spPr>
      </p:pic>
      <p:pic>
        <p:nvPicPr>
          <p:cNvPr id="10" name="9 Imagen" descr="36346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3857652"/>
            <a:ext cx="655992" cy="642924"/>
          </a:xfrm>
          <a:prstGeom prst="rect">
            <a:avLst/>
          </a:prstGeom>
        </p:spPr>
      </p:pic>
      <p:pic>
        <p:nvPicPr>
          <p:cNvPr id="11" name="10 Imagen" descr="36346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4500576"/>
            <a:ext cx="655992" cy="64292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tPIRwUW0AAk-c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643438" y="0"/>
            <a:ext cx="35719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3aef952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928662" y="0"/>
            <a:ext cx="371477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1311369094_Vector_Clipart.png"/>
          <p:cNvPicPr>
            <a:picLocks noChangeAspect="1"/>
          </p:cNvPicPr>
          <p:nvPr/>
        </p:nvPicPr>
        <p:blipFill>
          <a:blip r:embed="rId4"/>
          <a:srcRect l="4999" t="4999" r="2513" b="5013"/>
          <a:stretch>
            <a:fillRect/>
          </a:stretch>
        </p:blipFill>
        <p:spPr>
          <a:xfrm>
            <a:off x="0" y="0"/>
            <a:ext cx="881050" cy="857238"/>
          </a:xfrm>
          <a:prstGeom prst="rect">
            <a:avLst/>
          </a:prstGeom>
          <a:effectLst/>
        </p:spPr>
      </p:pic>
      <p:pic>
        <p:nvPicPr>
          <p:cNvPr id="7" name="6 Imagen" descr="1311369094_Vector_Clipart.png"/>
          <p:cNvPicPr>
            <a:picLocks noChangeAspect="1"/>
          </p:cNvPicPr>
          <p:nvPr/>
        </p:nvPicPr>
        <p:blipFill>
          <a:blip r:embed="rId4"/>
          <a:srcRect l="4999" t="4999" r="2513" b="5013"/>
          <a:stretch>
            <a:fillRect/>
          </a:stretch>
        </p:blipFill>
        <p:spPr>
          <a:xfrm>
            <a:off x="0" y="857238"/>
            <a:ext cx="881050" cy="857238"/>
          </a:xfrm>
          <a:prstGeom prst="rect">
            <a:avLst/>
          </a:prstGeom>
          <a:effectLst/>
        </p:spPr>
      </p:pic>
      <p:pic>
        <p:nvPicPr>
          <p:cNvPr id="8" name="7 Imagen" descr="1311369094_Vector_Clipart.png"/>
          <p:cNvPicPr>
            <a:picLocks noChangeAspect="1"/>
          </p:cNvPicPr>
          <p:nvPr/>
        </p:nvPicPr>
        <p:blipFill>
          <a:blip r:embed="rId4"/>
          <a:srcRect l="4999" t="4999" r="2513" b="5013"/>
          <a:stretch>
            <a:fillRect/>
          </a:stretch>
        </p:blipFill>
        <p:spPr>
          <a:xfrm>
            <a:off x="0" y="1714512"/>
            <a:ext cx="881050" cy="857238"/>
          </a:xfrm>
          <a:prstGeom prst="rect">
            <a:avLst/>
          </a:prstGeom>
          <a:effectLst/>
        </p:spPr>
      </p:pic>
      <p:pic>
        <p:nvPicPr>
          <p:cNvPr id="9" name="8 Imagen" descr="1311369094_Vector_Clipart.png"/>
          <p:cNvPicPr>
            <a:picLocks noChangeAspect="1"/>
          </p:cNvPicPr>
          <p:nvPr/>
        </p:nvPicPr>
        <p:blipFill>
          <a:blip r:embed="rId4"/>
          <a:srcRect l="4999" t="4999" r="2513" b="5013"/>
          <a:stretch>
            <a:fillRect/>
          </a:stretch>
        </p:blipFill>
        <p:spPr>
          <a:xfrm>
            <a:off x="0" y="2571750"/>
            <a:ext cx="881050" cy="857238"/>
          </a:xfrm>
          <a:prstGeom prst="rect">
            <a:avLst/>
          </a:prstGeom>
          <a:effectLst/>
        </p:spPr>
      </p:pic>
      <p:pic>
        <p:nvPicPr>
          <p:cNvPr id="10" name="9 Imagen" descr="1311369094_Vector_Clipart.png"/>
          <p:cNvPicPr>
            <a:picLocks noChangeAspect="1"/>
          </p:cNvPicPr>
          <p:nvPr/>
        </p:nvPicPr>
        <p:blipFill>
          <a:blip r:embed="rId4"/>
          <a:srcRect l="4999" t="4999" r="2513" b="5013"/>
          <a:stretch>
            <a:fillRect/>
          </a:stretch>
        </p:blipFill>
        <p:spPr>
          <a:xfrm>
            <a:off x="0" y="3429024"/>
            <a:ext cx="881050" cy="857238"/>
          </a:xfrm>
          <a:prstGeom prst="rect">
            <a:avLst/>
          </a:prstGeom>
          <a:effectLst/>
        </p:spPr>
      </p:pic>
      <p:pic>
        <p:nvPicPr>
          <p:cNvPr id="11" name="10 Imagen" descr="1311369094_Vector_Clipart.png"/>
          <p:cNvPicPr>
            <a:picLocks noChangeAspect="1"/>
          </p:cNvPicPr>
          <p:nvPr/>
        </p:nvPicPr>
        <p:blipFill>
          <a:blip r:embed="rId4"/>
          <a:srcRect l="4999" t="4999" r="2513" b="5013"/>
          <a:stretch>
            <a:fillRect/>
          </a:stretch>
        </p:blipFill>
        <p:spPr>
          <a:xfrm>
            <a:off x="0" y="4286262"/>
            <a:ext cx="881050" cy="857238"/>
          </a:xfrm>
          <a:prstGeom prst="rect">
            <a:avLst/>
          </a:prstGeom>
          <a:effectLst/>
        </p:spPr>
      </p:pic>
      <p:pic>
        <p:nvPicPr>
          <p:cNvPr id="12" name="11 Imagen" descr="1311369094_Vector_Clipart.png"/>
          <p:cNvPicPr>
            <a:picLocks noChangeAspect="1"/>
          </p:cNvPicPr>
          <p:nvPr/>
        </p:nvPicPr>
        <p:blipFill>
          <a:blip r:embed="rId4"/>
          <a:srcRect l="4999" t="4999" r="2513" b="5013"/>
          <a:stretch>
            <a:fillRect/>
          </a:stretch>
        </p:blipFill>
        <p:spPr>
          <a:xfrm>
            <a:off x="8262950" y="0"/>
            <a:ext cx="881050" cy="857238"/>
          </a:xfrm>
          <a:prstGeom prst="rect">
            <a:avLst/>
          </a:prstGeom>
          <a:effectLst/>
        </p:spPr>
      </p:pic>
      <p:pic>
        <p:nvPicPr>
          <p:cNvPr id="13" name="12 Imagen" descr="1311369094_Vector_Clipart.png"/>
          <p:cNvPicPr>
            <a:picLocks noChangeAspect="1"/>
          </p:cNvPicPr>
          <p:nvPr/>
        </p:nvPicPr>
        <p:blipFill>
          <a:blip r:embed="rId4"/>
          <a:srcRect l="4999" t="4999" r="2513" b="5013"/>
          <a:stretch>
            <a:fillRect/>
          </a:stretch>
        </p:blipFill>
        <p:spPr>
          <a:xfrm>
            <a:off x="8262950" y="857238"/>
            <a:ext cx="881050" cy="857238"/>
          </a:xfrm>
          <a:prstGeom prst="rect">
            <a:avLst/>
          </a:prstGeom>
          <a:effectLst/>
        </p:spPr>
      </p:pic>
      <p:pic>
        <p:nvPicPr>
          <p:cNvPr id="14" name="13 Imagen" descr="1311369094_Vector_Clipart.png"/>
          <p:cNvPicPr>
            <a:picLocks noChangeAspect="1"/>
          </p:cNvPicPr>
          <p:nvPr/>
        </p:nvPicPr>
        <p:blipFill>
          <a:blip r:embed="rId4"/>
          <a:srcRect l="4999" t="4999" r="2513" b="5013"/>
          <a:stretch>
            <a:fillRect/>
          </a:stretch>
        </p:blipFill>
        <p:spPr>
          <a:xfrm>
            <a:off x="8262950" y="1714512"/>
            <a:ext cx="881050" cy="857238"/>
          </a:xfrm>
          <a:prstGeom prst="rect">
            <a:avLst/>
          </a:prstGeom>
          <a:effectLst/>
        </p:spPr>
      </p:pic>
      <p:pic>
        <p:nvPicPr>
          <p:cNvPr id="15" name="14 Imagen" descr="1311369094_Vector_Clipart.png"/>
          <p:cNvPicPr>
            <a:picLocks noChangeAspect="1"/>
          </p:cNvPicPr>
          <p:nvPr/>
        </p:nvPicPr>
        <p:blipFill>
          <a:blip r:embed="rId4"/>
          <a:srcRect l="4999" t="4999" r="2513" b="5013"/>
          <a:stretch>
            <a:fillRect/>
          </a:stretch>
        </p:blipFill>
        <p:spPr>
          <a:xfrm>
            <a:off x="8262950" y="2571750"/>
            <a:ext cx="881050" cy="857238"/>
          </a:xfrm>
          <a:prstGeom prst="rect">
            <a:avLst/>
          </a:prstGeom>
          <a:effectLst/>
        </p:spPr>
      </p:pic>
      <p:pic>
        <p:nvPicPr>
          <p:cNvPr id="16" name="15 Imagen" descr="1311369094_Vector_Clipart.png"/>
          <p:cNvPicPr>
            <a:picLocks noChangeAspect="1"/>
          </p:cNvPicPr>
          <p:nvPr/>
        </p:nvPicPr>
        <p:blipFill>
          <a:blip r:embed="rId4"/>
          <a:srcRect l="4999" t="4999" r="2513" b="5013"/>
          <a:stretch>
            <a:fillRect/>
          </a:stretch>
        </p:blipFill>
        <p:spPr>
          <a:xfrm>
            <a:off x="8262950" y="3429024"/>
            <a:ext cx="881050" cy="857238"/>
          </a:xfrm>
          <a:prstGeom prst="rect">
            <a:avLst/>
          </a:prstGeom>
          <a:effectLst/>
        </p:spPr>
      </p:pic>
      <p:pic>
        <p:nvPicPr>
          <p:cNvPr id="17" name="16 Imagen" descr="1311369094_Vector_Clipart.png"/>
          <p:cNvPicPr>
            <a:picLocks noChangeAspect="1"/>
          </p:cNvPicPr>
          <p:nvPr/>
        </p:nvPicPr>
        <p:blipFill>
          <a:blip r:embed="rId4"/>
          <a:srcRect l="4999" t="4999" r="2513" b="5013"/>
          <a:stretch>
            <a:fillRect/>
          </a:stretch>
        </p:blipFill>
        <p:spPr>
          <a:xfrm>
            <a:off x="8262950" y="4286262"/>
            <a:ext cx="881050" cy="857238"/>
          </a:xfrm>
          <a:prstGeom prst="rect">
            <a:avLst/>
          </a:prstGeom>
          <a:effectLst/>
        </p:spPr>
      </p:pic>
      <p:sp>
        <p:nvSpPr>
          <p:cNvPr id="18" name="17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FFC000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3fa7bd22567f9b69032b5882afb11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14876" y="0"/>
            <a:ext cx="328614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9f4b6e2df44a107482da12bd1e0a72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214414" y="0"/>
            <a:ext cx="350046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_2000x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214282" y="0"/>
            <a:ext cx="785818" cy="785800"/>
          </a:xfrm>
          <a:prstGeom prst="rect">
            <a:avLst/>
          </a:prstGeom>
        </p:spPr>
      </p:pic>
      <p:pic>
        <p:nvPicPr>
          <p:cNvPr id="10" name="9 Imagen" descr="5_2000x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214282" y="785800"/>
            <a:ext cx="785818" cy="785800"/>
          </a:xfrm>
          <a:prstGeom prst="rect">
            <a:avLst/>
          </a:prstGeom>
        </p:spPr>
      </p:pic>
      <p:pic>
        <p:nvPicPr>
          <p:cNvPr id="11" name="10 Imagen" descr="5_2000x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214282" y="1500198"/>
            <a:ext cx="785818" cy="785800"/>
          </a:xfrm>
          <a:prstGeom prst="rect">
            <a:avLst/>
          </a:prstGeom>
        </p:spPr>
      </p:pic>
      <p:pic>
        <p:nvPicPr>
          <p:cNvPr id="12" name="11 Imagen" descr="5_2000x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214282" y="2285998"/>
            <a:ext cx="785818" cy="785800"/>
          </a:xfrm>
          <a:prstGeom prst="rect">
            <a:avLst/>
          </a:prstGeom>
        </p:spPr>
      </p:pic>
      <p:pic>
        <p:nvPicPr>
          <p:cNvPr id="13" name="12 Imagen" descr="5_2000x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214282" y="3071834"/>
            <a:ext cx="785818" cy="785800"/>
          </a:xfrm>
          <a:prstGeom prst="rect">
            <a:avLst/>
          </a:prstGeom>
        </p:spPr>
      </p:pic>
      <p:pic>
        <p:nvPicPr>
          <p:cNvPr id="14" name="13 Imagen" descr="5_2000x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214282" y="3857634"/>
            <a:ext cx="785818" cy="785800"/>
          </a:xfrm>
          <a:prstGeom prst="rect">
            <a:avLst/>
          </a:prstGeom>
        </p:spPr>
      </p:pic>
      <p:pic>
        <p:nvPicPr>
          <p:cNvPr id="15" name="14 Imagen" descr="5_2000x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214282" y="4572014"/>
            <a:ext cx="785818" cy="785800"/>
          </a:xfrm>
          <a:prstGeom prst="rect">
            <a:avLst/>
          </a:prstGeom>
        </p:spPr>
      </p:pic>
      <p:pic>
        <p:nvPicPr>
          <p:cNvPr id="16" name="15 Imagen" descr="5_2000x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8215338" y="0"/>
            <a:ext cx="785818" cy="785800"/>
          </a:xfrm>
          <a:prstGeom prst="rect">
            <a:avLst/>
          </a:prstGeom>
        </p:spPr>
      </p:pic>
      <p:pic>
        <p:nvPicPr>
          <p:cNvPr id="17" name="16 Imagen" descr="5_2000x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8215338" y="785800"/>
            <a:ext cx="785818" cy="785800"/>
          </a:xfrm>
          <a:prstGeom prst="rect">
            <a:avLst/>
          </a:prstGeom>
        </p:spPr>
      </p:pic>
      <p:pic>
        <p:nvPicPr>
          <p:cNvPr id="18" name="17 Imagen" descr="5_2000x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8215338" y="1500198"/>
            <a:ext cx="785818" cy="785800"/>
          </a:xfrm>
          <a:prstGeom prst="rect">
            <a:avLst/>
          </a:prstGeom>
        </p:spPr>
      </p:pic>
      <p:pic>
        <p:nvPicPr>
          <p:cNvPr id="19" name="18 Imagen" descr="5_2000x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8215338" y="2285998"/>
            <a:ext cx="785818" cy="785800"/>
          </a:xfrm>
          <a:prstGeom prst="rect">
            <a:avLst/>
          </a:prstGeom>
        </p:spPr>
      </p:pic>
      <p:pic>
        <p:nvPicPr>
          <p:cNvPr id="20" name="19 Imagen" descr="5_2000x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8215338" y="3071834"/>
            <a:ext cx="785818" cy="785800"/>
          </a:xfrm>
          <a:prstGeom prst="rect">
            <a:avLst/>
          </a:prstGeom>
        </p:spPr>
      </p:pic>
      <p:pic>
        <p:nvPicPr>
          <p:cNvPr id="21" name="20 Imagen" descr="5_2000x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8215338" y="3857634"/>
            <a:ext cx="785818" cy="785800"/>
          </a:xfrm>
          <a:prstGeom prst="rect">
            <a:avLst/>
          </a:prstGeom>
        </p:spPr>
      </p:pic>
      <p:pic>
        <p:nvPicPr>
          <p:cNvPr id="22" name="21 Imagen" descr="5_2000x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8215338" y="4572014"/>
            <a:ext cx="785818" cy="78580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cde3e308fbf2b13c6fbe26542a0bf3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785786" y="0"/>
            <a:ext cx="371477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scarga (1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500562" y="0"/>
            <a:ext cx="385765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0"/>
            <a:ext cx="762258" cy="762258"/>
          </a:xfrm>
          <a:prstGeom prst="rect">
            <a:avLst/>
          </a:prstGeom>
        </p:spPr>
      </p:pic>
      <p:pic>
        <p:nvPicPr>
          <p:cNvPr id="6" name="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714362"/>
            <a:ext cx="762258" cy="762258"/>
          </a:xfrm>
          <a:prstGeom prst="rect">
            <a:avLst/>
          </a:prstGeom>
        </p:spPr>
      </p:pic>
      <p:pic>
        <p:nvPicPr>
          <p:cNvPr id="7" name="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1428760"/>
            <a:ext cx="762258" cy="762258"/>
          </a:xfrm>
          <a:prstGeom prst="rect">
            <a:avLst/>
          </a:prstGeom>
        </p:spPr>
      </p:pic>
      <p:pic>
        <p:nvPicPr>
          <p:cNvPr id="8" name="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2143122"/>
            <a:ext cx="762258" cy="762258"/>
          </a:xfrm>
          <a:prstGeom prst="rect">
            <a:avLst/>
          </a:prstGeom>
        </p:spPr>
      </p:pic>
      <p:pic>
        <p:nvPicPr>
          <p:cNvPr id="9" name="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2928940"/>
            <a:ext cx="762258" cy="762258"/>
          </a:xfrm>
          <a:prstGeom prst="rect">
            <a:avLst/>
          </a:prstGeom>
        </p:spPr>
      </p:pic>
      <p:pic>
        <p:nvPicPr>
          <p:cNvPr id="10" name="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3643320"/>
            <a:ext cx="762258" cy="762258"/>
          </a:xfrm>
          <a:prstGeom prst="rect">
            <a:avLst/>
          </a:prstGeom>
        </p:spPr>
      </p:pic>
      <p:pic>
        <p:nvPicPr>
          <p:cNvPr id="11" name="1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85076">
            <a:off x="0" y="4381242"/>
            <a:ext cx="762258" cy="762258"/>
          </a:xfrm>
          <a:prstGeom prst="rect">
            <a:avLst/>
          </a:prstGeom>
        </p:spPr>
      </p:pic>
      <p:pic>
        <p:nvPicPr>
          <p:cNvPr id="13" name="1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361786" y="-19956"/>
            <a:ext cx="762258" cy="762258"/>
          </a:xfrm>
          <a:prstGeom prst="rect">
            <a:avLst/>
          </a:prstGeom>
        </p:spPr>
      </p:pic>
      <p:pic>
        <p:nvPicPr>
          <p:cNvPr id="14" name="1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361786" y="694406"/>
            <a:ext cx="762258" cy="762258"/>
          </a:xfrm>
          <a:prstGeom prst="rect">
            <a:avLst/>
          </a:prstGeom>
        </p:spPr>
      </p:pic>
      <p:pic>
        <p:nvPicPr>
          <p:cNvPr id="15" name="1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361786" y="1408804"/>
            <a:ext cx="762258" cy="762258"/>
          </a:xfrm>
          <a:prstGeom prst="rect">
            <a:avLst/>
          </a:prstGeom>
        </p:spPr>
      </p:pic>
      <p:pic>
        <p:nvPicPr>
          <p:cNvPr id="16" name="1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361786" y="2123166"/>
            <a:ext cx="762258" cy="762258"/>
          </a:xfrm>
          <a:prstGeom prst="rect">
            <a:avLst/>
          </a:prstGeom>
        </p:spPr>
      </p:pic>
      <p:pic>
        <p:nvPicPr>
          <p:cNvPr id="17" name="1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361786" y="2908984"/>
            <a:ext cx="762258" cy="762258"/>
          </a:xfrm>
          <a:prstGeom prst="rect">
            <a:avLst/>
          </a:prstGeom>
        </p:spPr>
      </p:pic>
      <p:pic>
        <p:nvPicPr>
          <p:cNvPr id="18" name="1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361786" y="3623364"/>
            <a:ext cx="762258" cy="762258"/>
          </a:xfrm>
          <a:prstGeom prst="rect">
            <a:avLst/>
          </a:prstGeom>
        </p:spPr>
      </p:pic>
      <p:pic>
        <p:nvPicPr>
          <p:cNvPr id="19" name="1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85076">
            <a:off x="8361786" y="4361286"/>
            <a:ext cx="762258" cy="762258"/>
          </a:xfrm>
          <a:prstGeom prst="rect">
            <a:avLst/>
          </a:prstGeom>
        </p:spPr>
      </p:pic>
      <p:pic>
        <p:nvPicPr>
          <p:cNvPr id="20" name="19 Imagen" descr="cooltext330492346381369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715271">
            <a:off x="3668870" y="3753966"/>
            <a:ext cx="1833322" cy="74168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-357208"/>
            <a:ext cx="9358378" cy="564362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171</cp:revision>
  <dcterms:created xsi:type="dcterms:W3CDTF">2019-07-14T00:08:15Z</dcterms:created>
  <dcterms:modified xsi:type="dcterms:W3CDTF">2019-07-17T01:25:16Z</dcterms:modified>
</cp:coreProperties>
</file>